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62" r:id="rId2"/>
    <p:sldId id="291" r:id="rId3"/>
    <p:sldId id="365" r:id="rId4"/>
    <p:sldId id="382" r:id="rId5"/>
    <p:sldId id="350" r:id="rId6"/>
    <p:sldId id="351" r:id="rId7"/>
    <p:sldId id="381" r:id="rId8"/>
    <p:sldId id="383" r:id="rId9"/>
    <p:sldId id="347" r:id="rId10"/>
    <p:sldId id="353" r:id="rId11"/>
    <p:sldId id="355" r:id="rId12"/>
    <p:sldId id="356" r:id="rId13"/>
    <p:sldId id="357" r:id="rId14"/>
    <p:sldId id="377" r:id="rId15"/>
    <p:sldId id="333" r:id="rId16"/>
    <p:sldId id="326" r:id="rId17"/>
    <p:sldId id="364" r:id="rId18"/>
    <p:sldId id="346" r:id="rId19"/>
    <p:sldId id="345" r:id="rId20"/>
    <p:sldId id="343" r:id="rId21"/>
    <p:sldId id="344" r:id="rId22"/>
    <p:sldId id="359" r:id="rId23"/>
    <p:sldId id="360" r:id="rId24"/>
    <p:sldId id="330" r:id="rId25"/>
    <p:sldId id="335" r:id="rId26"/>
    <p:sldId id="336" r:id="rId27"/>
    <p:sldId id="366" r:id="rId28"/>
    <p:sldId id="367" r:id="rId29"/>
    <p:sldId id="386" r:id="rId30"/>
    <p:sldId id="368" r:id="rId31"/>
    <p:sldId id="369" r:id="rId32"/>
    <p:sldId id="385" r:id="rId33"/>
    <p:sldId id="376" r:id="rId34"/>
    <p:sldId id="379" r:id="rId35"/>
    <p:sldId id="380" r:id="rId36"/>
    <p:sldId id="370" r:id="rId37"/>
    <p:sldId id="387" r:id="rId38"/>
    <p:sldId id="371" r:id="rId39"/>
    <p:sldId id="372" r:id="rId40"/>
    <p:sldId id="373" r:id="rId41"/>
    <p:sldId id="374" r:id="rId42"/>
    <p:sldId id="384" r:id="rId43"/>
    <p:sldId id="375" r:id="rId44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08080"/>
    <a:srgbClr val="B2B2B2"/>
    <a:srgbClr val="6666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Stile 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4660"/>
  </p:normalViewPr>
  <p:slideViewPr>
    <p:cSldViewPr>
      <p:cViewPr varScale="1">
        <p:scale>
          <a:sx n="85" d="100"/>
          <a:sy n="85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-3762" y="-108"/>
      </p:cViewPr>
      <p:guideLst>
        <p:guide orient="horz" pos="3224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Foglio_di_lavoro_di_Microsoft_Office_Excel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Office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Summary%20of%20cavity%20history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Summary%20of%20cavity%20history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Foglio_di_lavoro_di_Microsoft_Office_Excel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Foglio_di_lavoro_di_Microsoft_Office_Excel4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0"/>
          <c:order val="0"/>
          <c:tx>
            <c:strRef>
              <c:f>Sheet1!$F$1</c:f>
              <c:strCache>
                <c:ptCount val="1"/>
                <c:pt idx="0">
                  <c:v>10 turns</c:v>
                </c:pt>
              </c:strCache>
            </c:strRef>
          </c:tx>
          <c:spPr>
            <a:ln w="25400" cap="rnd">
              <a:solidFill>
                <a:schemeClr val="accent1"/>
              </a:solidFill>
              <a:prstDash val="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triangle"/>
            <c:size val="7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Sheet1!$E$2:$E$7</c:f>
              <c:strCache>
                <c:ptCount val="6"/>
                <c:pt idx="0">
                  <c:v>π</c:v>
                </c:pt>
                <c:pt idx="1">
                  <c:v>5/6 π</c:v>
                </c:pt>
                <c:pt idx="2">
                  <c:v>4/6 π</c:v>
                </c:pt>
                <c:pt idx="3">
                  <c:v>3/6 π</c:v>
                </c:pt>
                <c:pt idx="4">
                  <c:v>2/6 π</c:v>
                </c:pt>
                <c:pt idx="5">
                  <c:v>1/6 π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703.25900000000001</c:v>
                </c:pt>
                <c:pt idx="1">
                  <c:v>702.61</c:v>
                </c:pt>
                <c:pt idx="2">
                  <c:v>701.11</c:v>
                </c:pt>
                <c:pt idx="3">
                  <c:v>698.9</c:v>
                </c:pt>
                <c:pt idx="4">
                  <c:v>696.69500000000005</c:v>
                </c:pt>
                <c:pt idx="5">
                  <c:v>695</c:v>
                </c:pt>
              </c:numCache>
            </c:numRef>
          </c:val>
        </c:ser>
        <c:ser>
          <c:idx val="1"/>
          <c:order val="1"/>
          <c:tx>
            <c:strRef>
              <c:f>Sheet1!$G$1</c:f>
              <c:strCache>
                <c:ptCount val="1"/>
                <c:pt idx="0">
                  <c:v>0 Turns</c:v>
                </c:pt>
              </c:strCache>
            </c:strRef>
          </c:tx>
          <c:spPr>
            <a:ln w="25400" cap="rnd">
              <a:solidFill>
                <a:schemeClr val="accent2"/>
              </a:solidFill>
              <a:prstDash val="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square"/>
            <c:size val="7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dLbl>
              <c:idx val="0"/>
              <c:layout>
                <c:manualLayout>
                  <c:x val="-6.754177602799652E-2"/>
                  <c:y val="9.0312408865558469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1430664916885442E-2"/>
                  <c:y val="0.13197907553222527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754177602799652E-2"/>
                  <c:y val="8.5682779235928819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0319553805774301E-2"/>
                  <c:y val="9.9571668124817797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8.420844269466328E-2"/>
                  <c:y val="9.0312408865558469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2231955380577422"/>
                  <c:y val="3.9386482939632525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Sheet1!$G$2:$G$7</c:f>
              <c:numCache>
                <c:formatCode>General</c:formatCode>
                <c:ptCount val="6"/>
                <c:pt idx="0">
                  <c:v>703.04300000000001</c:v>
                </c:pt>
                <c:pt idx="1">
                  <c:v>702.38800000000003</c:v>
                </c:pt>
                <c:pt idx="2">
                  <c:v>700.90499999999997</c:v>
                </c:pt>
                <c:pt idx="3">
                  <c:v>698.67499999999995</c:v>
                </c:pt>
                <c:pt idx="4">
                  <c:v>696.47299999999996</c:v>
                </c:pt>
                <c:pt idx="5">
                  <c:v>694.7900000000003</c:v>
                </c:pt>
              </c:numCache>
            </c:numRef>
          </c:val>
        </c:ser>
        <c:dLbls>
          <c:showVal val="1"/>
        </c:dLbls>
        <c:marker val="1"/>
        <c:axId val="48320512"/>
        <c:axId val="48322432"/>
      </c:lineChart>
      <c:catAx>
        <c:axId val="48320512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Mode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322432"/>
        <c:crosses val="autoZero"/>
        <c:auto val="1"/>
        <c:lblAlgn val="ctr"/>
        <c:lblOffset val="100"/>
      </c:catAx>
      <c:valAx>
        <c:axId val="48322432"/>
        <c:scaling>
          <c:orientation val="minMax"/>
          <c:min val="694"/>
        </c:scaling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Freq [MHz]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32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it-IT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1296028031903805E-2"/>
          <c:y val="2.3023254970765239E-2"/>
          <c:w val="0.88200719602000677"/>
          <c:h val="0.86603942991981575"/>
        </c:manualLayout>
      </c:layout>
      <c:scatterChart>
        <c:scatterStyle val="lineMarker"/>
        <c:ser>
          <c:idx val="0"/>
          <c:order val="0"/>
          <c:tx>
            <c:strRef>
              <c:f>Sheet1!$A$1:$A$2</c:f>
              <c:strCache>
                <c:ptCount val="2"/>
                <c:pt idx="0">
                  <c:v>π Mode</c:v>
                </c:pt>
                <c:pt idx="1">
                  <c:v>Pulling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trendline>
            <c:spPr>
              <a:ln w="1905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30505588418296997"/>
                  <c:y val="0.58929393353585569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trendlineLbl>
          </c:trendline>
          <c:xVal>
            <c:numRef>
              <c:f>Sheet1!$B$1:$B$11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Sheet1!$C$1:$C$11</c:f>
              <c:numCache>
                <c:formatCode>General</c:formatCode>
                <c:ptCount val="11"/>
                <c:pt idx="0">
                  <c:v>45</c:v>
                </c:pt>
                <c:pt idx="2">
                  <c:v>81</c:v>
                </c:pt>
                <c:pt idx="3">
                  <c:v>104</c:v>
                </c:pt>
                <c:pt idx="4">
                  <c:v>130</c:v>
                </c:pt>
                <c:pt idx="5">
                  <c:v>147</c:v>
                </c:pt>
                <c:pt idx="6">
                  <c:v>170</c:v>
                </c:pt>
                <c:pt idx="7">
                  <c:v>191</c:v>
                </c:pt>
                <c:pt idx="8">
                  <c:v>216</c:v>
                </c:pt>
                <c:pt idx="9">
                  <c:v>233</c:v>
                </c:pt>
                <c:pt idx="10">
                  <c:v>253</c:v>
                </c:pt>
              </c:numCache>
            </c:numRef>
          </c:yVal>
        </c:ser>
        <c:ser>
          <c:idx val="1"/>
          <c:order val="1"/>
          <c:tx>
            <c:strRef>
              <c:f>Sheet1!$K$1:$K$2</c:f>
              <c:strCache>
                <c:ptCount val="2"/>
                <c:pt idx="0">
                  <c:v>π Mode</c:v>
                </c:pt>
                <c:pt idx="1">
                  <c:v>Releasing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trendline>
            <c:spPr>
              <a:ln w="19050" cap="rnd">
                <a:solidFill>
                  <a:schemeClr val="accent2"/>
                </a:solidFill>
                <a:prstDash val="sysDash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20263858503198501"/>
                  <c:y val="2.3801766892202883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trendlineLbl>
          </c:trendline>
          <c:xVal>
            <c:numRef>
              <c:f>Sheet1!$L$1:$L$11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Sheet1!$M$1:$M$11</c:f>
              <c:numCache>
                <c:formatCode>General</c:formatCode>
                <c:ptCount val="11"/>
                <c:pt idx="0">
                  <c:v>44</c:v>
                </c:pt>
                <c:pt idx="1">
                  <c:v>66</c:v>
                </c:pt>
                <c:pt idx="2">
                  <c:v>85</c:v>
                </c:pt>
                <c:pt idx="3">
                  <c:v>108</c:v>
                </c:pt>
                <c:pt idx="4">
                  <c:v>130</c:v>
                </c:pt>
                <c:pt idx="5">
                  <c:v>152</c:v>
                </c:pt>
                <c:pt idx="6">
                  <c:v>175</c:v>
                </c:pt>
                <c:pt idx="7">
                  <c:v>190</c:v>
                </c:pt>
                <c:pt idx="8">
                  <c:v>213</c:v>
                </c:pt>
                <c:pt idx="9">
                  <c:v>227</c:v>
                </c:pt>
                <c:pt idx="10">
                  <c:v>259</c:v>
                </c:pt>
              </c:numCache>
            </c:numRef>
          </c:yVal>
        </c:ser>
        <c:axId val="48415104"/>
        <c:axId val="48417024"/>
      </c:scatterChart>
      <c:valAx>
        <c:axId val="48415104"/>
        <c:scaling>
          <c:orientation val="minMax"/>
          <c:max val="10"/>
        </c:scaling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Turn #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417024"/>
        <c:crosses val="autoZero"/>
        <c:crossBetween val="midCat"/>
        <c:majorUnit val="1"/>
      </c:valAx>
      <c:valAx>
        <c:axId val="484170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dirty="0" smtClean="0"/>
                  <a:t>Δ</a:t>
                </a:r>
                <a:r>
                  <a:rPr lang="fr-FR" dirty="0" smtClean="0"/>
                  <a:t>F [kHz]</a:t>
                </a:r>
                <a:endParaRPr lang="fr-FR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4151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27457011615538"/>
          <c:y val="5.352529803001016E-2"/>
          <c:w val="0.32077098094088469"/>
          <c:h val="0.22948382698149686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it-IT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plotArea>
      <c:layout>
        <c:manualLayout>
          <c:layoutTarget val="inner"/>
          <c:xMode val="edge"/>
          <c:yMode val="edge"/>
          <c:x val="0.1560449592599413"/>
          <c:y val="4.7416243444607251E-2"/>
          <c:w val="0.79398512685914269"/>
          <c:h val="0.80795538254380084"/>
        </c:manualLayout>
      </c:layout>
      <c:scatterChart>
        <c:scatterStyle val="smoothMarker"/>
        <c:ser>
          <c:idx val="0"/>
          <c:order val="0"/>
          <c:tx>
            <c:strRef>
              <c:f>'P01-Kspeed'!$A$1:$A$2</c:f>
              <c:strCache>
                <c:ptCount val="1"/>
                <c:pt idx="0">
                  <c:v>1.47 K/min</c:v>
                </c:pt>
              </c:strCache>
            </c:strRef>
          </c:tx>
          <c:spPr>
            <a:ln>
              <a:solidFill>
                <a:schemeClr val="tx1"/>
              </a:solidFill>
              <a:prstDash val="sysDot"/>
            </a:ln>
          </c:spPr>
          <c:marker>
            <c:symbol val="triangle"/>
            <c:size val="7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'P01-Kspeed'!$D$2:$D$34</c:f>
              <c:numCache>
                <c:formatCode>General</c:formatCode>
                <c:ptCount val="33"/>
                <c:pt idx="0">
                  <c:v>0.23330689188558629</c:v>
                </c:pt>
                <c:pt idx="1">
                  <c:v>0.24263599747658571</c:v>
                </c:pt>
                <c:pt idx="2">
                  <c:v>0.24968789013732856</c:v>
                </c:pt>
                <c:pt idx="3">
                  <c:v>0.25775853180740282</c:v>
                </c:pt>
                <c:pt idx="4">
                  <c:v>0.27196083763938017</c:v>
                </c:pt>
                <c:pt idx="5">
                  <c:v>0.28033191298497445</c:v>
                </c:pt>
                <c:pt idx="6">
                  <c:v>0.29135831245265453</c:v>
                </c:pt>
                <c:pt idx="7">
                  <c:v>0.30053495221494292</c:v>
                </c:pt>
                <c:pt idx="8">
                  <c:v>0.31278346001063495</c:v>
                </c:pt>
                <c:pt idx="9">
                  <c:v>0.32268473701193956</c:v>
                </c:pt>
                <c:pt idx="10">
                  <c:v>0.33107101473266054</c:v>
                </c:pt>
                <c:pt idx="11">
                  <c:v>0.34000884022984645</c:v>
                </c:pt>
                <c:pt idx="12">
                  <c:v>0.34913763005376719</c:v>
                </c:pt>
                <c:pt idx="13">
                  <c:v>0.35632839224629448</c:v>
                </c:pt>
                <c:pt idx="14">
                  <c:v>0.36481704425230771</c:v>
                </c:pt>
                <c:pt idx="15">
                  <c:v>0.38108303799397913</c:v>
                </c:pt>
                <c:pt idx="16">
                  <c:v>0.39944078290393492</c:v>
                </c:pt>
                <c:pt idx="17">
                  <c:v>0.4202210362650754</c:v>
                </c:pt>
                <c:pt idx="18">
                  <c:v>0.42977479800584539</c:v>
                </c:pt>
                <c:pt idx="19">
                  <c:v>0.44177416504682832</c:v>
                </c:pt>
                <c:pt idx="20">
                  <c:v>0.45150803684305585</c:v>
                </c:pt>
                <c:pt idx="21">
                  <c:v>0.46274872744099954</c:v>
                </c:pt>
                <c:pt idx="22">
                  <c:v>0.47501425042751283</c:v>
                </c:pt>
                <c:pt idx="23">
                  <c:v>0.48854365137525063</c:v>
                </c:pt>
                <c:pt idx="24">
                  <c:v>0.50210885720024101</c:v>
                </c:pt>
                <c:pt idx="25">
                  <c:v>0.51511873486838711</c:v>
                </c:pt>
                <c:pt idx="26">
                  <c:v>0.52562417871222056</c:v>
                </c:pt>
                <c:pt idx="27">
                  <c:v>0.55312793849217379</c:v>
                </c:pt>
                <c:pt idx="28">
                  <c:v>0.5618924537843456</c:v>
                </c:pt>
                <c:pt idx="29">
                  <c:v>0.58524024111897932</c:v>
                </c:pt>
                <c:pt idx="30">
                  <c:v>0.59010976041543728</c:v>
                </c:pt>
                <c:pt idx="31">
                  <c:v>0.60197447628220613</c:v>
                </c:pt>
                <c:pt idx="32">
                  <c:v>0.63015943033587607</c:v>
                </c:pt>
              </c:numCache>
            </c:numRef>
          </c:xVal>
          <c:yVal>
            <c:numRef>
              <c:f>'P01-Kspeed'!$B$2:$B$34</c:f>
              <c:numCache>
                <c:formatCode>General</c:formatCode>
                <c:ptCount val="33"/>
                <c:pt idx="0">
                  <c:v>485.0625</c:v>
                </c:pt>
                <c:pt idx="1">
                  <c:v>457.51599999999979</c:v>
                </c:pt>
                <c:pt idx="2">
                  <c:v>428.49859999999961</c:v>
                </c:pt>
                <c:pt idx="3">
                  <c:v>398.01369999999974</c:v>
                </c:pt>
                <c:pt idx="4">
                  <c:v>367.62259999999975</c:v>
                </c:pt>
                <c:pt idx="5">
                  <c:v>344.839</c:v>
                </c:pt>
                <c:pt idx="6">
                  <c:v>335.71359999999964</c:v>
                </c:pt>
                <c:pt idx="7">
                  <c:v>311.27809999999965</c:v>
                </c:pt>
                <c:pt idx="8">
                  <c:v>303.41669999999965</c:v>
                </c:pt>
                <c:pt idx="9">
                  <c:v>285.67609999999979</c:v>
                </c:pt>
                <c:pt idx="10">
                  <c:v>275.28879999999958</c:v>
                </c:pt>
                <c:pt idx="11">
                  <c:v>262.93289999999979</c:v>
                </c:pt>
                <c:pt idx="12">
                  <c:v>266.31909999999999</c:v>
                </c:pt>
                <c:pt idx="13">
                  <c:v>256.6035</c:v>
                </c:pt>
                <c:pt idx="14">
                  <c:v>250.04429999999999</c:v>
                </c:pt>
                <c:pt idx="15">
                  <c:v>237.5334</c:v>
                </c:pt>
                <c:pt idx="16">
                  <c:v>223.11909999999995</c:v>
                </c:pt>
                <c:pt idx="17">
                  <c:v>220.01230000000001</c:v>
                </c:pt>
                <c:pt idx="18">
                  <c:v>214.52510000000001</c:v>
                </c:pt>
                <c:pt idx="19">
                  <c:v>210.13820000000001</c:v>
                </c:pt>
                <c:pt idx="20">
                  <c:v>205.57499999999999</c:v>
                </c:pt>
                <c:pt idx="21">
                  <c:v>198.4569000000001</c:v>
                </c:pt>
                <c:pt idx="22">
                  <c:v>194.12100000000001</c:v>
                </c:pt>
                <c:pt idx="23">
                  <c:v>188.79140000000001</c:v>
                </c:pt>
                <c:pt idx="24">
                  <c:v>185.68630000000007</c:v>
                </c:pt>
                <c:pt idx="25">
                  <c:v>182.17689999999999</c:v>
                </c:pt>
                <c:pt idx="26">
                  <c:v>177.87969999999999</c:v>
                </c:pt>
                <c:pt idx="27">
                  <c:v>174.90650000000002</c:v>
                </c:pt>
                <c:pt idx="28">
                  <c:v>177.11379999999988</c:v>
                </c:pt>
                <c:pt idx="29">
                  <c:v>174.005</c:v>
                </c:pt>
                <c:pt idx="30">
                  <c:v>171.99830000000011</c:v>
                </c:pt>
                <c:pt idx="31">
                  <c:v>168.3416</c:v>
                </c:pt>
                <c:pt idx="32">
                  <c:v>164.6377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'P01-Kspeed'!$E$1:$E$2</c:f>
              <c:strCache>
                <c:ptCount val="1"/>
                <c:pt idx="0">
                  <c:v>4.19 K/min</c:v>
                </c:pt>
              </c:strCache>
            </c:strRef>
          </c:tx>
          <c:spPr>
            <a:ln>
              <a:solidFill>
                <a:srgbClr val="FF0000"/>
              </a:solidFill>
              <a:prstDash val="sysDot"/>
            </a:ln>
          </c:spPr>
          <c:marker>
            <c:symbol val="circle"/>
            <c:size val="4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'P01-Kspeed'!$H$2:$H$31</c:f>
              <c:numCache>
                <c:formatCode>General</c:formatCode>
                <c:ptCount val="30"/>
                <c:pt idx="0">
                  <c:v>0.23510603282080231</c:v>
                </c:pt>
                <c:pt idx="1">
                  <c:v>0.24969412469724594</c:v>
                </c:pt>
                <c:pt idx="2">
                  <c:v>0.2573671342169605</c:v>
                </c:pt>
                <c:pt idx="3">
                  <c:v>0.26342825531466557</c:v>
                </c:pt>
                <c:pt idx="4">
                  <c:v>0.27219031546857564</c:v>
                </c:pt>
                <c:pt idx="5">
                  <c:v>0.2816425392891343</c:v>
                </c:pt>
                <c:pt idx="6">
                  <c:v>0.29163021289005542</c:v>
                </c:pt>
                <c:pt idx="7">
                  <c:v>0.30117760443333425</c:v>
                </c:pt>
                <c:pt idx="8">
                  <c:v>0.31000062000124023</c:v>
                </c:pt>
                <c:pt idx="9">
                  <c:v>0.3110419906687405</c:v>
                </c:pt>
                <c:pt idx="10">
                  <c:v>0.3182382331413296</c:v>
                </c:pt>
                <c:pt idx="11">
                  <c:v>0.32516095467256312</c:v>
                </c:pt>
                <c:pt idx="12">
                  <c:v>0.33657567904143287</c:v>
                </c:pt>
                <c:pt idx="13">
                  <c:v>0.34327692149256828</c:v>
                </c:pt>
                <c:pt idx="14">
                  <c:v>0.35530289571860063</c:v>
                </c:pt>
                <c:pt idx="15">
                  <c:v>0.37353853049942126</c:v>
                </c:pt>
                <c:pt idx="16">
                  <c:v>0.39035053478023296</c:v>
                </c:pt>
                <c:pt idx="17">
                  <c:v>0.40482552020079365</c:v>
                </c:pt>
                <c:pt idx="18">
                  <c:v>0.41389015355324715</c:v>
                </c:pt>
                <c:pt idx="19">
                  <c:v>0.43110881186411493</c:v>
                </c:pt>
                <c:pt idx="20">
                  <c:v>0.44501802322994116</c:v>
                </c:pt>
                <c:pt idx="21">
                  <c:v>0.45896823939783404</c:v>
                </c:pt>
                <c:pt idx="22">
                  <c:v>0.46895516788595043</c:v>
                </c:pt>
                <c:pt idx="23">
                  <c:v>0.48262548262548283</c:v>
                </c:pt>
                <c:pt idx="24">
                  <c:v>0.49719087157559788</c:v>
                </c:pt>
                <c:pt idx="25">
                  <c:v>0.52029136316337199</c:v>
                </c:pt>
                <c:pt idx="26">
                  <c:v>0.53593440162924066</c:v>
                </c:pt>
                <c:pt idx="27">
                  <c:v>0.55334218680832226</c:v>
                </c:pt>
                <c:pt idx="28">
                  <c:v>0.57703404500865552</c:v>
                </c:pt>
                <c:pt idx="29">
                  <c:v>0.58757858863622936</c:v>
                </c:pt>
              </c:numCache>
            </c:numRef>
          </c:xVal>
          <c:yVal>
            <c:numRef>
              <c:f>'P01-Kspeed'!$F$2:$F$31</c:f>
              <c:numCache>
                <c:formatCode>General</c:formatCode>
                <c:ptCount val="30"/>
                <c:pt idx="0">
                  <c:v>472.98349999999965</c:v>
                </c:pt>
                <c:pt idx="1">
                  <c:v>429.41019999999958</c:v>
                </c:pt>
                <c:pt idx="2">
                  <c:v>407.71230000000003</c:v>
                </c:pt>
                <c:pt idx="3">
                  <c:v>387.79739999999958</c:v>
                </c:pt>
                <c:pt idx="4">
                  <c:v>367.09589999999974</c:v>
                </c:pt>
                <c:pt idx="5">
                  <c:v>347.45819999999958</c:v>
                </c:pt>
                <c:pt idx="6">
                  <c:v>327.5994</c:v>
                </c:pt>
                <c:pt idx="7">
                  <c:v>318.37459999999999</c:v>
                </c:pt>
                <c:pt idx="8">
                  <c:v>302.08309999999977</c:v>
                </c:pt>
                <c:pt idx="9">
                  <c:v>302.08309999999977</c:v>
                </c:pt>
                <c:pt idx="10">
                  <c:v>290.78709999999978</c:v>
                </c:pt>
                <c:pt idx="11">
                  <c:v>282.96910000000003</c:v>
                </c:pt>
                <c:pt idx="12">
                  <c:v>276.15940000000023</c:v>
                </c:pt>
                <c:pt idx="13">
                  <c:v>272.5607</c:v>
                </c:pt>
                <c:pt idx="14">
                  <c:v>261.66300000000001</c:v>
                </c:pt>
                <c:pt idx="15">
                  <c:v>247.8767</c:v>
                </c:pt>
                <c:pt idx="16">
                  <c:v>240.72890000000001</c:v>
                </c:pt>
                <c:pt idx="17">
                  <c:v>234.86020000000011</c:v>
                </c:pt>
                <c:pt idx="18">
                  <c:v>228.80610000000001</c:v>
                </c:pt>
                <c:pt idx="19">
                  <c:v>221.78569999999999</c:v>
                </c:pt>
                <c:pt idx="20">
                  <c:v>215.7619</c:v>
                </c:pt>
                <c:pt idx="21">
                  <c:v>217.1926</c:v>
                </c:pt>
                <c:pt idx="22">
                  <c:v>211.91989999999998</c:v>
                </c:pt>
                <c:pt idx="23">
                  <c:v>208.4248</c:v>
                </c:pt>
                <c:pt idx="24">
                  <c:v>205.72800000000001</c:v>
                </c:pt>
                <c:pt idx="25">
                  <c:v>203.13550000000001</c:v>
                </c:pt>
                <c:pt idx="26">
                  <c:v>200.6643</c:v>
                </c:pt>
                <c:pt idx="27">
                  <c:v>197.7953</c:v>
                </c:pt>
                <c:pt idx="28">
                  <c:v>194.8186</c:v>
                </c:pt>
                <c:pt idx="29">
                  <c:v>192.48210000000012</c:v>
                </c:pt>
              </c:numCache>
            </c:numRef>
          </c:yVal>
          <c:smooth val="1"/>
        </c:ser>
        <c:axId val="109542400"/>
        <c:axId val="109560960"/>
      </c:scatterChart>
      <c:valAx>
        <c:axId val="109542400"/>
        <c:scaling>
          <c:orientation val="minMax"/>
          <c:min val="0.2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1/T [1/K]</a:t>
                </a:r>
              </a:p>
            </c:rich>
          </c:tx>
          <c:layout>
            <c:manualLayout>
              <c:xMode val="edge"/>
              <c:yMode val="edge"/>
              <c:x val="0.49360512337436341"/>
              <c:y val="0.92085993294192381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it-IT"/>
          </a:p>
        </c:txPr>
        <c:crossAx val="109560960"/>
        <c:crosses val="autoZero"/>
        <c:crossBetween val="midCat"/>
      </c:valAx>
      <c:valAx>
        <c:axId val="109560960"/>
        <c:scaling>
          <c:logBase val="10"/>
          <c:orientation val="minMax"/>
          <c:min val="1"/>
        </c:scaling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Rs [n</a:t>
                </a:r>
                <a:r>
                  <a:rPr lang="el-GR"/>
                  <a:t>Ω</a:t>
                </a:r>
                <a:r>
                  <a:rPr lang="it-IT"/>
                  <a:t>]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it-IT"/>
          </a:p>
        </c:txPr>
        <c:crossAx val="1095424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869243675469002"/>
          <c:y val="0.40216950718002981"/>
          <c:w val="0.28675644410365231"/>
          <c:h val="0.19064757681056838"/>
        </c:manualLayout>
      </c:layout>
    </c:legend>
    <c:plotVisOnly val="1"/>
    <c:dispBlanksAs val="gap"/>
  </c:chart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plotArea>
      <c:layout>
        <c:manualLayout>
          <c:layoutTarget val="inner"/>
          <c:xMode val="edge"/>
          <c:yMode val="edge"/>
          <c:x val="0.15905796150481191"/>
          <c:y val="5.1400554097404488E-2"/>
          <c:w val="0.79398512685914269"/>
          <c:h val="0.77351769796878378"/>
        </c:manualLayout>
      </c:layout>
      <c:scatterChart>
        <c:scatterStyle val="smoothMarker"/>
        <c:ser>
          <c:idx val="0"/>
          <c:order val="0"/>
          <c:tx>
            <c:strRef>
              <c:f>'P01-Kspeed'!$Q$1:$Q$3</c:f>
              <c:strCache>
                <c:ptCount val="1"/>
                <c:pt idx="0">
                  <c:v>1.47 K/min (@1.6K)</c:v>
                </c:pt>
              </c:strCache>
            </c:strRef>
          </c:tx>
          <c:spPr>
            <a:ln>
              <a:solidFill>
                <a:schemeClr val="tx1"/>
              </a:solidFill>
              <a:prstDash val="sysDot"/>
            </a:ln>
          </c:spPr>
          <c:marker>
            <c:symbol val="triangle"/>
            <c:size val="7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'P01-Kspeed'!$R$2:$R$14</c:f>
              <c:numCache>
                <c:formatCode>General</c:formatCode>
                <c:ptCount val="13"/>
                <c:pt idx="0">
                  <c:v>0.99080000000000001</c:v>
                </c:pt>
                <c:pt idx="1">
                  <c:v>0.64830000000000043</c:v>
                </c:pt>
                <c:pt idx="2">
                  <c:v>0.38830000000000037</c:v>
                </c:pt>
                <c:pt idx="3">
                  <c:v>0.23940000000000011</c:v>
                </c:pt>
                <c:pt idx="4">
                  <c:v>1.4903999999999991</c:v>
                </c:pt>
                <c:pt idx="5">
                  <c:v>1.7703</c:v>
                </c:pt>
                <c:pt idx="6">
                  <c:v>2.1078000000000001</c:v>
                </c:pt>
                <c:pt idx="7">
                  <c:v>2.5087999999999999</c:v>
                </c:pt>
                <c:pt idx="8">
                  <c:v>2.9263999999999997</c:v>
                </c:pt>
                <c:pt idx="9">
                  <c:v>3.5436999999999999</c:v>
                </c:pt>
                <c:pt idx="10">
                  <c:v>4.2455999999999996</c:v>
                </c:pt>
                <c:pt idx="11">
                  <c:v>5.0061999999999998</c:v>
                </c:pt>
                <c:pt idx="12">
                  <c:v>5.7667000000000002</c:v>
                </c:pt>
              </c:numCache>
            </c:numRef>
          </c:xVal>
          <c:yVal>
            <c:numRef>
              <c:f>'P01-Kspeed'!$S$2:$S$14</c:f>
              <c:numCache>
                <c:formatCode>General</c:formatCode>
                <c:ptCount val="13"/>
                <c:pt idx="0">
                  <c:v>1222120740.877099</c:v>
                </c:pt>
                <c:pt idx="1">
                  <c:v>1193122428.2023001</c:v>
                </c:pt>
                <c:pt idx="2">
                  <c:v>1173049964.0974</c:v>
                </c:pt>
                <c:pt idx="3">
                  <c:v>1155905290.101599</c:v>
                </c:pt>
                <c:pt idx="4">
                  <c:v>1115812318.4857001</c:v>
                </c:pt>
                <c:pt idx="5">
                  <c:v>971055082.8490994</c:v>
                </c:pt>
                <c:pt idx="6">
                  <c:v>854367610.93309999</c:v>
                </c:pt>
                <c:pt idx="7">
                  <c:v>780345641.78670061</c:v>
                </c:pt>
                <c:pt idx="8">
                  <c:v>724561817.52259958</c:v>
                </c:pt>
                <c:pt idx="9">
                  <c:v>664737616.91339993</c:v>
                </c:pt>
                <c:pt idx="10">
                  <c:v>623685960.43539989</c:v>
                </c:pt>
                <c:pt idx="11">
                  <c:v>577479989.58890045</c:v>
                </c:pt>
                <c:pt idx="12">
                  <c:v>529689485.95770001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'P01-Kspeed'!$T$1:$T$3</c:f>
              <c:strCache>
                <c:ptCount val="1"/>
                <c:pt idx="0">
                  <c:v>4.19 K/min (@2K)</c:v>
                </c:pt>
              </c:strCache>
            </c:strRef>
          </c:tx>
          <c:spPr>
            <a:ln>
              <a:solidFill>
                <a:srgbClr val="FF0000"/>
              </a:solidFill>
              <a:prstDash val="sysDot"/>
            </a:ln>
          </c:spPr>
          <c:marker>
            <c:symbol val="circle"/>
            <c:size val="4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'P01-Kspeed'!$U$17:$U$30</c:f>
              <c:numCache>
                <c:formatCode>General</c:formatCode>
                <c:ptCount val="14"/>
                <c:pt idx="0">
                  <c:v>0.79149999999999998</c:v>
                </c:pt>
                <c:pt idx="1">
                  <c:v>0.39050000000000024</c:v>
                </c:pt>
                <c:pt idx="2">
                  <c:v>1.494799999999999</c:v>
                </c:pt>
                <c:pt idx="3">
                  <c:v>1.8485</c:v>
                </c:pt>
                <c:pt idx="4">
                  <c:v>2.2014</c:v>
                </c:pt>
                <c:pt idx="5">
                  <c:v>2.3811</c:v>
                </c:pt>
                <c:pt idx="6">
                  <c:v>2.649</c:v>
                </c:pt>
                <c:pt idx="7">
                  <c:v>2.8879999999999999</c:v>
                </c:pt>
                <c:pt idx="8">
                  <c:v>3.1719999999999997</c:v>
                </c:pt>
                <c:pt idx="9">
                  <c:v>3.4466999999999981</c:v>
                </c:pt>
                <c:pt idx="10">
                  <c:v>3.7274000000000012</c:v>
                </c:pt>
                <c:pt idx="11">
                  <c:v>4.0620999999999965</c:v>
                </c:pt>
                <c:pt idx="12">
                  <c:v>4.4690000000000003</c:v>
                </c:pt>
                <c:pt idx="13">
                  <c:v>4.7416000000000036</c:v>
                </c:pt>
              </c:numCache>
            </c:numRef>
          </c:xVal>
          <c:yVal>
            <c:numRef>
              <c:f>'P01-Kspeed'!$V$17:$V$30</c:f>
              <c:numCache>
                <c:formatCode>General</c:formatCode>
                <c:ptCount val="14"/>
                <c:pt idx="0">
                  <c:v>958089671.0553</c:v>
                </c:pt>
                <c:pt idx="1">
                  <c:v>934598975.35519958</c:v>
                </c:pt>
                <c:pt idx="2">
                  <c:v>904082254.87949955</c:v>
                </c:pt>
                <c:pt idx="3">
                  <c:v>838154478.10889995</c:v>
                </c:pt>
                <c:pt idx="4">
                  <c:v>774444266.43979955</c:v>
                </c:pt>
                <c:pt idx="5">
                  <c:v>736959705.38370001</c:v>
                </c:pt>
                <c:pt idx="6">
                  <c:v>736975196.96239996</c:v>
                </c:pt>
                <c:pt idx="7">
                  <c:v>702995517.19719994</c:v>
                </c:pt>
                <c:pt idx="8">
                  <c:v>670806426.45789957</c:v>
                </c:pt>
                <c:pt idx="9">
                  <c:v>640530533.14409947</c:v>
                </c:pt>
                <c:pt idx="10">
                  <c:v>611791262.95419955</c:v>
                </c:pt>
                <c:pt idx="11">
                  <c:v>591701714.00939989</c:v>
                </c:pt>
                <c:pt idx="12">
                  <c:v>569930188.44120002</c:v>
                </c:pt>
                <c:pt idx="13">
                  <c:v>533412353.43419999</c:v>
                </c:pt>
              </c:numCache>
            </c:numRef>
          </c:yVal>
          <c:smooth val="1"/>
        </c:ser>
        <c:axId val="109922944"/>
        <c:axId val="109937408"/>
      </c:scatterChart>
      <c:valAx>
        <c:axId val="109922944"/>
        <c:scaling>
          <c:orientation val="minMax"/>
          <c:max val="10"/>
          <c:min val="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Eacc [MV/m]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it-IT"/>
          </a:p>
        </c:txPr>
        <c:crossAx val="109937408"/>
        <c:crosses val="autoZero"/>
        <c:crossBetween val="midCat"/>
      </c:valAx>
      <c:valAx>
        <c:axId val="109937408"/>
        <c:scaling>
          <c:logBase val="10"/>
          <c:orientation val="minMax"/>
          <c:max val="100000000000"/>
          <c:min val="100000000"/>
        </c:scaling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Q0</a:t>
                </a:r>
              </a:p>
            </c:rich>
          </c:tx>
          <c:layout/>
        </c:title>
        <c:numFmt formatCode="0.E+00" sourceLinked="0"/>
        <c:tickLblPos val="nextTo"/>
        <c:txPr>
          <a:bodyPr/>
          <a:lstStyle/>
          <a:p>
            <a:pPr>
              <a:defRPr b="1"/>
            </a:pPr>
            <a:endParaRPr lang="it-IT"/>
          </a:p>
        </c:txPr>
        <c:crossAx val="10992294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9202552032219469"/>
          <c:y val="0.17731279889890342"/>
          <c:w val="0.34287518535632222"/>
          <c:h val="0.14477801230399104"/>
        </c:manualLayout>
      </c:layout>
    </c:legend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plotArea>
      <c:layout>
        <c:manualLayout>
          <c:layoutTarget val="inner"/>
          <c:xMode val="edge"/>
          <c:yMode val="edge"/>
          <c:x val="9.8219816272965832E-2"/>
          <c:y val="5.0925925925925923E-2"/>
          <c:w val="0.83762685914260715"/>
          <c:h val="0.84167468649752175"/>
        </c:manualLayout>
      </c:layout>
      <c:lineChart>
        <c:grouping val="standard"/>
        <c:ser>
          <c:idx val="0"/>
          <c:order val="0"/>
          <c:tx>
            <c:strRef>
              <c:f>'Conf simulation'!$F$1</c:f>
              <c:strCache>
                <c:ptCount val="1"/>
                <c:pt idx="0">
                  <c:v>Free ends</c:v>
                </c:pt>
              </c:strCache>
            </c:strRef>
          </c:tx>
          <c:spPr>
            <a:ln w="34925" cap="rnd">
              <a:solidFill>
                <a:schemeClr val="tx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2"/>
              <c:layout>
                <c:manualLayout>
                  <c:x val="2.2121013264334351E-2"/>
                  <c:y val="3.121311217550128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4.459016025071611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'Conf simulation'!$C$2:$C$5</c:f>
              <c:strCache>
                <c:ptCount val="4"/>
                <c:pt idx="0">
                  <c:v>RT+Air</c:v>
                </c:pt>
                <c:pt idx="1">
                  <c:v>RT+Vacuum</c:v>
                </c:pt>
                <c:pt idx="2">
                  <c:v>4.2K+1bar</c:v>
                </c:pt>
                <c:pt idx="3">
                  <c:v>2K+30mbar</c:v>
                </c:pt>
              </c:strCache>
            </c:strRef>
          </c:cat>
          <c:val>
            <c:numRef>
              <c:f>'Conf simulation'!$G$2:$G$5</c:f>
              <c:numCache>
                <c:formatCode>General</c:formatCode>
                <c:ptCount val="4"/>
                <c:pt idx="0">
                  <c:v>0</c:v>
                </c:pt>
                <c:pt idx="1">
                  <c:v>-444.99999999993634</c:v>
                </c:pt>
                <c:pt idx="2">
                  <c:v>589.00000000005559</c:v>
                </c:pt>
                <c:pt idx="3">
                  <c:v>1230.0000000000182</c:v>
                </c:pt>
              </c:numCache>
            </c:numRef>
          </c:val>
        </c:ser>
        <c:ser>
          <c:idx val="1"/>
          <c:order val="1"/>
          <c:tx>
            <c:strRef>
              <c:f>'Conf simulation'!$D$1</c:f>
              <c:strCache>
                <c:ptCount val="1"/>
                <c:pt idx="0">
                  <c:v>Fix ends</c:v>
                </c:pt>
              </c:strCache>
            </c:strRef>
          </c:tx>
          <c:spPr>
            <a:ln w="34925" cap="rnd">
              <a:solidFill>
                <a:srgbClr val="00B0F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1"/>
              <c:layout>
                <c:manualLayout>
                  <c:x val="-8.2953799741253914E-2"/>
                  <c:y val="-4.904917627578767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0507481300558817"/>
                  <c:y val="-1.3377048075214818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3.121311217550128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'Conf simulation'!$E$2:$E$5</c:f>
              <c:numCache>
                <c:formatCode>General</c:formatCode>
                <c:ptCount val="4"/>
                <c:pt idx="0">
                  <c:v>0</c:v>
                </c:pt>
                <c:pt idx="1">
                  <c:v>227.00000000008922</c:v>
                </c:pt>
                <c:pt idx="2">
                  <c:v>1261.0000000000809</c:v>
                </c:pt>
                <c:pt idx="3">
                  <c:v>1250</c:v>
                </c:pt>
              </c:numCache>
            </c:numRef>
          </c:val>
        </c:ser>
        <c:marker val="1"/>
        <c:axId val="49289856"/>
        <c:axId val="49303936"/>
      </c:lineChart>
      <c:catAx>
        <c:axId val="49289856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low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9303936"/>
        <c:crosses val="autoZero"/>
        <c:auto val="1"/>
        <c:lblAlgn val="ctr"/>
        <c:lblOffset val="100"/>
      </c:catAx>
      <c:valAx>
        <c:axId val="493039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/>
                  <a:t>Δ</a:t>
                </a:r>
                <a:r>
                  <a:rPr lang="fr-FR"/>
                  <a:t>F [kHz]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9289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531986845007721"/>
          <c:y val="0.14280437954184541"/>
          <c:w val="0.21548658777808541"/>
          <c:h val="0.20802016667717174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Enregistrement PT100 vs.</a:t>
            </a:r>
            <a:r>
              <a:rPr lang="fr-FR" baseline="0"/>
              <a:t> </a:t>
            </a:r>
            <a:r>
              <a:rPr lang="fr-FR"/>
              <a:t>BCP N°3 ESS067-P02 du 09/06/16</a:t>
            </a: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0894750203042117"/>
          <c:y val="7.9609592867491922E-3"/>
          <c:w val="0.87037485354640642"/>
          <c:h val="0.84695818998451866"/>
        </c:manualLayout>
      </c:layout>
      <c:scatterChart>
        <c:scatterStyle val="lineMarker"/>
        <c:ser>
          <c:idx val="0"/>
          <c:order val="0"/>
          <c:tx>
            <c:v>CH-1</c:v>
          </c:tx>
          <c:spPr>
            <a:ln w="31750" cap="rnd">
              <a:solidFill>
                <a:srgbClr val="FFC00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Feuil3!$C$33:$C$4819</c:f>
              <c:numCache>
                <c:formatCode>General</c:formatCode>
                <c:ptCount val="4787"/>
                <c:pt idx="0">
                  <c:v>1.6666666666666687E-2</c:v>
                </c:pt>
                <c:pt idx="1">
                  <c:v>3.333333333333334E-2</c:v>
                </c:pt>
                <c:pt idx="2">
                  <c:v>0.05</c:v>
                </c:pt>
                <c:pt idx="3">
                  <c:v>6.666666666666668E-2</c:v>
                </c:pt>
                <c:pt idx="4">
                  <c:v>8.3333333333333343E-2</c:v>
                </c:pt>
                <c:pt idx="5">
                  <c:v>0.1</c:v>
                </c:pt>
                <c:pt idx="6">
                  <c:v>0.11666666666666672</c:v>
                </c:pt>
                <c:pt idx="7">
                  <c:v>0.13333333333333341</c:v>
                </c:pt>
                <c:pt idx="8">
                  <c:v>0.15000000000000016</c:v>
                </c:pt>
                <c:pt idx="9">
                  <c:v>0.16666666666666666</c:v>
                </c:pt>
                <c:pt idx="10">
                  <c:v>0.18333333333333354</c:v>
                </c:pt>
                <c:pt idx="11">
                  <c:v>0.2</c:v>
                </c:pt>
                <c:pt idx="12">
                  <c:v>0.2166666666666667</c:v>
                </c:pt>
                <c:pt idx="13">
                  <c:v>0.2333333333333335</c:v>
                </c:pt>
                <c:pt idx="14">
                  <c:v>0.25</c:v>
                </c:pt>
                <c:pt idx="15">
                  <c:v>0.266666666666667</c:v>
                </c:pt>
                <c:pt idx="16">
                  <c:v>0.28333333333333333</c:v>
                </c:pt>
                <c:pt idx="17">
                  <c:v>0.30000000000000032</c:v>
                </c:pt>
                <c:pt idx="18">
                  <c:v>0.31666666666666726</c:v>
                </c:pt>
                <c:pt idx="19">
                  <c:v>0.33333333333333331</c:v>
                </c:pt>
                <c:pt idx="20">
                  <c:v>0.35000000000000031</c:v>
                </c:pt>
                <c:pt idx="21">
                  <c:v>0.36666666666666714</c:v>
                </c:pt>
                <c:pt idx="22">
                  <c:v>0.38333333333333336</c:v>
                </c:pt>
                <c:pt idx="23">
                  <c:v>0.4</c:v>
                </c:pt>
                <c:pt idx="24">
                  <c:v>0.41666666666666707</c:v>
                </c:pt>
                <c:pt idx="25">
                  <c:v>0.43333333333333335</c:v>
                </c:pt>
                <c:pt idx="26">
                  <c:v>0.45</c:v>
                </c:pt>
                <c:pt idx="27">
                  <c:v>0.46666666666666706</c:v>
                </c:pt>
                <c:pt idx="28">
                  <c:v>0.48333333333333334</c:v>
                </c:pt>
                <c:pt idx="29">
                  <c:v>0.5</c:v>
                </c:pt>
                <c:pt idx="30">
                  <c:v>0.5166666666666665</c:v>
                </c:pt>
                <c:pt idx="31">
                  <c:v>0.53333333333333333</c:v>
                </c:pt>
                <c:pt idx="32">
                  <c:v>0.55000000000000004</c:v>
                </c:pt>
                <c:pt idx="33">
                  <c:v>0.56666666666666654</c:v>
                </c:pt>
                <c:pt idx="34">
                  <c:v>0.58333333333333337</c:v>
                </c:pt>
                <c:pt idx="35">
                  <c:v>0.60000000000000064</c:v>
                </c:pt>
                <c:pt idx="36">
                  <c:v>0.6166666666666667</c:v>
                </c:pt>
                <c:pt idx="37">
                  <c:v>0.63333333333333364</c:v>
                </c:pt>
                <c:pt idx="38">
                  <c:v>0.65000000000000091</c:v>
                </c:pt>
                <c:pt idx="39">
                  <c:v>0.66666666666666663</c:v>
                </c:pt>
                <c:pt idx="40">
                  <c:v>0.68333333333333335</c:v>
                </c:pt>
                <c:pt idx="41">
                  <c:v>0.70000000000000062</c:v>
                </c:pt>
                <c:pt idx="42">
                  <c:v>0.71666666666666667</c:v>
                </c:pt>
                <c:pt idx="43">
                  <c:v>0.73333333333333361</c:v>
                </c:pt>
                <c:pt idx="44">
                  <c:v>0.75000000000000078</c:v>
                </c:pt>
                <c:pt idx="45">
                  <c:v>0.76666666666666672</c:v>
                </c:pt>
                <c:pt idx="46">
                  <c:v>0.78333333333333333</c:v>
                </c:pt>
                <c:pt idx="47">
                  <c:v>0.8</c:v>
                </c:pt>
                <c:pt idx="48">
                  <c:v>0.81666666666666654</c:v>
                </c:pt>
                <c:pt idx="49">
                  <c:v>0.8333333333333337</c:v>
                </c:pt>
                <c:pt idx="50">
                  <c:v>0.85000000000000064</c:v>
                </c:pt>
                <c:pt idx="51">
                  <c:v>0.8666666666666667</c:v>
                </c:pt>
                <c:pt idx="52">
                  <c:v>0.8833333333333333</c:v>
                </c:pt>
                <c:pt idx="53">
                  <c:v>0.9</c:v>
                </c:pt>
                <c:pt idx="54">
                  <c:v>0.91666666666666652</c:v>
                </c:pt>
                <c:pt idx="55">
                  <c:v>0.93333333333333335</c:v>
                </c:pt>
                <c:pt idx="56">
                  <c:v>0.95000000000000062</c:v>
                </c:pt>
                <c:pt idx="57">
                  <c:v>0.96666666666666667</c:v>
                </c:pt>
                <c:pt idx="58">
                  <c:v>0.98333333333333328</c:v>
                </c:pt>
                <c:pt idx="59">
                  <c:v>1</c:v>
                </c:pt>
                <c:pt idx="60">
                  <c:v>1.0166666666666666</c:v>
                </c:pt>
                <c:pt idx="61">
                  <c:v>1.0333333333333334</c:v>
                </c:pt>
                <c:pt idx="62">
                  <c:v>1.05</c:v>
                </c:pt>
                <c:pt idx="63">
                  <c:v>1.0666666666666667</c:v>
                </c:pt>
                <c:pt idx="64">
                  <c:v>1.0833333333333333</c:v>
                </c:pt>
                <c:pt idx="65">
                  <c:v>1.1000000000000001</c:v>
                </c:pt>
                <c:pt idx="66">
                  <c:v>1.1166666666666667</c:v>
                </c:pt>
                <c:pt idx="67">
                  <c:v>1.1333333333333333</c:v>
                </c:pt>
                <c:pt idx="68">
                  <c:v>1.1499999999999986</c:v>
                </c:pt>
                <c:pt idx="69">
                  <c:v>1.1666666666666667</c:v>
                </c:pt>
                <c:pt idx="70">
                  <c:v>1.1833333333333333</c:v>
                </c:pt>
                <c:pt idx="71">
                  <c:v>1.2</c:v>
                </c:pt>
                <c:pt idx="72">
                  <c:v>1.2166666666666666</c:v>
                </c:pt>
                <c:pt idx="73">
                  <c:v>1.2333333333333334</c:v>
                </c:pt>
                <c:pt idx="74">
                  <c:v>1.25</c:v>
                </c:pt>
                <c:pt idx="75">
                  <c:v>1.2666666666666666</c:v>
                </c:pt>
                <c:pt idx="76">
                  <c:v>1.2833333333333334</c:v>
                </c:pt>
                <c:pt idx="77">
                  <c:v>1.3</c:v>
                </c:pt>
                <c:pt idx="78">
                  <c:v>1.3166666666666667</c:v>
                </c:pt>
                <c:pt idx="79">
                  <c:v>1.3333333333333333</c:v>
                </c:pt>
                <c:pt idx="80">
                  <c:v>1.35</c:v>
                </c:pt>
                <c:pt idx="81">
                  <c:v>1.3666666666666667</c:v>
                </c:pt>
                <c:pt idx="82">
                  <c:v>1.3833333333333333</c:v>
                </c:pt>
                <c:pt idx="83">
                  <c:v>1.4</c:v>
                </c:pt>
                <c:pt idx="84">
                  <c:v>1.4166666666666659</c:v>
                </c:pt>
                <c:pt idx="85">
                  <c:v>1.433333333333332</c:v>
                </c:pt>
                <c:pt idx="86">
                  <c:v>1.45</c:v>
                </c:pt>
                <c:pt idx="87">
                  <c:v>1.4666666666666666</c:v>
                </c:pt>
                <c:pt idx="88">
                  <c:v>1.4833333333333334</c:v>
                </c:pt>
                <c:pt idx="89">
                  <c:v>1.5</c:v>
                </c:pt>
                <c:pt idx="90">
                  <c:v>1.5166666666666666</c:v>
                </c:pt>
                <c:pt idx="91">
                  <c:v>1.5333333333333334</c:v>
                </c:pt>
                <c:pt idx="92">
                  <c:v>1.55</c:v>
                </c:pt>
                <c:pt idx="93">
                  <c:v>1.5666666666666667</c:v>
                </c:pt>
                <c:pt idx="94">
                  <c:v>1.5833333333333333</c:v>
                </c:pt>
                <c:pt idx="95">
                  <c:v>1.6</c:v>
                </c:pt>
                <c:pt idx="96">
                  <c:v>1.6166666666666667</c:v>
                </c:pt>
                <c:pt idx="97">
                  <c:v>1.6333333333333333</c:v>
                </c:pt>
                <c:pt idx="98">
                  <c:v>1.6500000000000001</c:v>
                </c:pt>
                <c:pt idx="99">
                  <c:v>1.6666666666666667</c:v>
                </c:pt>
                <c:pt idx="100">
                  <c:v>1.6833333333333333</c:v>
                </c:pt>
                <c:pt idx="101">
                  <c:v>1.7</c:v>
                </c:pt>
                <c:pt idx="102">
                  <c:v>1.7166666666666666</c:v>
                </c:pt>
                <c:pt idx="103">
                  <c:v>1.7333333333333334</c:v>
                </c:pt>
                <c:pt idx="104">
                  <c:v>1.75</c:v>
                </c:pt>
                <c:pt idx="105">
                  <c:v>1.7666666666666666</c:v>
                </c:pt>
                <c:pt idx="106">
                  <c:v>1.7833333333333334</c:v>
                </c:pt>
                <c:pt idx="107">
                  <c:v>1.8</c:v>
                </c:pt>
                <c:pt idx="108">
                  <c:v>1.8166666666666667</c:v>
                </c:pt>
                <c:pt idx="109">
                  <c:v>1.8333333333333333</c:v>
                </c:pt>
                <c:pt idx="110">
                  <c:v>1.85</c:v>
                </c:pt>
                <c:pt idx="111">
                  <c:v>1.8666666666666667</c:v>
                </c:pt>
                <c:pt idx="112">
                  <c:v>1.8833333333333333</c:v>
                </c:pt>
                <c:pt idx="113">
                  <c:v>1.9000000000000001</c:v>
                </c:pt>
                <c:pt idx="114">
                  <c:v>1.9166666666666667</c:v>
                </c:pt>
                <c:pt idx="115">
                  <c:v>1.9333333333333333</c:v>
                </c:pt>
                <c:pt idx="116">
                  <c:v>1.9500000000000013</c:v>
                </c:pt>
                <c:pt idx="117">
                  <c:v>1.9666666666666679</c:v>
                </c:pt>
                <c:pt idx="118">
                  <c:v>1.9833333333333341</c:v>
                </c:pt>
                <c:pt idx="119">
                  <c:v>2</c:v>
                </c:pt>
                <c:pt idx="120">
                  <c:v>2.0166666666666639</c:v>
                </c:pt>
                <c:pt idx="121">
                  <c:v>2.0333333333333332</c:v>
                </c:pt>
                <c:pt idx="122">
                  <c:v>2.0499999999999998</c:v>
                </c:pt>
                <c:pt idx="123">
                  <c:v>2.0666666666666669</c:v>
                </c:pt>
                <c:pt idx="124">
                  <c:v>2.0833333333333361</c:v>
                </c:pt>
                <c:pt idx="125">
                  <c:v>2.1</c:v>
                </c:pt>
                <c:pt idx="126">
                  <c:v>2.1166666666666667</c:v>
                </c:pt>
                <c:pt idx="127">
                  <c:v>2.1333333333333342</c:v>
                </c:pt>
                <c:pt idx="128">
                  <c:v>2.15</c:v>
                </c:pt>
                <c:pt idx="129">
                  <c:v>2.1666666666666665</c:v>
                </c:pt>
                <c:pt idx="130">
                  <c:v>2.1833333333333358</c:v>
                </c:pt>
                <c:pt idx="131">
                  <c:v>2.2000000000000002</c:v>
                </c:pt>
                <c:pt idx="132">
                  <c:v>2.2166666666666668</c:v>
                </c:pt>
                <c:pt idx="133">
                  <c:v>2.2333333333333352</c:v>
                </c:pt>
                <c:pt idx="134">
                  <c:v>2.25</c:v>
                </c:pt>
                <c:pt idx="135">
                  <c:v>2.2666666666666666</c:v>
                </c:pt>
                <c:pt idx="136">
                  <c:v>2.2833333333333363</c:v>
                </c:pt>
                <c:pt idx="137">
                  <c:v>2.2999999999999998</c:v>
                </c:pt>
                <c:pt idx="138">
                  <c:v>2.3166666666666633</c:v>
                </c:pt>
                <c:pt idx="139">
                  <c:v>2.3333333333333335</c:v>
                </c:pt>
                <c:pt idx="140">
                  <c:v>2.3499999999999988</c:v>
                </c:pt>
                <c:pt idx="141">
                  <c:v>2.3666666666666667</c:v>
                </c:pt>
                <c:pt idx="142">
                  <c:v>2.3833333333333342</c:v>
                </c:pt>
                <c:pt idx="143">
                  <c:v>2.4</c:v>
                </c:pt>
                <c:pt idx="144">
                  <c:v>2.4166666666666634</c:v>
                </c:pt>
                <c:pt idx="145">
                  <c:v>2.4333333333333331</c:v>
                </c:pt>
                <c:pt idx="146">
                  <c:v>2.4499999999999997</c:v>
                </c:pt>
                <c:pt idx="147">
                  <c:v>2.4666666666666668</c:v>
                </c:pt>
                <c:pt idx="148">
                  <c:v>2.4833333333333352</c:v>
                </c:pt>
                <c:pt idx="149">
                  <c:v>2.5</c:v>
                </c:pt>
                <c:pt idx="150">
                  <c:v>2.5166666666666639</c:v>
                </c:pt>
                <c:pt idx="151">
                  <c:v>2.5333333333333332</c:v>
                </c:pt>
                <c:pt idx="152">
                  <c:v>2.5499999999999998</c:v>
                </c:pt>
                <c:pt idx="153">
                  <c:v>2.5666666666666669</c:v>
                </c:pt>
                <c:pt idx="154">
                  <c:v>2.5833333333333361</c:v>
                </c:pt>
                <c:pt idx="155">
                  <c:v>2.6</c:v>
                </c:pt>
                <c:pt idx="156">
                  <c:v>2.6166666666666667</c:v>
                </c:pt>
                <c:pt idx="157">
                  <c:v>2.6333333333333342</c:v>
                </c:pt>
                <c:pt idx="158">
                  <c:v>2.65</c:v>
                </c:pt>
                <c:pt idx="159">
                  <c:v>2.6666666666666665</c:v>
                </c:pt>
                <c:pt idx="160">
                  <c:v>2.6833333333333358</c:v>
                </c:pt>
                <c:pt idx="161">
                  <c:v>2.7</c:v>
                </c:pt>
                <c:pt idx="162">
                  <c:v>2.7166666666666668</c:v>
                </c:pt>
                <c:pt idx="163">
                  <c:v>2.7333333333333352</c:v>
                </c:pt>
                <c:pt idx="164">
                  <c:v>2.75</c:v>
                </c:pt>
                <c:pt idx="165">
                  <c:v>2.7666666666666666</c:v>
                </c:pt>
                <c:pt idx="166">
                  <c:v>2.7833333333333363</c:v>
                </c:pt>
                <c:pt idx="167">
                  <c:v>2.8</c:v>
                </c:pt>
                <c:pt idx="168">
                  <c:v>2.8166666666666633</c:v>
                </c:pt>
                <c:pt idx="169">
                  <c:v>2.8333333333333335</c:v>
                </c:pt>
                <c:pt idx="170">
                  <c:v>2.8499999999999988</c:v>
                </c:pt>
                <c:pt idx="171">
                  <c:v>2.8666666666666667</c:v>
                </c:pt>
                <c:pt idx="172">
                  <c:v>2.8833333333333342</c:v>
                </c:pt>
                <c:pt idx="173">
                  <c:v>2.9</c:v>
                </c:pt>
                <c:pt idx="174">
                  <c:v>2.9166666666666634</c:v>
                </c:pt>
                <c:pt idx="175">
                  <c:v>2.9333333333333331</c:v>
                </c:pt>
                <c:pt idx="176">
                  <c:v>2.9499999999999997</c:v>
                </c:pt>
                <c:pt idx="177">
                  <c:v>2.9666666666666668</c:v>
                </c:pt>
                <c:pt idx="178">
                  <c:v>2.9833333333333352</c:v>
                </c:pt>
                <c:pt idx="179">
                  <c:v>3</c:v>
                </c:pt>
                <c:pt idx="180">
                  <c:v>3.0166666666666639</c:v>
                </c:pt>
                <c:pt idx="181">
                  <c:v>3.0333333333333332</c:v>
                </c:pt>
                <c:pt idx="182">
                  <c:v>3.05</c:v>
                </c:pt>
                <c:pt idx="183">
                  <c:v>3.0666666666666669</c:v>
                </c:pt>
                <c:pt idx="184">
                  <c:v>3.0833333333333361</c:v>
                </c:pt>
                <c:pt idx="185">
                  <c:v>3.1</c:v>
                </c:pt>
                <c:pt idx="186">
                  <c:v>3.1166666666666667</c:v>
                </c:pt>
                <c:pt idx="187">
                  <c:v>3.1333333333333342</c:v>
                </c:pt>
                <c:pt idx="188">
                  <c:v>3.15</c:v>
                </c:pt>
                <c:pt idx="189">
                  <c:v>3.1666666666666665</c:v>
                </c:pt>
                <c:pt idx="190">
                  <c:v>3.1833333333333358</c:v>
                </c:pt>
                <c:pt idx="191">
                  <c:v>3.2</c:v>
                </c:pt>
                <c:pt idx="192">
                  <c:v>3.2166666666666668</c:v>
                </c:pt>
                <c:pt idx="193">
                  <c:v>3.2333333333333352</c:v>
                </c:pt>
                <c:pt idx="194">
                  <c:v>3.25</c:v>
                </c:pt>
                <c:pt idx="195">
                  <c:v>3.2666666666666666</c:v>
                </c:pt>
                <c:pt idx="196">
                  <c:v>3.2833333333333363</c:v>
                </c:pt>
                <c:pt idx="197">
                  <c:v>3.3</c:v>
                </c:pt>
                <c:pt idx="198">
                  <c:v>3.3166666666666633</c:v>
                </c:pt>
                <c:pt idx="199">
                  <c:v>3.3333333333333335</c:v>
                </c:pt>
                <c:pt idx="200">
                  <c:v>3.3499999999999988</c:v>
                </c:pt>
                <c:pt idx="201">
                  <c:v>3.3666666666666667</c:v>
                </c:pt>
                <c:pt idx="202">
                  <c:v>3.3833333333333342</c:v>
                </c:pt>
                <c:pt idx="203">
                  <c:v>3.4</c:v>
                </c:pt>
                <c:pt idx="204">
                  <c:v>3.4166666666666634</c:v>
                </c:pt>
                <c:pt idx="205">
                  <c:v>3.4333333333333331</c:v>
                </c:pt>
                <c:pt idx="206">
                  <c:v>3.4499999999999997</c:v>
                </c:pt>
                <c:pt idx="207">
                  <c:v>3.4666666666666668</c:v>
                </c:pt>
                <c:pt idx="208">
                  <c:v>3.4833333333333352</c:v>
                </c:pt>
                <c:pt idx="209">
                  <c:v>3.5</c:v>
                </c:pt>
                <c:pt idx="210">
                  <c:v>3.5166666666666639</c:v>
                </c:pt>
                <c:pt idx="211">
                  <c:v>3.5333333333333332</c:v>
                </c:pt>
                <c:pt idx="212">
                  <c:v>3.55</c:v>
                </c:pt>
                <c:pt idx="213">
                  <c:v>3.5666666666666669</c:v>
                </c:pt>
                <c:pt idx="214">
                  <c:v>3.5833333333333361</c:v>
                </c:pt>
                <c:pt idx="215">
                  <c:v>3.6</c:v>
                </c:pt>
                <c:pt idx="216">
                  <c:v>3.6166666666666667</c:v>
                </c:pt>
                <c:pt idx="217">
                  <c:v>3.6333333333333342</c:v>
                </c:pt>
                <c:pt idx="218">
                  <c:v>3.65</c:v>
                </c:pt>
                <c:pt idx="219">
                  <c:v>3.6666666666666665</c:v>
                </c:pt>
                <c:pt idx="220">
                  <c:v>3.6833333333333358</c:v>
                </c:pt>
                <c:pt idx="221">
                  <c:v>3.7</c:v>
                </c:pt>
                <c:pt idx="222">
                  <c:v>3.7166666666666668</c:v>
                </c:pt>
                <c:pt idx="223">
                  <c:v>3.7333333333333352</c:v>
                </c:pt>
                <c:pt idx="224">
                  <c:v>3.75</c:v>
                </c:pt>
                <c:pt idx="225">
                  <c:v>3.7666666666666666</c:v>
                </c:pt>
                <c:pt idx="226">
                  <c:v>3.7833333333333363</c:v>
                </c:pt>
                <c:pt idx="227">
                  <c:v>3.8</c:v>
                </c:pt>
                <c:pt idx="228">
                  <c:v>3.8166666666666633</c:v>
                </c:pt>
                <c:pt idx="229">
                  <c:v>3.8333333333333335</c:v>
                </c:pt>
                <c:pt idx="230">
                  <c:v>3.8499999999999988</c:v>
                </c:pt>
                <c:pt idx="231">
                  <c:v>3.8666666666666667</c:v>
                </c:pt>
                <c:pt idx="232">
                  <c:v>3.8833333333333342</c:v>
                </c:pt>
                <c:pt idx="233">
                  <c:v>3.9</c:v>
                </c:pt>
                <c:pt idx="234">
                  <c:v>3.9166666666666634</c:v>
                </c:pt>
                <c:pt idx="235">
                  <c:v>3.9333333333333331</c:v>
                </c:pt>
                <c:pt idx="236">
                  <c:v>3.9499999999999997</c:v>
                </c:pt>
                <c:pt idx="237">
                  <c:v>3.9666666666666668</c:v>
                </c:pt>
                <c:pt idx="238">
                  <c:v>3.9833333333333352</c:v>
                </c:pt>
                <c:pt idx="239">
                  <c:v>4</c:v>
                </c:pt>
                <c:pt idx="240">
                  <c:v>4.0166666666666684</c:v>
                </c:pt>
                <c:pt idx="241">
                  <c:v>4.0333333333333412</c:v>
                </c:pt>
                <c:pt idx="242">
                  <c:v>4.05</c:v>
                </c:pt>
                <c:pt idx="243">
                  <c:v>4.0666666666666664</c:v>
                </c:pt>
                <c:pt idx="244">
                  <c:v>4.0833333333333401</c:v>
                </c:pt>
                <c:pt idx="245">
                  <c:v>4.0999999999999996</c:v>
                </c:pt>
                <c:pt idx="246">
                  <c:v>4.1166666666666663</c:v>
                </c:pt>
                <c:pt idx="247">
                  <c:v>4.13333333333334</c:v>
                </c:pt>
                <c:pt idx="248">
                  <c:v>4.1499999999999995</c:v>
                </c:pt>
                <c:pt idx="249">
                  <c:v>4.166666666666667</c:v>
                </c:pt>
                <c:pt idx="250">
                  <c:v>4.1833333333333398</c:v>
                </c:pt>
                <c:pt idx="251">
                  <c:v>4.2</c:v>
                </c:pt>
                <c:pt idx="252">
                  <c:v>4.2166666666666694</c:v>
                </c:pt>
                <c:pt idx="253">
                  <c:v>4.2333333333333423</c:v>
                </c:pt>
                <c:pt idx="254">
                  <c:v>4.25</c:v>
                </c:pt>
                <c:pt idx="255">
                  <c:v>4.2666666666666684</c:v>
                </c:pt>
                <c:pt idx="256">
                  <c:v>4.2833333333333412</c:v>
                </c:pt>
                <c:pt idx="257">
                  <c:v>4.3</c:v>
                </c:pt>
                <c:pt idx="258">
                  <c:v>4.3166666666666664</c:v>
                </c:pt>
                <c:pt idx="259">
                  <c:v>4.3333333333333401</c:v>
                </c:pt>
                <c:pt idx="260">
                  <c:v>4.3499999999999996</c:v>
                </c:pt>
                <c:pt idx="261">
                  <c:v>4.3666666666666663</c:v>
                </c:pt>
                <c:pt idx="262">
                  <c:v>4.38333333333334</c:v>
                </c:pt>
                <c:pt idx="263">
                  <c:v>4.4000000000000004</c:v>
                </c:pt>
                <c:pt idx="264">
                  <c:v>4.4166666666666714</c:v>
                </c:pt>
                <c:pt idx="265">
                  <c:v>4.4333333333333442</c:v>
                </c:pt>
                <c:pt idx="266">
                  <c:v>4.45</c:v>
                </c:pt>
                <c:pt idx="267">
                  <c:v>4.4666666666666694</c:v>
                </c:pt>
                <c:pt idx="268">
                  <c:v>4.4833333333333423</c:v>
                </c:pt>
                <c:pt idx="269">
                  <c:v>4.5</c:v>
                </c:pt>
                <c:pt idx="270">
                  <c:v>4.5166666666666684</c:v>
                </c:pt>
                <c:pt idx="271">
                  <c:v>4.5333333333333412</c:v>
                </c:pt>
                <c:pt idx="272">
                  <c:v>4.55</c:v>
                </c:pt>
                <c:pt idx="273">
                  <c:v>4.5666666666666664</c:v>
                </c:pt>
                <c:pt idx="274">
                  <c:v>4.5833333333333401</c:v>
                </c:pt>
                <c:pt idx="275">
                  <c:v>4.5999999999999996</c:v>
                </c:pt>
                <c:pt idx="276">
                  <c:v>4.6166666666666663</c:v>
                </c:pt>
                <c:pt idx="277">
                  <c:v>4.63333333333334</c:v>
                </c:pt>
                <c:pt idx="278">
                  <c:v>4.6499999999999995</c:v>
                </c:pt>
                <c:pt idx="279">
                  <c:v>4.666666666666667</c:v>
                </c:pt>
                <c:pt idx="280">
                  <c:v>4.6833333333333398</c:v>
                </c:pt>
                <c:pt idx="281">
                  <c:v>4.7</c:v>
                </c:pt>
                <c:pt idx="282">
                  <c:v>4.7166666666666694</c:v>
                </c:pt>
                <c:pt idx="283">
                  <c:v>4.7333333333333423</c:v>
                </c:pt>
                <c:pt idx="284">
                  <c:v>4.75</c:v>
                </c:pt>
                <c:pt idx="285">
                  <c:v>4.7666666666666684</c:v>
                </c:pt>
                <c:pt idx="286">
                  <c:v>4.7833333333333412</c:v>
                </c:pt>
                <c:pt idx="287">
                  <c:v>4.8</c:v>
                </c:pt>
                <c:pt idx="288">
                  <c:v>4.8166666666666664</c:v>
                </c:pt>
                <c:pt idx="289">
                  <c:v>4.8333333333333401</c:v>
                </c:pt>
                <c:pt idx="290">
                  <c:v>4.8499999999999996</c:v>
                </c:pt>
                <c:pt idx="291">
                  <c:v>4.8666666666666663</c:v>
                </c:pt>
                <c:pt idx="292">
                  <c:v>4.88333333333334</c:v>
                </c:pt>
                <c:pt idx="293">
                  <c:v>4.9000000000000004</c:v>
                </c:pt>
                <c:pt idx="294">
                  <c:v>4.9166666666666714</c:v>
                </c:pt>
                <c:pt idx="295">
                  <c:v>4.9333333333333442</c:v>
                </c:pt>
                <c:pt idx="296">
                  <c:v>4.95</c:v>
                </c:pt>
                <c:pt idx="297">
                  <c:v>4.9666666666666694</c:v>
                </c:pt>
                <c:pt idx="298">
                  <c:v>4.9833333333333423</c:v>
                </c:pt>
                <c:pt idx="299">
                  <c:v>5</c:v>
                </c:pt>
                <c:pt idx="300">
                  <c:v>5.0166666666666684</c:v>
                </c:pt>
                <c:pt idx="301">
                  <c:v>5.0333333333333412</c:v>
                </c:pt>
                <c:pt idx="302">
                  <c:v>5.05</c:v>
                </c:pt>
                <c:pt idx="303">
                  <c:v>5.0666666666666664</c:v>
                </c:pt>
                <c:pt idx="304">
                  <c:v>5.0833333333333401</c:v>
                </c:pt>
                <c:pt idx="305">
                  <c:v>5.0999999999999996</c:v>
                </c:pt>
                <c:pt idx="306">
                  <c:v>5.1166666666666663</c:v>
                </c:pt>
                <c:pt idx="307">
                  <c:v>5.13333333333334</c:v>
                </c:pt>
                <c:pt idx="308">
                  <c:v>5.1499999999999995</c:v>
                </c:pt>
                <c:pt idx="309">
                  <c:v>5.166666666666667</c:v>
                </c:pt>
                <c:pt idx="310">
                  <c:v>5.1833333333333398</c:v>
                </c:pt>
                <c:pt idx="311">
                  <c:v>5.2</c:v>
                </c:pt>
                <c:pt idx="312">
                  <c:v>5.2166666666666694</c:v>
                </c:pt>
                <c:pt idx="313">
                  <c:v>5.2333333333333423</c:v>
                </c:pt>
                <c:pt idx="314">
                  <c:v>5.25</c:v>
                </c:pt>
                <c:pt idx="315">
                  <c:v>5.2666666666666684</c:v>
                </c:pt>
                <c:pt idx="316">
                  <c:v>5.2833333333333412</c:v>
                </c:pt>
                <c:pt idx="317">
                  <c:v>5.3</c:v>
                </c:pt>
                <c:pt idx="318">
                  <c:v>5.3166666666666664</c:v>
                </c:pt>
                <c:pt idx="319">
                  <c:v>5.3333333333333401</c:v>
                </c:pt>
                <c:pt idx="320">
                  <c:v>5.35</c:v>
                </c:pt>
                <c:pt idx="321">
                  <c:v>5.3666666666666663</c:v>
                </c:pt>
                <c:pt idx="322">
                  <c:v>5.38333333333334</c:v>
                </c:pt>
                <c:pt idx="323">
                  <c:v>5.4</c:v>
                </c:pt>
                <c:pt idx="324">
                  <c:v>5.4166666666666714</c:v>
                </c:pt>
                <c:pt idx="325">
                  <c:v>5.4333333333333442</c:v>
                </c:pt>
                <c:pt idx="326">
                  <c:v>5.45</c:v>
                </c:pt>
                <c:pt idx="327">
                  <c:v>5.4666666666666694</c:v>
                </c:pt>
                <c:pt idx="328">
                  <c:v>5.4833333333333423</c:v>
                </c:pt>
                <c:pt idx="329">
                  <c:v>5.5</c:v>
                </c:pt>
                <c:pt idx="330">
                  <c:v>5.5166666666666684</c:v>
                </c:pt>
                <c:pt idx="331">
                  <c:v>5.5333333333333412</c:v>
                </c:pt>
                <c:pt idx="332">
                  <c:v>5.55</c:v>
                </c:pt>
                <c:pt idx="333">
                  <c:v>5.5666666666666664</c:v>
                </c:pt>
                <c:pt idx="334">
                  <c:v>5.5833333333333401</c:v>
                </c:pt>
                <c:pt idx="335">
                  <c:v>5.6</c:v>
                </c:pt>
                <c:pt idx="336">
                  <c:v>5.6166666666666663</c:v>
                </c:pt>
                <c:pt idx="337">
                  <c:v>5.63333333333334</c:v>
                </c:pt>
                <c:pt idx="338">
                  <c:v>5.6499999999999995</c:v>
                </c:pt>
                <c:pt idx="339">
                  <c:v>5.666666666666667</c:v>
                </c:pt>
                <c:pt idx="340">
                  <c:v>5.6833333333333398</c:v>
                </c:pt>
                <c:pt idx="341">
                  <c:v>5.7</c:v>
                </c:pt>
                <c:pt idx="342">
                  <c:v>5.7166666666666694</c:v>
                </c:pt>
                <c:pt idx="343">
                  <c:v>5.7333333333333423</c:v>
                </c:pt>
                <c:pt idx="344">
                  <c:v>5.75</c:v>
                </c:pt>
                <c:pt idx="345">
                  <c:v>5.7666666666666684</c:v>
                </c:pt>
                <c:pt idx="346">
                  <c:v>5.7833333333333412</c:v>
                </c:pt>
                <c:pt idx="347">
                  <c:v>5.8</c:v>
                </c:pt>
                <c:pt idx="348">
                  <c:v>5.8166666666666664</c:v>
                </c:pt>
                <c:pt idx="349">
                  <c:v>5.8333333333333401</c:v>
                </c:pt>
                <c:pt idx="350">
                  <c:v>5.85</c:v>
                </c:pt>
                <c:pt idx="351">
                  <c:v>5.8666666666666663</c:v>
                </c:pt>
                <c:pt idx="352">
                  <c:v>5.88333333333334</c:v>
                </c:pt>
                <c:pt idx="353">
                  <c:v>5.9</c:v>
                </c:pt>
                <c:pt idx="354">
                  <c:v>5.9166666666666714</c:v>
                </c:pt>
                <c:pt idx="355">
                  <c:v>5.9333333333333442</c:v>
                </c:pt>
                <c:pt idx="356">
                  <c:v>5.95</c:v>
                </c:pt>
                <c:pt idx="357">
                  <c:v>5.9666666666666694</c:v>
                </c:pt>
                <c:pt idx="358">
                  <c:v>5.9833333333333423</c:v>
                </c:pt>
                <c:pt idx="359">
                  <c:v>6</c:v>
                </c:pt>
                <c:pt idx="360">
                  <c:v>6.0166666666666684</c:v>
                </c:pt>
                <c:pt idx="361">
                  <c:v>6.0333333333333412</c:v>
                </c:pt>
                <c:pt idx="362">
                  <c:v>6.05</c:v>
                </c:pt>
                <c:pt idx="363">
                  <c:v>6.0666666666666664</c:v>
                </c:pt>
                <c:pt idx="364">
                  <c:v>6.0833333333333401</c:v>
                </c:pt>
                <c:pt idx="365">
                  <c:v>6.1</c:v>
                </c:pt>
                <c:pt idx="366">
                  <c:v>6.1166666666666663</c:v>
                </c:pt>
                <c:pt idx="367">
                  <c:v>6.13333333333334</c:v>
                </c:pt>
                <c:pt idx="368">
                  <c:v>6.1499999999999995</c:v>
                </c:pt>
                <c:pt idx="369">
                  <c:v>6.166666666666667</c:v>
                </c:pt>
                <c:pt idx="370">
                  <c:v>6.1833333333333398</c:v>
                </c:pt>
                <c:pt idx="371">
                  <c:v>6.2</c:v>
                </c:pt>
                <c:pt idx="372">
                  <c:v>6.2166666666666694</c:v>
                </c:pt>
                <c:pt idx="373">
                  <c:v>6.2333333333333423</c:v>
                </c:pt>
                <c:pt idx="374">
                  <c:v>6.25</c:v>
                </c:pt>
                <c:pt idx="375">
                  <c:v>6.2666666666666684</c:v>
                </c:pt>
                <c:pt idx="376">
                  <c:v>6.2833333333333412</c:v>
                </c:pt>
                <c:pt idx="377">
                  <c:v>6.3</c:v>
                </c:pt>
                <c:pt idx="378">
                  <c:v>6.3166666666666664</c:v>
                </c:pt>
                <c:pt idx="379">
                  <c:v>6.3333333333333401</c:v>
                </c:pt>
                <c:pt idx="380">
                  <c:v>6.35</c:v>
                </c:pt>
                <c:pt idx="381">
                  <c:v>6.3666666666666663</c:v>
                </c:pt>
                <c:pt idx="382">
                  <c:v>6.38333333333334</c:v>
                </c:pt>
                <c:pt idx="383">
                  <c:v>6.4</c:v>
                </c:pt>
                <c:pt idx="384">
                  <c:v>6.4166666666666714</c:v>
                </c:pt>
                <c:pt idx="385">
                  <c:v>6.4333333333333442</c:v>
                </c:pt>
                <c:pt idx="386">
                  <c:v>6.45</c:v>
                </c:pt>
                <c:pt idx="387">
                  <c:v>6.4666666666666694</c:v>
                </c:pt>
                <c:pt idx="388">
                  <c:v>6.4833333333333423</c:v>
                </c:pt>
                <c:pt idx="389">
                  <c:v>6.5</c:v>
                </c:pt>
                <c:pt idx="390">
                  <c:v>6.5166666666666684</c:v>
                </c:pt>
                <c:pt idx="391">
                  <c:v>6.5333333333333412</c:v>
                </c:pt>
                <c:pt idx="392">
                  <c:v>6.55</c:v>
                </c:pt>
                <c:pt idx="393">
                  <c:v>6.5666666666666664</c:v>
                </c:pt>
                <c:pt idx="394">
                  <c:v>6.5833333333333401</c:v>
                </c:pt>
                <c:pt idx="395">
                  <c:v>6.6</c:v>
                </c:pt>
                <c:pt idx="396">
                  <c:v>6.6166666666666663</c:v>
                </c:pt>
                <c:pt idx="397">
                  <c:v>6.63333333333334</c:v>
                </c:pt>
                <c:pt idx="398">
                  <c:v>6.6499999999999995</c:v>
                </c:pt>
                <c:pt idx="399">
                  <c:v>6.666666666666667</c:v>
                </c:pt>
                <c:pt idx="400">
                  <c:v>6.6833333333333398</c:v>
                </c:pt>
                <c:pt idx="401">
                  <c:v>6.7</c:v>
                </c:pt>
                <c:pt idx="402">
                  <c:v>6.7166666666666694</c:v>
                </c:pt>
                <c:pt idx="403">
                  <c:v>6.7333333333333423</c:v>
                </c:pt>
                <c:pt idx="404">
                  <c:v>6.75</c:v>
                </c:pt>
                <c:pt idx="405">
                  <c:v>6.7666666666666684</c:v>
                </c:pt>
                <c:pt idx="406">
                  <c:v>6.7833333333333412</c:v>
                </c:pt>
                <c:pt idx="407">
                  <c:v>6.8</c:v>
                </c:pt>
                <c:pt idx="408">
                  <c:v>6.8166666666666664</c:v>
                </c:pt>
                <c:pt idx="409">
                  <c:v>6.8333333333333401</c:v>
                </c:pt>
                <c:pt idx="410">
                  <c:v>6.85</c:v>
                </c:pt>
                <c:pt idx="411">
                  <c:v>6.8666666666666663</c:v>
                </c:pt>
                <c:pt idx="412">
                  <c:v>6.88333333333334</c:v>
                </c:pt>
                <c:pt idx="413">
                  <c:v>6.9</c:v>
                </c:pt>
                <c:pt idx="414">
                  <c:v>6.9166666666666714</c:v>
                </c:pt>
                <c:pt idx="415">
                  <c:v>6.9333333333333442</c:v>
                </c:pt>
                <c:pt idx="416">
                  <c:v>6.95</c:v>
                </c:pt>
                <c:pt idx="417">
                  <c:v>6.9666666666666694</c:v>
                </c:pt>
                <c:pt idx="418">
                  <c:v>6.9833333333333423</c:v>
                </c:pt>
                <c:pt idx="419">
                  <c:v>7</c:v>
                </c:pt>
                <c:pt idx="420">
                  <c:v>7.0166666666666684</c:v>
                </c:pt>
                <c:pt idx="421">
                  <c:v>7.0333333333333412</c:v>
                </c:pt>
                <c:pt idx="422">
                  <c:v>7.05</c:v>
                </c:pt>
                <c:pt idx="423">
                  <c:v>7.0666666666666664</c:v>
                </c:pt>
                <c:pt idx="424">
                  <c:v>7.0833333333333401</c:v>
                </c:pt>
                <c:pt idx="425">
                  <c:v>7.1</c:v>
                </c:pt>
                <c:pt idx="426">
                  <c:v>7.1166666666666663</c:v>
                </c:pt>
                <c:pt idx="427">
                  <c:v>7.13333333333334</c:v>
                </c:pt>
                <c:pt idx="428">
                  <c:v>7.1499999999999995</c:v>
                </c:pt>
                <c:pt idx="429">
                  <c:v>7.166666666666667</c:v>
                </c:pt>
                <c:pt idx="430">
                  <c:v>7.1833333333333398</c:v>
                </c:pt>
                <c:pt idx="431">
                  <c:v>7.2</c:v>
                </c:pt>
                <c:pt idx="432">
                  <c:v>7.2166666666666694</c:v>
                </c:pt>
                <c:pt idx="433">
                  <c:v>7.2333333333333423</c:v>
                </c:pt>
                <c:pt idx="434">
                  <c:v>7.25</c:v>
                </c:pt>
                <c:pt idx="435">
                  <c:v>7.2666666666666684</c:v>
                </c:pt>
                <c:pt idx="436">
                  <c:v>7.2833333333333412</c:v>
                </c:pt>
                <c:pt idx="437">
                  <c:v>7.3</c:v>
                </c:pt>
                <c:pt idx="438">
                  <c:v>7.3166666666666664</c:v>
                </c:pt>
                <c:pt idx="439">
                  <c:v>7.3333333333333401</c:v>
                </c:pt>
                <c:pt idx="440">
                  <c:v>7.35</c:v>
                </c:pt>
                <c:pt idx="441">
                  <c:v>7.3666666666666663</c:v>
                </c:pt>
                <c:pt idx="442">
                  <c:v>7.38333333333334</c:v>
                </c:pt>
                <c:pt idx="443">
                  <c:v>7.4</c:v>
                </c:pt>
                <c:pt idx="444">
                  <c:v>7.4166666666666714</c:v>
                </c:pt>
                <c:pt idx="445">
                  <c:v>7.4333333333333442</c:v>
                </c:pt>
                <c:pt idx="446">
                  <c:v>7.45</c:v>
                </c:pt>
                <c:pt idx="447">
                  <c:v>7.4666666666666694</c:v>
                </c:pt>
                <c:pt idx="448">
                  <c:v>7.4833333333333423</c:v>
                </c:pt>
                <c:pt idx="449">
                  <c:v>7.5</c:v>
                </c:pt>
                <c:pt idx="450">
                  <c:v>7.5166666666666684</c:v>
                </c:pt>
                <c:pt idx="451">
                  <c:v>7.5333333333333412</c:v>
                </c:pt>
                <c:pt idx="452">
                  <c:v>7.55</c:v>
                </c:pt>
                <c:pt idx="453">
                  <c:v>7.5666666666666664</c:v>
                </c:pt>
                <c:pt idx="454">
                  <c:v>7.5833333333333401</c:v>
                </c:pt>
                <c:pt idx="455">
                  <c:v>7.6</c:v>
                </c:pt>
                <c:pt idx="456">
                  <c:v>7.6166666666666663</c:v>
                </c:pt>
                <c:pt idx="457">
                  <c:v>7.63333333333334</c:v>
                </c:pt>
                <c:pt idx="458">
                  <c:v>7.6499999999999995</c:v>
                </c:pt>
                <c:pt idx="459">
                  <c:v>7.666666666666667</c:v>
                </c:pt>
                <c:pt idx="460">
                  <c:v>7.6833333333333398</c:v>
                </c:pt>
                <c:pt idx="461">
                  <c:v>7.7</c:v>
                </c:pt>
                <c:pt idx="462">
                  <c:v>7.7166666666666694</c:v>
                </c:pt>
                <c:pt idx="463">
                  <c:v>7.7333333333333423</c:v>
                </c:pt>
                <c:pt idx="464">
                  <c:v>7.75</c:v>
                </c:pt>
                <c:pt idx="465">
                  <c:v>7.7666666666666684</c:v>
                </c:pt>
                <c:pt idx="466">
                  <c:v>7.7833333333333412</c:v>
                </c:pt>
                <c:pt idx="467">
                  <c:v>7.8</c:v>
                </c:pt>
                <c:pt idx="468">
                  <c:v>7.8166666666666664</c:v>
                </c:pt>
                <c:pt idx="469">
                  <c:v>7.8333333333333401</c:v>
                </c:pt>
                <c:pt idx="470">
                  <c:v>7.85</c:v>
                </c:pt>
                <c:pt idx="471">
                  <c:v>7.8666666666666663</c:v>
                </c:pt>
                <c:pt idx="472">
                  <c:v>7.88333333333334</c:v>
                </c:pt>
                <c:pt idx="473">
                  <c:v>7.9</c:v>
                </c:pt>
                <c:pt idx="474">
                  <c:v>7.9166666666666714</c:v>
                </c:pt>
                <c:pt idx="475">
                  <c:v>7.9333333333333442</c:v>
                </c:pt>
                <c:pt idx="476">
                  <c:v>7.95</c:v>
                </c:pt>
                <c:pt idx="477">
                  <c:v>7.9666666666666694</c:v>
                </c:pt>
                <c:pt idx="478">
                  <c:v>7.9833333333333423</c:v>
                </c:pt>
                <c:pt idx="479">
                  <c:v>8</c:v>
                </c:pt>
                <c:pt idx="480">
                  <c:v>8.0166666666666728</c:v>
                </c:pt>
                <c:pt idx="481">
                  <c:v>8.0333333333333332</c:v>
                </c:pt>
                <c:pt idx="482">
                  <c:v>8.0500000000000007</c:v>
                </c:pt>
                <c:pt idx="483">
                  <c:v>8.0666666666666789</c:v>
                </c:pt>
                <c:pt idx="484">
                  <c:v>8.0833333333333357</c:v>
                </c:pt>
                <c:pt idx="485">
                  <c:v>8.1</c:v>
                </c:pt>
                <c:pt idx="486">
                  <c:v>8.1166666666666725</c:v>
                </c:pt>
                <c:pt idx="487">
                  <c:v>8.1333333333333329</c:v>
                </c:pt>
                <c:pt idx="488">
                  <c:v>8.15</c:v>
                </c:pt>
                <c:pt idx="489">
                  <c:v>8.1666666666666767</c:v>
                </c:pt>
                <c:pt idx="490">
                  <c:v>8.1833333333333336</c:v>
                </c:pt>
                <c:pt idx="491">
                  <c:v>8.2000000000000011</c:v>
                </c:pt>
                <c:pt idx="492">
                  <c:v>8.2166666666666668</c:v>
                </c:pt>
                <c:pt idx="493">
                  <c:v>8.2333333333333218</c:v>
                </c:pt>
                <c:pt idx="494">
                  <c:v>8.25</c:v>
                </c:pt>
                <c:pt idx="495">
                  <c:v>8.2666666666666728</c:v>
                </c:pt>
                <c:pt idx="496">
                  <c:v>8.2833333333333332</c:v>
                </c:pt>
                <c:pt idx="497">
                  <c:v>8.3000000000000007</c:v>
                </c:pt>
                <c:pt idx="498">
                  <c:v>8.3166666666666789</c:v>
                </c:pt>
                <c:pt idx="499">
                  <c:v>8.3333333333333357</c:v>
                </c:pt>
                <c:pt idx="500">
                  <c:v>8.3500000000000068</c:v>
                </c:pt>
                <c:pt idx="501">
                  <c:v>8.3666666666666796</c:v>
                </c:pt>
                <c:pt idx="502">
                  <c:v>8.3833333333333346</c:v>
                </c:pt>
                <c:pt idx="503">
                  <c:v>8.4</c:v>
                </c:pt>
                <c:pt idx="504">
                  <c:v>8.4166666666666767</c:v>
                </c:pt>
                <c:pt idx="505">
                  <c:v>8.4333333333333336</c:v>
                </c:pt>
                <c:pt idx="506">
                  <c:v>8.4500000000000028</c:v>
                </c:pt>
                <c:pt idx="507">
                  <c:v>8.466666666666681</c:v>
                </c:pt>
                <c:pt idx="508">
                  <c:v>8.4833333333333325</c:v>
                </c:pt>
                <c:pt idx="509">
                  <c:v>8.5</c:v>
                </c:pt>
                <c:pt idx="510">
                  <c:v>8.5166666666666728</c:v>
                </c:pt>
                <c:pt idx="511">
                  <c:v>8.5333333333333332</c:v>
                </c:pt>
                <c:pt idx="512">
                  <c:v>8.5500000000000007</c:v>
                </c:pt>
                <c:pt idx="513">
                  <c:v>8.5666666666666789</c:v>
                </c:pt>
                <c:pt idx="514">
                  <c:v>8.5833333333333357</c:v>
                </c:pt>
                <c:pt idx="515">
                  <c:v>8.6</c:v>
                </c:pt>
                <c:pt idx="516">
                  <c:v>8.6166666666666725</c:v>
                </c:pt>
                <c:pt idx="517">
                  <c:v>8.6333333333333329</c:v>
                </c:pt>
                <c:pt idx="518">
                  <c:v>8.65</c:v>
                </c:pt>
                <c:pt idx="519">
                  <c:v>8.6666666666666767</c:v>
                </c:pt>
                <c:pt idx="520">
                  <c:v>8.6833333333333336</c:v>
                </c:pt>
                <c:pt idx="521">
                  <c:v>8.7000000000000011</c:v>
                </c:pt>
                <c:pt idx="522">
                  <c:v>8.7166666666666668</c:v>
                </c:pt>
                <c:pt idx="523">
                  <c:v>8.7333333333333218</c:v>
                </c:pt>
                <c:pt idx="524">
                  <c:v>8.75</c:v>
                </c:pt>
                <c:pt idx="525">
                  <c:v>8.7666666666666728</c:v>
                </c:pt>
                <c:pt idx="526">
                  <c:v>8.7833333333333332</c:v>
                </c:pt>
                <c:pt idx="527">
                  <c:v>8.8000000000000007</c:v>
                </c:pt>
                <c:pt idx="528">
                  <c:v>8.8166666666666789</c:v>
                </c:pt>
                <c:pt idx="529">
                  <c:v>8.8333333333333357</c:v>
                </c:pt>
                <c:pt idx="530">
                  <c:v>8.8500000000000068</c:v>
                </c:pt>
                <c:pt idx="531">
                  <c:v>8.8666666666666796</c:v>
                </c:pt>
                <c:pt idx="532">
                  <c:v>8.8833333333333346</c:v>
                </c:pt>
                <c:pt idx="533">
                  <c:v>8.9</c:v>
                </c:pt>
                <c:pt idx="534">
                  <c:v>8.9166666666666767</c:v>
                </c:pt>
                <c:pt idx="535">
                  <c:v>8.9333333333333336</c:v>
                </c:pt>
                <c:pt idx="536">
                  <c:v>8.9500000000000028</c:v>
                </c:pt>
                <c:pt idx="537">
                  <c:v>8.966666666666681</c:v>
                </c:pt>
                <c:pt idx="538">
                  <c:v>8.9833333333333325</c:v>
                </c:pt>
                <c:pt idx="539">
                  <c:v>9</c:v>
                </c:pt>
                <c:pt idx="540">
                  <c:v>9.0166666666666728</c:v>
                </c:pt>
                <c:pt idx="541">
                  <c:v>9.0333333333333332</c:v>
                </c:pt>
                <c:pt idx="542">
                  <c:v>9.0500000000000007</c:v>
                </c:pt>
                <c:pt idx="543">
                  <c:v>9.0666666666666789</c:v>
                </c:pt>
                <c:pt idx="544">
                  <c:v>9.0833333333333357</c:v>
                </c:pt>
                <c:pt idx="545">
                  <c:v>9.1</c:v>
                </c:pt>
                <c:pt idx="546">
                  <c:v>9.1166666666666725</c:v>
                </c:pt>
                <c:pt idx="547">
                  <c:v>9.1333333333333329</c:v>
                </c:pt>
                <c:pt idx="548">
                  <c:v>9.15</c:v>
                </c:pt>
                <c:pt idx="549">
                  <c:v>9.1666666666666767</c:v>
                </c:pt>
                <c:pt idx="550">
                  <c:v>9.1833333333333336</c:v>
                </c:pt>
                <c:pt idx="551">
                  <c:v>9.2000000000000011</c:v>
                </c:pt>
                <c:pt idx="552">
                  <c:v>9.2166666666666668</c:v>
                </c:pt>
                <c:pt idx="553">
                  <c:v>9.2333333333333218</c:v>
                </c:pt>
                <c:pt idx="554">
                  <c:v>9.25</c:v>
                </c:pt>
                <c:pt idx="555">
                  <c:v>9.2666666666666728</c:v>
                </c:pt>
                <c:pt idx="556">
                  <c:v>9.2833333333333332</c:v>
                </c:pt>
                <c:pt idx="557">
                  <c:v>9.3000000000000007</c:v>
                </c:pt>
                <c:pt idx="558">
                  <c:v>9.3166666666666789</c:v>
                </c:pt>
                <c:pt idx="559">
                  <c:v>9.3333333333333357</c:v>
                </c:pt>
                <c:pt idx="560">
                  <c:v>9.3500000000000068</c:v>
                </c:pt>
                <c:pt idx="561">
                  <c:v>9.3666666666666796</c:v>
                </c:pt>
                <c:pt idx="562">
                  <c:v>9.3833333333333346</c:v>
                </c:pt>
                <c:pt idx="563">
                  <c:v>9.4</c:v>
                </c:pt>
                <c:pt idx="564">
                  <c:v>9.4166666666666767</c:v>
                </c:pt>
                <c:pt idx="565">
                  <c:v>9.4333333333333336</c:v>
                </c:pt>
                <c:pt idx="566">
                  <c:v>9.4500000000000028</c:v>
                </c:pt>
                <c:pt idx="567">
                  <c:v>9.466666666666681</c:v>
                </c:pt>
                <c:pt idx="568">
                  <c:v>9.4833333333333325</c:v>
                </c:pt>
                <c:pt idx="569">
                  <c:v>9.5</c:v>
                </c:pt>
                <c:pt idx="570">
                  <c:v>9.5166666666666728</c:v>
                </c:pt>
                <c:pt idx="571">
                  <c:v>9.5333333333333332</c:v>
                </c:pt>
                <c:pt idx="572">
                  <c:v>9.5500000000000007</c:v>
                </c:pt>
                <c:pt idx="573">
                  <c:v>9.5666666666666789</c:v>
                </c:pt>
                <c:pt idx="574">
                  <c:v>9.5833333333333357</c:v>
                </c:pt>
                <c:pt idx="575">
                  <c:v>9.6</c:v>
                </c:pt>
                <c:pt idx="576">
                  <c:v>9.6166666666666725</c:v>
                </c:pt>
                <c:pt idx="577">
                  <c:v>9.6333333333333329</c:v>
                </c:pt>
                <c:pt idx="578">
                  <c:v>9.65</c:v>
                </c:pt>
                <c:pt idx="579">
                  <c:v>9.6666666666666767</c:v>
                </c:pt>
                <c:pt idx="580">
                  <c:v>9.6833333333333336</c:v>
                </c:pt>
                <c:pt idx="581">
                  <c:v>9.7000000000000011</c:v>
                </c:pt>
                <c:pt idx="582">
                  <c:v>9.7166666666666668</c:v>
                </c:pt>
                <c:pt idx="583">
                  <c:v>9.7333333333333218</c:v>
                </c:pt>
                <c:pt idx="584">
                  <c:v>9.75</c:v>
                </c:pt>
                <c:pt idx="585">
                  <c:v>9.7666666666666728</c:v>
                </c:pt>
                <c:pt idx="586">
                  <c:v>9.7833333333333332</c:v>
                </c:pt>
                <c:pt idx="587">
                  <c:v>9.8000000000000007</c:v>
                </c:pt>
                <c:pt idx="588">
                  <c:v>9.8166666666666789</c:v>
                </c:pt>
                <c:pt idx="589">
                  <c:v>9.8333333333333357</c:v>
                </c:pt>
                <c:pt idx="590">
                  <c:v>9.8500000000000068</c:v>
                </c:pt>
                <c:pt idx="591">
                  <c:v>9.8666666666666796</c:v>
                </c:pt>
                <c:pt idx="592">
                  <c:v>9.8833333333333346</c:v>
                </c:pt>
                <c:pt idx="593">
                  <c:v>9.9</c:v>
                </c:pt>
                <c:pt idx="594">
                  <c:v>9.9166666666666767</c:v>
                </c:pt>
                <c:pt idx="595">
                  <c:v>9.9333333333333336</c:v>
                </c:pt>
                <c:pt idx="596">
                  <c:v>9.9500000000000028</c:v>
                </c:pt>
                <c:pt idx="597">
                  <c:v>9.966666666666681</c:v>
                </c:pt>
                <c:pt idx="598">
                  <c:v>9.9833333333333325</c:v>
                </c:pt>
                <c:pt idx="599">
                  <c:v>10</c:v>
                </c:pt>
                <c:pt idx="600">
                  <c:v>10.016666666666676</c:v>
                </c:pt>
                <c:pt idx="601">
                  <c:v>10.033333333333333</c:v>
                </c:pt>
                <c:pt idx="602">
                  <c:v>10.050000000000002</c:v>
                </c:pt>
                <c:pt idx="603">
                  <c:v>10.066666666666679</c:v>
                </c:pt>
                <c:pt idx="604">
                  <c:v>10.083333333333334</c:v>
                </c:pt>
                <c:pt idx="605">
                  <c:v>10.1</c:v>
                </c:pt>
                <c:pt idx="606">
                  <c:v>10.116666666666672</c:v>
                </c:pt>
                <c:pt idx="607">
                  <c:v>10.133333333333333</c:v>
                </c:pt>
                <c:pt idx="608">
                  <c:v>10.15</c:v>
                </c:pt>
                <c:pt idx="609">
                  <c:v>10.166666666666679</c:v>
                </c:pt>
                <c:pt idx="610">
                  <c:v>10.183333333333334</c:v>
                </c:pt>
                <c:pt idx="611">
                  <c:v>10.200000000000001</c:v>
                </c:pt>
                <c:pt idx="612">
                  <c:v>10.21666666666667</c:v>
                </c:pt>
                <c:pt idx="613">
                  <c:v>10.233333333333333</c:v>
                </c:pt>
                <c:pt idx="614">
                  <c:v>10.25</c:v>
                </c:pt>
                <c:pt idx="615">
                  <c:v>10.266666666666676</c:v>
                </c:pt>
                <c:pt idx="616">
                  <c:v>10.283333333333333</c:v>
                </c:pt>
                <c:pt idx="617">
                  <c:v>10.3</c:v>
                </c:pt>
                <c:pt idx="618">
                  <c:v>10.316666666666679</c:v>
                </c:pt>
                <c:pt idx="619">
                  <c:v>10.333333333333334</c:v>
                </c:pt>
                <c:pt idx="620">
                  <c:v>10.35000000000001</c:v>
                </c:pt>
                <c:pt idx="621">
                  <c:v>10.366666666666685</c:v>
                </c:pt>
                <c:pt idx="622">
                  <c:v>10.383333333333336</c:v>
                </c:pt>
                <c:pt idx="623">
                  <c:v>10.4</c:v>
                </c:pt>
                <c:pt idx="624">
                  <c:v>10.416666666666679</c:v>
                </c:pt>
                <c:pt idx="625">
                  <c:v>10.433333333333334</c:v>
                </c:pt>
                <c:pt idx="626">
                  <c:v>10.450000000000006</c:v>
                </c:pt>
                <c:pt idx="627">
                  <c:v>10.466666666666679</c:v>
                </c:pt>
                <c:pt idx="628">
                  <c:v>10.483333333333334</c:v>
                </c:pt>
                <c:pt idx="629">
                  <c:v>10.5</c:v>
                </c:pt>
                <c:pt idx="630">
                  <c:v>10.516666666666676</c:v>
                </c:pt>
                <c:pt idx="631">
                  <c:v>10.533333333333333</c:v>
                </c:pt>
                <c:pt idx="632">
                  <c:v>10.55</c:v>
                </c:pt>
                <c:pt idx="633">
                  <c:v>10.566666666666679</c:v>
                </c:pt>
                <c:pt idx="634">
                  <c:v>10.583333333333334</c:v>
                </c:pt>
                <c:pt idx="635">
                  <c:v>10.6</c:v>
                </c:pt>
                <c:pt idx="636">
                  <c:v>10.616666666666672</c:v>
                </c:pt>
                <c:pt idx="637">
                  <c:v>10.633333333333333</c:v>
                </c:pt>
                <c:pt idx="638">
                  <c:v>10.65</c:v>
                </c:pt>
                <c:pt idx="639">
                  <c:v>10.666666666666679</c:v>
                </c:pt>
                <c:pt idx="640">
                  <c:v>10.683333333333334</c:v>
                </c:pt>
                <c:pt idx="641">
                  <c:v>10.7</c:v>
                </c:pt>
                <c:pt idx="642">
                  <c:v>10.71666666666667</c:v>
                </c:pt>
                <c:pt idx="643">
                  <c:v>10.733333333333333</c:v>
                </c:pt>
                <c:pt idx="644">
                  <c:v>10.75</c:v>
                </c:pt>
                <c:pt idx="645">
                  <c:v>10.766666666666676</c:v>
                </c:pt>
                <c:pt idx="646">
                  <c:v>10.783333333333333</c:v>
                </c:pt>
                <c:pt idx="647">
                  <c:v>10.8</c:v>
                </c:pt>
                <c:pt idx="648">
                  <c:v>10.816666666666679</c:v>
                </c:pt>
                <c:pt idx="649">
                  <c:v>10.833333333333334</c:v>
                </c:pt>
                <c:pt idx="650">
                  <c:v>10.85000000000001</c:v>
                </c:pt>
                <c:pt idx="651">
                  <c:v>10.866666666666685</c:v>
                </c:pt>
                <c:pt idx="652">
                  <c:v>10.883333333333336</c:v>
                </c:pt>
                <c:pt idx="653">
                  <c:v>10.9</c:v>
                </c:pt>
                <c:pt idx="654">
                  <c:v>10.916666666666679</c:v>
                </c:pt>
                <c:pt idx="655">
                  <c:v>10.933333333333334</c:v>
                </c:pt>
                <c:pt idx="656">
                  <c:v>10.950000000000006</c:v>
                </c:pt>
                <c:pt idx="657">
                  <c:v>10.966666666666679</c:v>
                </c:pt>
                <c:pt idx="658">
                  <c:v>10.983333333333334</c:v>
                </c:pt>
                <c:pt idx="659">
                  <c:v>11</c:v>
                </c:pt>
                <c:pt idx="660">
                  <c:v>11.016666666666676</c:v>
                </c:pt>
                <c:pt idx="661">
                  <c:v>11.033333333333333</c:v>
                </c:pt>
                <c:pt idx="662">
                  <c:v>11.05</c:v>
                </c:pt>
                <c:pt idx="663">
                  <c:v>11.066666666666679</c:v>
                </c:pt>
                <c:pt idx="664">
                  <c:v>11.083333333333334</c:v>
                </c:pt>
                <c:pt idx="665">
                  <c:v>11.1</c:v>
                </c:pt>
                <c:pt idx="666">
                  <c:v>11.116666666666672</c:v>
                </c:pt>
                <c:pt idx="667">
                  <c:v>11.133333333333333</c:v>
                </c:pt>
                <c:pt idx="668">
                  <c:v>11.15</c:v>
                </c:pt>
                <c:pt idx="669">
                  <c:v>11.166666666666679</c:v>
                </c:pt>
                <c:pt idx="670">
                  <c:v>11.183333333333334</c:v>
                </c:pt>
                <c:pt idx="671">
                  <c:v>11.2</c:v>
                </c:pt>
                <c:pt idx="672">
                  <c:v>11.21666666666667</c:v>
                </c:pt>
                <c:pt idx="673">
                  <c:v>11.233333333333333</c:v>
                </c:pt>
                <c:pt idx="674">
                  <c:v>11.25</c:v>
                </c:pt>
                <c:pt idx="675">
                  <c:v>11.266666666666676</c:v>
                </c:pt>
                <c:pt idx="676">
                  <c:v>11.283333333333333</c:v>
                </c:pt>
                <c:pt idx="677">
                  <c:v>11.3</c:v>
                </c:pt>
                <c:pt idx="678">
                  <c:v>11.316666666666679</c:v>
                </c:pt>
                <c:pt idx="679">
                  <c:v>11.333333333333334</c:v>
                </c:pt>
                <c:pt idx="680">
                  <c:v>11.35000000000001</c:v>
                </c:pt>
                <c:pt idx="681">
                  <c:v>11.366666666666685</c:v>
                </c:pt>
                <c:pt idx="682">
                  <c:v>11.383333333333336</c:v>
                </c:pt>
                <c:pt idx="683">
                  <c:v>11.4</c:v>
                </c:pt>
                <c:pt idx="684">
                  <c:v>11.416666666666679</c:v>
                </c:pt>
                <c:pt idx="685">
                  <c:v>11.433333333333334</c:v>
                </c:pt>
                <c:pt idx="686">
                  <c:v>11.450000000000006</c:v>
                </c:pt>
                <c:pt idx="687">
                  <c:v>11.466666666666679</c:v>
                </c:pt>
                <c:pt idx="688">
                  <c:v>11.483333333333334</c:v>
                </c:pt>
                <c:pt idx="689">
                  <c:v>11.5</c:v>
                </c:pt>
                <c:pt idx="690">
                  <c:v>11.516666666666676</c:v>
                </c:pt>
                <c:pt idx="691">
                  <c:v>11.533333333333333</c:v>
                </c:pt>
                <c:pt idx="692">
                  <c:v>11.55</c:v>
                </c:pt>
                <c:pt idx="693">
                  <c:v>11.566666666666679</c:v>
                </c:pt>
                <c:pt idx="694">
                  <c:v>11.583333333333334</c:v>
                </c:pt>
                <c:pt idx="695">
                  <c:v>11.6</c:v>
                </c:pt>
                <c:pt idx="696">
                  <c:v>11.616666666666672</c:v>
                </c:pt>
                <c:pt idx="697">
                  <c:v>11.633333333333333</c:v>
                </c:pt>
                <c:pt idx="698">
                  <c:v>11.65</c:v>
                </c:pt>
                <c:pt idx="699">
                  <c:v>11.666666666666679</c:v>
                </c:pt>
                <c:pt idx="700">
                  <c:v>11.683333333333334</c:v>
                </c:pt>
                <c:pt idx="701">
                  <c:v>11.7</c:v>
                </c:pt>
                <c:pt idx="702">
                  <c:v>11.71666666666667</c:v>
                </c:pt>
                <c:pt idx="703">
                  <c:v>11.733333333333333</c:v>
                </c:pt>
                <c:pt idx="704">
                  <c:v>11.75</c:v>
                </c:pt>
                <c:pt idx="705">
                  <c:v>11.766666666666676</c:v>
                </c:pt>
                <c:pt idx="706">
                  <c:v>11.783333333333333</c:v>
                </c:pt>
                <c:pt idx="707">
                  <c:v>11.8</c:v>
                </c:pt>
                <c:pt idx="708">
                  <c:v>11.816666666666679</c:v>
                </c:pt>
                <c:pt idx="709">
                  <c:v>11.833333333333334</c:v>
                </c:pt>
                <c:pt idx="710">
                  <c:v>11.85000000000001</c:v>
                </c:pt>
                <c:pt idx="711">
                  <c:v>11.866666666666685</c:v>
                </c:pt>
                <c:pt idx="712">
                  <c:v>11.883333333333336</c:v>
                </c:pt>
                <c:pt idx="713">
                  <c:v>11.9</c:v>
                </c:pt>
                <c:pt idx="714">
                  <c:v>11.916666666666679</c:v>
                </c:pt>
                <c:pt idx="715">
                  <c:v>11.933333333333334</c:v>
                </c:pt>
                <c:pt idx="716">
                  <c:v>11.950000000000006</c:v>
                </c:pt>
                <c:pt idx="717">
                  <c:v>11.966666666666679</c:v>
                </c:pt>
                <c:pt idx="718">
                  <c:v>11.983333333333334</c:v>
                </c:pt>
                <c:pt idx="719">
                  <c:v>12</c:v>
                </c:pt>
                <c:pt idx="720">
                  <c:v>12.016666666666676</c:v>
                </c:pt>
                <c:pt idx="721">
                  <c:v>12.033333333333333</c:v>
                </c:pt>
                <c:pt idx="722">
                  <c:v>12.05</c:v>
                </c:pt>
                <c:pt idx="723">
                  <c:v>12.066666666666679</c:v>
                </c:pt>
                <c:pt idx="724">
                  <c:v>12.083333333333334</c:v>
                </c:pt>
                <c:pt idx="725">
                  <c:v>12.1</c:v>
                </c:pt>
                <c:pt idx="726">
                  <c:v>12.116666666666672</c:v>
                </c:pt>
                <c:pt idx="727">
                  <c:v>12.133333333333333</c:v>
                </c:pt>
                <c:pt idx="728">
                  <c:v>12.15</c:v>
                </c:pt>
                <c:pt idx="729">
                  <c:v>12.166666666666679</c:v>
                </c:pt>
                <c:pt idx="730">
                  <c:v>12.183333333333334</c:v>
                </c:pt>
                <c:pt idx="731">
                  <c:v>12.2</c:v>
                </c:pt>
                <c:pt idx="732">
                  <c:v>12.21666666666667</c:v>
                </c:pt>
                <c:pt idx="733">
                  <c:v>12.233333333333333</c:v>
                </c:pt>
                <c:pt idx="734">
                  <c:v>12.25</c:v>
                </c:pt>
                <c:pt idx="735">
                  <c:v>12.266666666666676</c:v>
                </c:pt>
                <c:pt idx="736">
                  <c:v>12.283333333333333</c:v>
                </c:pt>
                <c:pt idx="737">
                  <c:v>12.3</c:v>
                </c:pt>
                <c:pt idx="738">
                  <c:v>12.316666666666679</c:v>
                </c:pt>
                <c:pt idx="739">
                  <c:v>12.333333333333334</c:v>
                </c:pt>
                <c:pt idx="740">
                  <c:v>12.35000000000001</c:v>
                </c:pt>
                <c:pt idx="741">
                  <c:v>12.366666666666685</c:v>
                </c:pt>
                <c:pt idx="742">
                  <c:v>12.383333333333336</c:v>
                </c:pt>
                <c:pt idx="743">
                  <c:v>12.4</c:v>
                </c:pt>
                <c:pt idx="744">
                  <c:v>12.416666666666679</c:v>
                </c:pt>
                <c:pt idx="745">
                  <c:v>12.433333333333334</c:v>
                </c:pt>
                <c:pt idx="746">
                  <c:v>12.450000000000006</c:v>
                </c:pt>
                <c:pt idx="747">
                  <c:v>12.466666666666679</c:v>
                </c:pt>
                <c:pt idx="748">
                  <c:v>12.483333333333334</c:v>
                </c:pt>
                <c:pt idx="749">
                  <c:v>12.5</c:v>
                </c:pt>
                <c:pt idx="750">
                  <c:v>12.516666666666676</c:v>
                </c:pt>
                <c:pt idx="751">
                  <c:v>12.533333333333333</c:v>
                </c:pt>
                <c:pt idx="752">
                  <c:v>12.55</c:v>
                </c:pt>
                <c:pt idx="753">
                  <c:v>12.566666666666679</c:v>
                </c:pt>
                <c:pt idx="754">
                  <c:v>12.583333333333334</c:v>
                </c:pt>
                <c:pt idx="755">
                  <c:v>12.6</c:v>
                </c:pt>
                <c:pt idx="756">
                  <c:v>12.616666666666672</c:v>
                </c:pt>
                <c:pt idx="757">
                  <c:v>12.633333333333333</c:v>
                </c:pt>
                <c:pt idx="758">
                  <c:v>12.65</c:v>
                </c:pt>
                <c:pt idx="759">
                  <c:v>12.666666666666679</c:v>
                </c:pt>
                <c:pt idx="760">
                  <c:v>12.683333333333334</c:v>
                </c:pt>
                <c:pt idx="761">
                  <c:v>12.7</c:v>
                </c:pt>
                <c:pt idx="762">
                  <c:v>12.71666666666667</c:v>
                </c:pt>
                <c:pt idx="763">
                  <c:v>12.733333333333333</c:v>
                </c:pt>
                <c:pt idx="764">
                  <c:v>12.75</c:v>
                </c:pt>
                <c:pt idx="765">
                  <c:v>12.766666666666676</c:v>
                </c:pt>
                <c:pt idx="766">
                  <c:v>12.783333333333333</c:v>
                </c:pt>
                <c:pt idx="767">
                  <c:v>12.8</c:v>
                </c:pt>
                <c:pt idx="768">
                  <c:v>12.816666666666679</c:v>
                </c:pt>
                <c:pt idx="769">
                  <c:v>12.833333333333334</c:v>
                </c:pt>
                <c:pt idx="770">
                  <c:v>12.85000000000001</c:v>
                </c:pt>
                <c:pt idx="771">
                  <c:v>12.866666666666685</c:v>
                </c:pt>
                <c:pt idx="772">
                  <c:v>12.883333333333336</c:v>
                </c:pt>
                <c:pt idx="773">
                  <c:v>12.9</c:v>
                </c:pt>
                <c:pt idx="774">
                  <c:v>12.916666666666679</c:v>
                </c:pt>
                <c:pt idx="775">
                  <c:v>12.933333333333334</c:v>
                </c:pt>
                <c:pt idx="776">
                  <c:v>12.950000000000006</c:v>
                </c:pt>
                <c:pt idx="777">
                  <c:v>12.966666666666679</c:v>
                </c:pt>
                <c:pt idx="778">
                  <c:v>12.983333333333334</c:v>
                </c:pt>
                <c:pt idx="779">
                  <c:v>13</c:v>
                </c:pt>
                <c:pt idx="780">
                  <c:v>13.016666666666676</c:v>
                </c:pt>
                <c:pt idx="781">
                  <c:v>13.033333333333333</c:v>
                </c:pt>
                <c:pt idx="782">
                  <c:v>13.05</c:v>
                </c:pt>
                <c:pt idx="783">
                  <c:v>13.066666666666679</c:v>
                </c:pt>
                <c:pt idx="784">
                  <c:v>13.083333333333334</c:v>
                </c:pt>
                <c:pt idx="785">
                  <c:v>13.1</c:v>
                </c:pt>
                <c:pt idx="786">
                  <c:v>13.116666666666672</c:v>
                </c:pt>
                <c:pt idx="787">
                  <c:v>13.133333333333333</c:v>
                </c:pt>
                <c:pt idx="788">
                  <c:v>13.15</c:v>
                </c:pt>
                <c:pt idx="789">
                  <c:v>13.166666666666679</c:v>
                </c:pt>
                <c:pt idx="790">
                  <c:v>13.183333333333334</c:v>
                </c:pt>
                <c:pt idx="791">
                  <c:v>13.2</c:v>
                </c:pt>
                <c:pt idx="792">
                  <c:v>13.21666666666667</c:v>
                </c:pt>
                <c:pt idx="793">
                  <c:v>13.233333333333333</c:v>
                </c:pt>
                <c:pt idx="794">
                  <c:v>13.25</c:v>
                </c:pt>
                <c:pt idx="795">
                  <c:v>13.266666666666676</c:v>
                </c:pt>
                <c:pt idx="796">
                  <c:v>13.283333333333333</c:v>
                </c:pt>
                <c:pt idx="797">
                  <c:v>13.3</c:v>
                </c:pt>
                <c:pt idx="798">
                  <c:v>13.316666666666679</c:v>
                </c:pt>
                <c:pt idx="799">
                  <c:v>13.333333333333334</c:v>
                </c:pt>
                <c:pt idx="800">
                  <c:v>13.35000000000001</c:v>
                </c:pt>
                <c:pt idx="801">
                  <c:v>13.366666666666685</c:v>
                </c:pt>
                <c:pt idx="802">
                  <c:v>13.383333333333336</c:v>
                </c:pt>
                <c:pt idx="803">
                  <c:v>13.4</c:v>
                </c:pt>
                <c:pt idx="804">
                  <c:v>13.416666666666679</c:v>
                </c:pt>
                <c:pt idx="805">
                  <c:v>13.433333333333334</c:v>
                </c:pt>
                <c:pt idx="806">
                  <c:v>13.450000000000006</c:v>
                </c:pt>
                <c:pt idx="807">
                  <c:v>13.466666666666679</c:v>
                </c:pt>
                <c:pt idx="808">
                  <c:v>13.483333333333334</c:v>
                </c:pt>
                <c:pt idx="809">
                  <c:v>13.5</c:v>
                </c:pt>
                <c:pt idx="810">
                  <c:v>13.516666666666676</c:v>
                </c:pt>
                <c:pt idx="811">
                  <c:v>13.533333333333333</c:v>
                </c:pt>
                <c:pt idx="812">
                  <c:v>13.55</c:v>
                </c:pt>
                <c:pt idx="813">
                  <c:v>13.566666666666679</c:v>
                </c:pt>
                <c:pt idx="814">
                  <c:v>13.583333333333334</c:v>
                </c:pt>
                <c:pt idx="815">
                  <c:v>13.6</c:v>
                </c:pt>
                <c:pt idx="816">
                  <c:v>13.616666666666672</c:v>
                </c:pt>
                <c:pt idx="817">
                  <c:v>13.633333333333333</c:v>
                </c:pt>
                <c:pt idx="818">
                  <c:v>13.65</c:v>
                </c:pt>
                <c:pt idx="819">
                  <c:v>13.666666666666679</c:v>
                </c:pt>
                <c:pt idx="820">
                  <c:v>13.683333333333334</c:v>
                </c:pt>
                <c:pt idx="821">
                  <c:v>13.7</c:v>
                </c:pt>
                <c:pt idx="822">
                  <c:v>13.71666666666667</c:v>
                </c:pt>
                <c:pt idx="823">
                  <c:v>13.733333333333333</c:v>
                </c:pt>
                <c:pt idx="824">
                  <c:v>13.75</c:v>
                </c:pt>
                <c:pt idx="825">
                  <c:v>13.766666666666676</c:v>
                </c:pt>
                <c:pt idx="826">
                  <c:v>13.783333333333333</c:v>
                </c:pt>
                <c:pt idx="827">
                  <c:v>13.8</c:v>
                </c:pt>
                <c:pt idx="828">
                  <c:v>13.816666666666679</c:v>
                </c:pt>
                <c:pt idx="829">
                  <c:v>13.833333333333334</c:v>
                </c:pt>
                <c:pt idx="830">
                  <c:v>13.85000000000001</c:v>
                </c:pt>
                <c:pt idx="831">
                  <c:v>13.866666666666685</c:v>
                </c:pt>
                <c:pt idx="832">
                  <c:v>13.883333333333336</c:v>
                </c:pt>
                <c:pt idx="833">
                  <c:v>13.9</c:v>
                </c:pt>
                <c:pt idx="834">
                  <c:v>13.916666666666679</c:v>
                </c:pt>
                <c:pt idx="835">
                  <c:v>13.933333333333334</c:v>
                </c:pt>
                <c:pt idx="836">
                  <c:v>13.950000000000006</c:v>
                </c:pt>
                <c:pt idx="837">
                  <c:v>13.966666666666679</c:v>
                </c:pt>
                <c:pt idx="838">
                  <c:v>13.983333333333334</c:v>
                </c:pt>
                <c:pt idx="839">
                  <c:v>14</c:v>
                </c:pt>
                <c:pt idx="840">
                  <c:v>14.016666666666676</c:v>
                </c:pt>
                <c:pt idx="841">
                  <c:v>14.033333333333333</c:v>
                </c:pt>
                <c:pt idx="842">
                  <c:v>14.05</c:v>
                </c:pt>
                <c:pt idx="843">
                  <c:v>14.066666666666679</c:v>
                </c:pt>
                <c:pt idx="844">
                  <c:v>14.083333333333334</c:v>
                </c:pt>
                <c:pt idx="845">
                  <c:v>14.1</c:v>
                </c:pt>
                <c:pt idx="846">
                  <c:v>14.116666666666672</c:v>
                </c:pt>
                <c:pt idx="847">
                  <c:v>14.133333333333333</c:v>
                </c:pt>
                <c:pt idx="848">
                  <c:v>14.15</c:v>
                </c:pt>
                <c:pt idx="849">
                  <c:v>14.166666666666679</c:v>
                </c:pt>
                <c:pt idx="850">
                  <c:v>14.183333333333334</c:v>
                </c:pt>
                <c:pt idx="851">
                  <c:v>14.2</c:v>
                </c:pt>
                <c:pt idx="852">
                  <c:v>14.21666666666667</c:v>
                </c:pt>
                <c:pt idx="853">
                  <c:v>14.233333333333333</c:v>
                </c:pt>
                <c:pt idx="854">
                  <c:v>14.25</c:v>
                </c:pt>
                <c:pt idx="855">
                  <c:v>14.266666666666676</c:v>
                </c:pt>
                <c:pt idx="856">
                  <c:v>14.283333333333333</c:v>
                </c:pt>
                <c:pt idx="857">
                  <c:v>14.3</c:v>
                </c:pt>
                <c:pt idx="858">
                  <c:v>14.316666666666679</c:v>
                </c:pt>
                <c:pt idx="859">
                  <c:v>14.333333333333334</c:v>
                </c:pt>
                <c:pt idx="860">
                  <c:v>14.35000000000001</c:v>
                </c:pt>
                <c:pt idx="861">
                  <c:v>14.366666666666685</c:v>
                </c:pt>
                <c:pt idx="862">
                  <c:v>14.383333333333336</c:v>
                </c:pt>
                <c:pt idx="863">
                  <c:v>14.4</c:v>
                </c:pt>
                <c:pt idx="864">
                  <c:v>14.416666666666679</c:v>
                </c:pt>
                <c:pt idx="865">
                  <c:v>14.433333333333334</c:v>
                </c:pt>
                <c:pt idx="866">
                  <c:v>14.450000000000006</c:v>
                </c:pt>
                <c:pt idx="867">
                  <c:v>14.466666666666679</c:v>
                </c:pt>
                <c:pt idx="868">
                  <c:v>14.483333333333334</c:v>
                </c:pt>
                <c:pt idx="869">
                  <c:v>14.5</c:v>
                </c:pt>
                <c:pt idx="870">
                  <c:v>14.516666666666676</c:v>
                </c:pt>
                <c:pt idx="871">
                  <c:v>14.533333333333333</c:v>
                </c:pt>
                <c:pt idx="872">
                  <c:v>14.55</c:v>
                </c:pt>
                <c:pt idx="873">
                  <c:v>14.566666666666679</c:v>
                </c:pt>
                <c:pt idx="874">
                  <c:v>14.583333333333334</c:v>
                </c:pt>
                <c:pt idx="875">
                  <c:v>14.6</c:v>
                </c:pt>
                <c:pt idx="876">
                  <c:v>14.616666666666672</c:v>
                </c:pt>
                <c:pt idx="877">
                  <c:v>14.633333333333333</c:v>
                </c:pt>
                <c:pt idx="878">
                  <c:v>14.65</c:v>
                </c:pt>
                <c:pt idx="879">
                  <c:v>14.666666666666679</c:v>
                </c:pt>
                <c:pt idx="880">
                  <c:v>14.683333333333334</c:v>
                </c:pt>
                <c:pt idx="881">
                  <c:v>14.7</c:v>
                </c:pt>
                <c:pt idx="882">
                  <c:v>14.71666666666667</c:v>
                </c:pt>
                <c:pt idx="883">
                  <c:v>14.733333333333333</c:v>
                </c:pt>
                <c:pt idx="884">
                  <c:v>14.75</c:v>
                </c:pt>
                <c:pt idx="885">
                  <c:v>14.766666666666676</c:v>
                </c:pt>
                <c:pt idx="886">
                  <c:v>14.783333333333333</c:v>
                </c:pt>
                <c:pt idx="887">
                  <c:v>14.8</c:v>
                </c:pt>
                <c:pt idx="888">
                  <c:v>14.816666666666679</c:v>
                </c:pt>
                <c:pt idx="889">
                  <c:v>14.833333333333334</c:v>
                </c:pt>
                <c:pt idx="890">
                  <c:v>14.85000000000001</c:v>
                </c:pt>
                <c:pt idx="891">
                  <c:v>14.866666666666685</c:v>
                </c:pt>
                <c:pt idx="892">
                  <c:v>14.883333333333336</c:v>
                </c:pt>
                <c:pt idx="893">
                  <c:v>14.9</c:v>
                </c:pt>
                <c:pt idx="894">
                  <c:v>14.916666666666679</c:v>
                </c:pt>
                <c:pt idx="895">
                  <c:v>14.933333333333334</c:v>
                </c:pt>
                <c:pt idx="896">
                  <c:v>14.950000000000006</c:v>
                </c:pt>
                <c:pt idx="897">
                  <c:v>14.966666666666679</c:v>
                </c:pt>
                <c:pt idx="898">
                  <c:v>14.983333333333334</c:v>
                </c:pt>
                <c:pt idx="899">
                  <c:v>15</c:v>
                </c:pt>
                <c:pt idx="900">
                  <c:v>15.016666666666676</c:v>
                </c:pt>
                <c:pt idx="901">
                  <c:v>15.033333333333333</c:v>
                </c:pt>
                <c:pt idx="902">
                  <c:v>15.05</c:v>
                </c:pt>
                <c:pt idx="903">
                  <c:v>15.066666666666679</c:v>
                </c:pt>
                <c:pt idx="904">
                  <c:v>15.083333333333334</c:v>
                </c:pt>
                <c:pt idx="905">
                  <c:v>15.1</c:v>
                </c:pt>
                <c:pt idx="906">
                  <c:v>15.116666666666672</c:v>
                </c:pt>
                <c:pt idx="907">
                  <c:v>15.133333333333333</c:v>
                </c:pt>
                <c:pt idx="908">
                  <c:v>15.15</c:v>
                </c:pt>
                <c:pt idx="909">
                  <c:v>15.166666666666679</c:v>
                </c:pt>
                <c:pt idx="910">
                  <c:v>15.183333333333334</c:v>
                </c:pt>
                <c:pt idx="911">
                  <c:v>15.2</c:v>
                </c:pt>
                <c:pt idx="912">
                  <c:v>15.21666666666667</c:v>
                </c:pt>
                <c:pt idx="913">
                  <c:v>15.233333333333333</c:v>
                </c:pt>
                <c:pt idx="914">
                  <c:v>15.25</c:v>
                </c:pt>
                <c:pt idx="915">
                  <c:v>15.266666666666676</c:v>
                </c:pt>
                <c:pt idx="916">
                  <c:v>15.283333333333333</c:v>
                </c:pt>
                <c:pt idx="917">
                  <c:v>15.3</c:v>
                </c:pt>
                <c:pt idx="918">
                  <c:v>15.316666666666679</c:v>
                </c:pt>
                <c:pt idx="919">
                  <c:v>15.333333333333334</c:v>
                </c:pt>
                <c:pt idx="920">
                  <c:v>15.35000000000001</c:v>
                </c:pt>
                <c:pt idx="921">
                  <c:v>15.366666666666685</c:v>
                </c:pt>
                <c:pt idx="922">
                  <c:v>15.383333333333336</c:v>
                </c:pt>
                <c:pt idx="923">
                  <c:v>15.4</c:v>
                </c:pt>
                <c:pt idx="924">
                  <c:v>15.416666666666679</c:v>
                </c:pt>
                <c:pt idx="925">
                  <c:v>15.433333333333334</c:v>
                </c:pt>
                <c:pt idx="926">
                  <c:v>15.450000000000006</c:v>
                </c:pt>
                <c:pt idx="927">
                  <c:v>15.466666666666679</c:v>
                </c:pt>
                <c:pt idx="928">
                  <c:v>15.483333333333334</c:v>
                </c:pt>
                <c:pt idx="929">
                  <c:v>15.5</c:v>
                </c:pt>
                <c:pt idx="930">
                  <c:v>15.516666666666676</c:v>
                </c:pt>
                <c:pt idx="931">
                  <c:v>15.533333333333333</c:v>
                </c:pt>
                <c:pt idx="932">
                  <c:v>15.55</c:v>
                </c:pt>
                <c:pt idx="933">
                  <c:v>15.566666666666679</c:v>
                </c:pt>
                <c:pt idx="934">
                  <c:v>15.583333333333334</c:v>
                </c:pt>
                <c:pt idx="935">
                  <c:v>15.6</c:v>
                </c:pt>
                <c:pt idx="936">
                  <c:v>15.616666666666672</c:v>
                </c:pt>
                <c:pt idx="937">
                  <c:v>15.633333333333333</c:v>
                </c:pt>
                <c:pt idx="938">
                  <c:v>15.65</c:v>
                </c:pt>
                <c:pt idx="939">
                  <c:v>15.666666666666679</c:v>
                </c:pt>
                <c:pt idx="940">
                  <c:v>15.683333333333334</c:v>
                </c:pt>
                <c:pt idx="941">
                  <c:v>15.7</c:v>
                </c:pt>
                <c:pt idx="942">
                  <c:v>15.71666666666667</c:v>
                </c:pt>
                <c:pt idx="943">
                  <c:v>15.733333333333333</c:v>
                </c:pt>
                <c:pt idx="944">
                  <c:v>15.75</c:v>
                </c:pt>
                <c:pt idx="945">
                  <c:v>15.766666666666676</c:v>
                </c:pt>
                <c:pt idx="946">
                  <c:v>15.783333333333333</c:v>
                </c:pt>
                <c:pt idx="947">
                  <c:v>15.8</c:v>
                </c:pt>
                <c:pt idx="948">
                  <c:v>15.816666666666679</c:v>
                </c:pt>
                <c:pt idx="949">
                  <c:v>15.833333333333334</c:v>
                </c:pt>
                <c:pt idx="950">
                  <c:v>15.85000000000001</c:v>
                </c:pt>
                <c:pt idx="951">
                  <c:v>15.866666666666685</c:v>
                </c:pt>
                <c:pt idx="952">
                  <c:v>15.883333333333336</c:v>
                </c:pt>
                <c:pt idx="953">
                  <c:v>15.9</c:v>
                </c:pt>
                <c:pt idx="954">
                  <c:v>15.916666666666679</c:v>
                </c:pt>
                <c:pt idx="955">
                  <c:v>15.933333333333334</c:v>
                </c:pt>
                <c:pt idx="956">
                  <c:v>15.950000000000006</c:v>
                </c:pt>
                <c:pt idx="957">
                  <c:v>15.966666666666679</c:v>
                </c:pt>
                <c:pt idx="958">
                  <c:v>15.983333333333334</c:v>
                </c:pt>
                <c:pt idx="959">
                  <c:v>16</c:v>
                </c:pt>
                <c:pt idx="960">
                  <c:v>16.016666666666687</c:v>
                </c:pt>
                <c:pt idx="961">
                  <c:v>16.033333333333289</c:v>
                </c:pt>
                <c:pt idx="962">
                  <c:v>16.05</c:v>
                </c:pt>
                <c:pt idx="963">
                  <c:v>16.066666666666666</c:v>
                </c:pt>
                <c:pt idx="964">
                  <c:v>16.083333333333272</c:v>
                </c:pt>
                <c:pt idx="965">
                  <c:v>16.100000000000001</c:v>
                </c:pt>
                <c:pt idx="966">
                  <c:v>16.116666666666688</c:v>
                </c:pt>
                <c:pt idx="967">
                  <c:v>16.133333333333301</c:v>
                </c:pt>
                <c:pt idx="968">
                  <c:v>16.149999999999999</c:v>
                </c:pt>
                <c:pt idx="969">
                  <c:v>16.166666666666668</c:v>
                </c:pt>
                <c:pt idx="970">
                  <c:v>16.183333333333284</c:v>
                </c:pt>
                <c:pt idx="971">
                  <c:v>16.2</c:v>
                </c:pt>
                <c:pt idx="972">
                  <c:v>16.216666666666665</c:v>
                </c:pt>
                <c:pt idx="973">
                  <c:v>16.233333333333285</c:v>
                </c:pt>
                <c:pt idx="974">
                  <c:v>16.25</c:v>
                </c:pt>
                <c:pt idx="975">
                  <c:v>16.266666666666666</c:v>
                </c:pt>
                <c:pt idx="976">
                  <c:v>16.283333333333275</c:v>
                </c:pt>
                <c:pt idx="977">
                  <c:v>16.3</c:v>
                </c:pt>
                <c:pt idx="978">
                  <c:v>16.316666666666688</c:v>
                </c:pt>
                <c:pt idx="979">
                  <c:v>16.33333333333329</c:v>
                </c:pt>
                <c:pt idx="980">
                  <c:v>16.350000000000001</c:v>
                </c:pt>
                <c:pt idx="981">
                  <c:v>16.366666666666667</c:v>
                </c:pt>
                <c:pt idx="982">
                  <c:v>16.383333333333276</c:v>
                </c:pt>
                <c:pt idx="983">
                  <c:v>16.399999999999999</c:v>
                </c:pt>
                <c:pt idx="984">
                  <c:v>16.416666666666668</c:v>
                </c:pt>
                <c:pt idx="985">
                  <c:v>16.433333333333284</c:v>
                </c:pt>
                <c:pt idx="986">
                  <c:v>16.45</c:v>
                </c:pt>
                <c:pt idx="987">
                  <c:v>16.466666666666644</c:v>
                </c:pt>
                <c:pt idx="988">
                  <c:v>16.483333333333267</c:v>
                </c:pt>
                <c:pt idx="989">
                  <c:v>16.5</c:v>
                </c:pt>
                <c:pt idx="990">
                  <c:v>16.516666666666687</c:v>
                </c:pt>
                <c:pt idx="991">
                  <c:v>16.533333333333289</c:v>
                </c:pt>
                <c:pt idx="992">
                  <c:v>16.55</c:v>
                </c:pt>
                <c:pt idx="993">
                  <c:v>16.566666666666666</c:v>
                </c:pt>
                <c:pt idx="994">
                  <c:v>16.583333333333272</c:v>
                </c:pt>
                <c:pt idx="995">
                  <c:v>16.600000000000001</c:v>
                </c:pt>
                <c:pt idx="996">
                  <c:v>16.616666666666688</c:v>
                </c:pt>
                <c:pt idx="997">
                  <c:v>16.633333333333301</c:v>
                </c:pt>
                <c:pt idx="998">
                  <c:v>16.649999999999999</c:v>
                </c:pt>
                <c:pt idx="999">
                  <c:v>16.666666666666668</c:v>
                </c:pt>
                <c:pt idx="1000">
                  <c:v>16.683333333333284</c:v>
                </c:pt>
                <c:pt idx="1001">
                  <c:v>16.7</c:v>
                </c:pt>
                <c:pt idx="1002">
                  <c:v>16.716666666666665</c:v>
                </c:pt>
                <c:pt idx="1003">
                  <c:v>16.733333333333285</c:v>
                </c:pt>
                <c:pt idx="1004">
                  <c:v>16.75</c:v>
                </c:pt>
                <c:pt idx="1005">
                  <c:v>16.766666666666666</c:v>
                </c:pt>
                <c:pt idx="1006">
                  <c:v>16.783333333333275</c:v>
                </c:pt>
                <c:pt idx="1007">
                  <c:v>16.8</c:v>
                </c:pt>
                <c:pt idx="1008">
                  <c:v>16.816666666666688</c:v>
                </c:pt>
                <c:pt idx="1009">
                  <c:v>16.83333333333329</c:v>
                </c:pt>
                <c:pt idx="1010">
                  <c:v>16.850000000000001</c:v>
                </c:pt>
                <c:pt idx="1011">
                  <c:v>16.866666666666667</c:v>
                </c:pt>
                <c:pt idx="1012">
                  <c:v>16.883333333333276</c:v>
                </c:pt>
                <c:pt idx="1013">
                  <c:v>16.899999999999999</c:v>
                </c:pt>
                <c:pt idx="1014">
                  <c:v>16.916666666666668</c:v>
                </c:pt>
                <c:pt idx="1015">
                  <c:v>16.933333333333284</c:v>
                </c:pt>
                <c:pt idx="1016">
                  <c:v>16.95</c:v>
                </c:pt>
                <c:pt idx="1017">
                  <c:v>16.966666666666644</c:v>
                </c:pt>
                <c:pt idx="1018">
                  <c:v>16.983333333333267</c:v>
                </c:pt>
                <c:pt idx="1019">
                  <c:v>17</c:v>
                </c:pt>
                <c:pt idx="1020">
                  <c:v>17.016666666666687</c:v>
                </c:pt>
                <c:pt idx="1021">
                  <c:v>17.033333333333289</c:v>
                </c:pt>
                <c:pt idx="1022">
                  <c:v>17.05</c:v>
                </c:pt>
                <c:pt idx="1023">
                  <c:v>17.066666666666666</c:v>
                </c:pt>
                <c:pt idx="1024">
                  <c:v>17.083333333333272</c:v>
                </c:pt>
                <c:pt idx="1025">
                  <c:v>17.100000000000001</c:v>
                </c:pt>
                <c:pt idx="1026">
                  <c:v>17.116666666666688</c:v>
                </c:pt>
                <c:pt idx="1027">
                  <c:v>17.133333333333301</c:v>
                </c:pt>
                <c:pt idx="1028">
                  <c:v>17.149999999999999</c:v>
                </c:pt>
                <c:pt idx="1029">
                  <c:v>17.166666666666668</c:v>
                </c:pt>
                <c:pt idx="1030">
                  <c:v>17.183333333333284</c:v>
                </c:pt>
                <c:pt idx="1031">
                  <c:v>17.2</c:v>
                </c:pt>
                <c:pt idx="1032">
                  <c:v>17.216666666666665</c:v>
                </c:pt>
                <c:pt idx="1033">
                  <c:v>17.233333333333285</c:v>
                </c:pt>
                <c:pt idx="1034">
                  <c:v>17.25</c:v>
                </c:pt>
                <c:pt idx="1035">
                  <c:v>17.266666666666666</c:v>
                </c:pt>
                <c:pt idx="1036">
                  <c:v>17.283333333333275</c:v>
                </c:pt>
                <c:pt idx="1037">
                  <c:v>17.3</c:v>
                </c:pt>
                <c:pt idx="1038">
                  <c:v>17.316666666666688</c:v>
                </c:pt>
                <c:pt idx="1039">
                  <c:v>17.33333333333329</c:v>
                </c:pt>
                <c:pt idx="1040">
                  <c:v>17.350000000000001</c:v>
                </c:pt>
                <c:pt idx="1041">
                  <c:v>17.366666666666667</c:v>
                </c:pt>
                <c:pt idx="1042">
                  <c:v>17.383333333333276</c:v>
                </c:pt>
                <c:pt idx="1043">
                  <c:v>17.399999999999999</c:v>
                </c:pt>
                <c:pt idx="1044">
                  <c:v>17.416666666666668</c:v>
                </c:pt>
                <c:pt idx="1045">
                  <c:v>17.433333333333284</c:v>
                </c:pt>
                <c:pt idx="1046">
                  <c:v>17.45</c:v>
                </c:pt>
                <c:pt idx="1047">
                  <c:v>17.466666666666644</c:v>
                </c:pt>
                <c:pt idx="1048">
                  <c:v>17.483333333333267</c:v>
                </c:pt>
                <c:pt idx="1049">
                  <c:v>17.5</c:v>
                </c:pt>
                <c:pt idx="1050">
                  <c:v>17.516666666666687</c:v>
                </c:pt>
                <c:pt idx="1051">
                  <c:v>17.533333333333289</c:v>
                </c:pt>
                <c:pt idx="1052">
                  <c:v>17.55</c:v>
                </c:pt>
                <c:pt idx="1053">
                  <c:v>17.566666666666666</c:v>
                </c:pt>
                <c:pt idx="1054">
                  <c:v>17.583333333333272</c:v>
                </c:pt>
                <c:pt idx="1055">
                  <c:v>17.600000000000001</c:v>
                </c:pt>
                <c:pt idx="1056">
                  <c:v>17.616666666666688</c:v>
                </c:pt>
                <c:pt idx="1057">
                  <c:v>17.633333333333301</c:v>
                </c:pt>
                <c:pt idx="1058">
                  <c:v>17.649999999999999</c:v>
                </c:pt>
                <c:pt idx="1059">
                  <c:v>17.666666666666668</c:v>
                </c:pt>
                <c:pt idx="1060">
                  <c:v>17.683333333333284</c:v>
                </c:pt>
                <c:pt idx="1061">
                  <c:v>17.7</c:v>
                </c:pt>
                <c:pt idx="1062">
                  <c:v>17.716666666666665</c:v>
                </c:pt>
                <c:pt idx="1063">
                  <c:v>17.733333333333285</c:v>
                </c:pt>
                <c:pt idx="1064">
                  <c:v>17.75</c:v>
                </c:pt>
                <c:pt idx="1065">
                  <c:v>17.766666666666666</c:v>
                </c:pt>
                <c:pt idx="1066">
                  <c:v>17.783333333333275</c:v>
                </c:pt>
                <c:pt idx="1067">
                  <c:v>17.8</c:v>
                </c:pt>
                <c:pt idx="1068">
                  <c:v>17.816666666666688</c:v>
                </c:pt>
                <c:pt idx="1069">
                  <c:v>17.83333333333329</c:v>
                </c:pt>
                <c:pt idx="1070">
                  <c:v>17.850000000000001</c:v>
                </c:pt>
                <c:pt idx="1071">
                  <c:v>17.866666666666667</c:v>
                </c:pt>
                <c:pt idx="1072">
                  <c:v>17.883333333333276</c:v>
                </c:pt>
                <c:pt idx="1073">
                  <c:v>17.899999999999999</c:v>
                </c:pt>
                <c:pt idx="1074">
                  <c:v>17.916666666666668</c:v>
                </c:pt>
                <c:pt idx="1075">
                  <c:v>17.933333333333284</c:v>
                </c:pt>
                <c:pt idx="1076">
                  <c:v>17.95</c:v>
                </c:pt>
                <c:pt idx="1077">
                  <c:v>17.966666666666644</c:v>
                </c:pt>
                <c:pt idx="1078">
                  <c:v>17.983333333333267</c:v>
                </c:pt>
                <c:pt idx="1079">
                  <c:v>18</c:v>
                </c:pt>
                <c:pt idx="1080">
                  <c:v>18.016666666666687</c:v>
                </c:pt>
                <c:pt idx="1081">
                  <c:v>18.033333333333289</c:v>
                </c:pt>
                <c:pt idx="1082">
                  <c:v>18.05</c:v>
                </c:pt>
                <c:pt idx="1083">
                  <c:v>18.066666666666666</c:v>
                </c:pt>
                <c:pt idx="1084">
                  <c:v>18.083333333333272</c:v>
                </c:pt>
                <c:pt idx="1085">
                  <c:v>18.100000000000001</c:v>
                </c:pt>
                <c:pt idx="1086">
                  <c:v>18.116666666666688</c:v>
                </c:pt>
                <c:pt idx="1087">
                  <c:v>18.133333333333301</c:v>
                </c:pt>
                <c:pt idx="1088">
                  <c:v>18.149999999999999</c:v>
                </c:pt>
                <c:pt idx="1089">
                  <c:v>18.166666666666668</c:v>
                </c:pt>
                <c:pt idx="1090">
                  <c:v>18.183333333333284</c:v>
                </c:pt>
                <c:pt idx="1091">
                  <c:v>18.2</c:v>
                </c:pt>
                <c:pt idx="1092">
                  <c:v>18.216666666666665</c:v>
                </c:pt>
                <c:pt idx="1093">
                  <c:v>18.233333333333285</c:v>
                </c:pt>
                <c:pt idx="1094">
                  <c:v>18.25</c:v>
                </c:pt>
                <c:pt idx="1095">
                  <c:v>18.266666666666666</c:v>
                </c:pt>
                <c:pt idx="1096">
                  <c:v>18.283333333333275</c:v>
                </c:pt>
                <c:pt idx="1097">
                  <c:v>18.3</c:v>
                </c:pt>
                <c:pt idx="1098">
                  <c:v>18.316666666666688</c:v>
                </c:pt>
                <c:pt idx="1099">
                  <c:v>18.33333333333329</c:v>
                </c:pt>
                <c:pt idx="1100">
                  <c:v>18.350000000000001</c:v>
                </c:pt>
                <c:pt idx="1101">
                  <c:v>18.366666666666667</c:v>
                </c:pt>
                <c:pt idx="1102">
                  <c:v>18.383333333333276</c:v>
                </c:pt>
                <c:pt idx="1103">
                  <c:v>18.399999999999999</c:v>
                </c:pt>
                <c:pt idx="1104">
                  <c:v>18.416666666666668</c:v>
                </c:pt>
                <c:pt idx="1105">
                  <c:v>18.433333333333284</c:v>
                </c:pt>
                <c:pt idx="1106">
                  <c:v>18.45</c:v>
                </c:pt>
                <c:pt idx="1107">
                  <c:v>18.466666666666644</c:v>
                </c:pt>
                <c:pt idx="1108">
                  <c:v>18.483333333333267</c:v>
                </c:pt>
                <c:pt idx="1109">
                  <c:v>18.5</c:v>
                </c:pt>
                <c:pt idx="1110">
                  <c:v>18.516666666666687</c:v>
                </c:pt>
                <c:pt idx="1111">
                  <c:v>18.533333333333289</c:v>
                </c:pt>
                <c:pt idx="1112">
                  <c:v>18.55</c:v>
                </c:pt>
                <c:pt idx="1113">
                  <c:v>18.566666666666666</c:v>
                </c:pt>
                <c:pt idx="1114">
                  <c:v>18.583333333333272</c:v>
                </c:pt>
                <c:pt idx="1115">
                  <c:v>18.600000000000001</c:v>
                </c:pt>
                <c:pt idx="1116">
                  <c:v>18.616666666666688</c:v>
                </c:pt>
                <c:pt idx="1117">
                  <c:v>18.633333333333301</c:v>
                </c:pt>
                <c:pt idx="1118">
                  <c:v>18.649999999999999</c:v>
                </c:pt>
                <c:pt idx="1119">
                  <c:v>18.666666666666668</c:v>
                </c:pt>
                <c:pt idx="1120">
                  <c:v>18.683333333333284</c:v>
                </c:pt>
                <c:pt idx="1121">
                  <c:v>18.7</c:v>
                </c:pt>
                <c:pt idx="1122">
                  <c:v>18.716666666666665</c:v>
                </c:pt>
                <c:pt idx="1123">
                  <c:v>18.733333333333285</c:v>
                </c:pt>
                <c:pt idx="1124">
                  <c:v>18.75</c:v>
                </c:pt>
                <c:pt idx="1125">
                  <c:v>18.766666666666666</c:v>
                </c:pt>
                <c:pt idx="1126">
                  <c:v>18.783333333333275</c:v>
                </c:pt>
                <c:pt idx="1127">
                  <c:v>18.8</c:v>
                </c:pt>
                <c:pt idx="1128">
                  <c:v>18.816666666666688</c:v>
                </c:pt>
                <c:pt idx="1129">
                  <c:v>18.83333333333329</c:v>
                </c:pt>
                <c:pt idx="1130">
                  <c:v>18.850000000000001</c:v>
                </c:pt>
                <c:pt idx="1131">
                  <c:v>18.866666666666667</c:v>
                </c:pt>
                <c:pt idx="1132">
                  <c:v>18.883333333333276</c:v>
                </c:pt>
                <c:pt idx="1133">
                  <c:v>18.899999999999999</c:v>
                </c:pt>
                <c:pt idx="1134">
                  <c:v>18.916666666666668</c:v>
                </c:pt>
                <c:pt idx="1135">
                  <c:v>18.933333333333284</c:v>
                </c:pt>
                <c:pt idx="1136">
                  <c:v>18.95</c:v>
                </c:pt>
                <c:pt idx="1137">
                  <c:v>18.966666666666644</c:v>
                </c:pt>
                <c:pt idx="1138">
                  <c:v>18.983333333333267</c:v>
                </c:pt>
                <c:pt idx="1139">
                  <c:v>19</c:v>
                </c:pt>
                <c:pt idx="1140">
                  <c:v>19.016666666666687</c:v>
                </c:pt>
                <c:pt idx="1141">
                  <c:v>19.033333333333289</c:v>
                </c:pt>
                <c:pt idx="1142">
                  <c:v>19.05</c:v>
                </c:pt>
                <c:pt idx="1143">
                  <c:v>19.066666666666666</c:v>
                </c:pt>
                <c:pt idx="1144">
                  <c:v>19.083333333333272</c:v>
                </c:pt>
                <c:pt idx="1145">
                  <c:v>19.100000000000001</c:v>
                </c:pt>
                <c:pt idx="1146">
                  <c:v>19.116666666666688</c:v>
                </c:pt>
                <c:pt idx="1147">
                  <c:v>19.133333333333301</c:v>
                </c:pt>
                <c:pt idx="1148">
                  <c:v>19.149999999999999</c:v>
                </c:pt>
                <c:pt idx="1149">
                  <c:v>19.166666666666668</c:v>
                </c:pt>
                <c:pt idx="1150">
                  <c:v>19.183333333333284</c:v>
                </c:pt>
                <c:pt idx="1151">
                  <c:v>19.2</c:v>
                </c:pt>
                <c:pt idx="1152">
                  <c:v>19.216666666666665</c:v>
                </c:pt>
                <c:pt idx="1153">
                  <c:v>19.233333333333285</c:v>
                </c:pt>
                <c:pt idx="1154">
                  <c:v>19.25</c:v>
                </c:pt>
                <c:pt idx="1155">
                  <c:v>19.266666666666666</c:v>
                </c:pt>
                <c:pt idx="1156">
                  <c:v>19.283333333333275</c:v>
                </c:pt>
                <c:pt idx="1157">
                  <c:v>19.3</c:v>
                </c:pt>
                <c:pt idx="1158">
                  <c:v>19.316666666666688</c:v>
                </c:pt>
                <c:pt idx="1159">
                  <c:v>19.33333333333329</c:v>
                </c:pt>
                <c:pt idx="1160">
                  <c:v>19.350000000000001</c:v>
                </c:pt>
                <c:pt idx="1161">
                  <c:v>19.366666666666667</c:v>
                </c:pt>
                <c:pt idx="1162">
                  <c:v>19.383333333333276</c:v>
                </c:pt>
                <c:pt idx="1163">
                  <c:v>19.399999999999999</c:v>
                </c:pt>
                <c:pt idx="1164">
                  <c:v>19.416666666666668</c:v>
                </c:pt>
                <c:pt idx="1165">
                  <c:v>19.433333333333284</c:v>
                </c:pt>
                <c:pt idx="1166">
                  <c:v>19.45</c:v>
                </c:pt>
                <c:pt idx="1167">
                  <c:v>19.466666666666644</c:v>
                </c:pt>
                <c:pt idx="1168">
                  <c:v>19.483333333333267</c:v>
                </c:pt>
                <c:pt idx="1169">
                  <c:v>19.5</c:v>
                </c:pt>
                <c:pt idx="1170">
                  <c:v>19.516666666666687</c:v>
                </c:pt>
                <c:pt idx="1171">
                  <c:v>19.533333333333289</c:v>
                </c:pt>
                <c:pt idx="1172">
                  <c:v>19.55</c:v>
                </c:pt>
                <c:pt idx="1173">
                  <c:v>19.566666666666666</c:v>
                </c:pt>
                <c:pt idx="1174">
                  <c:v>19.583333333333272</c:v>
                </c:pt>
                <c:pt idx="1175">
                  <c:v>19.600000000000001</c:v>
                </c:pt>
                <c:pt idx="1176">
                  <c:v>19.616666666666688</c:v>
                </c:pt>
                <c:pt idx="1177">
                  <c:v>19.633333333333301</c:v>
                </c:pt>
                <c:pt idx="1178">
                  <c:v>19.649999999999999</c:v>
                </c:pt>
                <c:pt idx="1179">
                  <c:v>19.666666666666668</c:v>
                </c:pt>
                <c:pt idx="1180">
                  <c:v>19.683333333333284</c:v>
                </c:pt>
                <c:pt idx="1181">
                  <c:v>19.7</c:v>
                </c:pt>
                <c:pt idx="1182">
                  <c:v>19.716666666666665</c:v>
                </c:pt>
                <c:pt idx="1183">
                  <c:v>19.733333333333285</c:v>
                </c:pt>
                <c:pt idx="1184">
                  <c:v>19.75</c:v>
                </c:pt>
                <c:pt idx="1185">
                  <c:v>19.766666666666666</c:v>
                </c:pt>
                <c:pt idx="1186">
                  <c:v>19.783333333333275</c:v>
                </c:pt>
                <c:pt idx="1187">
                  <c:v>19.8</c:v>
                </c:pt>
                <c:pt idx="1188">
                  <c:v>19.816666666666688</c:v>
                </c:pt>
                <c:pt idx="1189">
                  <c:v>19.83333333333329</c:v>
                </c:pt>
                <c:pt idx="1190">
                  <c:v>19.850000000000001</c:v>
                </c:pt>
                <c:pt idx="1191">
                  <c:v>19.866666666666667</c:v>
                </c:pt>
                <c:pt idx="1192">
                  <c:v>19.883333333333276</c:v>
                </c:pt>
                <c:pt idx="1193">
                  <c:v>19.899999999999999</c:v>
                </c:pt>
                <c:pt idx="1194">
                  <c:v>19.916666666666668</c:v>
                </c:pt>
                <c:pt idx="1195">
                  <c:v>19.933333333333284</c:v>
                </c:pt>
                <c:pt idx="1196">
                  <c:v>19.95</c:v>
                </c:pt>
                <c:pt idx="1197">
                  <c:v>19.966666666666644</c:v>
                </c:pt>
                <c:pt idx="1198">
                  <c:v>19.983333333333267</c:v>
                </c:pt>
                <c:pt idx="1199">
                  <c:v>20</c:v>
                </c:pt>
                <c:pt idx="1200">
                  <c:v>20.016666666666687</c:v>
                </c:pt>
                <c:pt idx="1201">
                  <c:v>20.033333333333289</c:v>
                </c:pt>
                <c:pt idx="1202">
                  <c:v>20.05</c:v>
                </c:pt>
                <c:pt idx="1203">
                  <c:v>20.066666666666666</c:v>
                </c:pt>
                <c:pt idx="1204">
                  <c:v>20.083333333333272</c:v>
                </c:pt>
                <c:pt idx="1205">
                  <c:v>20.100000000000001</c:v>
                </c:pt>
                <c:pt idx="1206">
                  <c:v>20.116666666666688</c:v>
                </c:pt>
                <c:pt idx="1207">
                  <c:v>20.133333333333301</c:v>
                </c:pt>
                <c:pt idx="1208">
                  <c:v>20.149999999999999</c:v>
                </c:pt>
                <c:pt idx="1209">
                  <c:v>20.166666666666668</c:v>
                </c:pt>
                <c:pt idx="1210">
                  <c:v>20.183333333333284</c:v>
                </c:pt>
                <c:pt idx="1211">
                  <c:v>20.2</c:v>
                </c:pt>
                <c:pt idx="1212">
                  <c:v>20.216666666666665</c:v>
                </c:pt>
                <c:pt idx="1213">
                  <c:v>20.233333333333285</c:v>
                </c:pt>
                <c:pt idx="1214">
                  <c:v>20.25</c:v>
                </c:pt>
                <c:pt idx="1215">
                  <c:v>20.266666666666666</c:v>
                </c:pt>
                <c:pt idx="1216">
                  <c:v>20.283333333333275</c:v>
                </c:pt>
                <c:pt idx="1217">
                  <c:v>20.3</c:v>
                </c:pt>
                <c:pt idx="1218">
                  <c:v>20.316666666666688</c:v>
                </c:pt>
                <c:pt idx="1219">
                  <c:v>20.33333333333329</c:v>
                </c:pt>
                <c:pt idx="1220">
                  <c:v>20.350000000000001</c:v>
                </c:pt>
                <c:pt idx="1221">
                  <c:v>20.366666666666667</c:v>
                </c:pt>
                <c:pt idx="1222">
                  <c:v>20.383333333333276</c:v>
                </c:pt>
                <c:pt idx="1223">
                  <c:v>20.399999999999999</c:v>
                </c:pt>
                <c:pt idx="1224">
                  <c:v>20.416666666666668</c:v>
                </c:pt>
                <c:pt idx="1225">
                  <c:v>20.433333333333284</c:v>
                </c:pt>
                <c:pt idx="1226">
                  <c:v>20.45</c:v>
                </c:pt>
                <c:pt idx="1227">
                  <c:v>20.466666666666644</c:v>
                </c:pt>
                <c:pt idx="1228">
                  <c:v>20.483333333333267</c:v>
                </c:pt>
                <c:pt idx="1229">
                  <c:v>20.5</c:v>
                </c:pt>
                <c:pt idx="1230">
                  <c:v>20.516666666666687</c:v>
                </c:pt>
                <c:pt idx="1231">
                  <c:v>20.533333333333289</c:v>
                </c:pt>
                <c:pt idx="1232">
                  <c:v>20.55</c:v>
                </c:pt>
                <c:pt idx="1233">
                  <c:v>20.566666666666666</c:v>
                </c:pt>
                <c:pt idx="1234">
                  <c:v>20.583333333333272</c:v>
                </c:pt>
                <c:pt idx="1235">
                  <c:v>20.6</c:v>
                </c:pt>
                <c:pt idx="1236">
                  <c:v>20.616666666666688</c:v>
                </c:pt>
                <c:pt idx="1237">
                  <c:v>20.633333333333301</c:v>
                </c:pt>
                <c:pt idx="1238">
                  <c:v>20.65000000000002</c:v>
                </c:pt>
                <c:pt idx="1239">
                  <c:v>20.666666666666668</c:v>
                </c:pt>
                <c:pt idx="1240">
                  <c:v>20.683333333333284</c:v>
                </c:pt>
                <c:pt idx="1241">
                  <c:v>20.7</c:v>
                </c:pt>
                <c:pt idx="1242">
                  <c:v>20.716666666666665</c:v>
                </c:pt>
                <c:pt idx="1243">
                  <c:v>20.733333333333285</c:v>
                </c:pt>
                <c:pt idx="1244">
                  <c:v>20.75</c:v>
                </c:pt>
                <c:pt idx="1245">
                  <c:v>20.766666666666666</c:v>
                </c:pt>
                <c:pt idx="1246">
                  <c:v>20.783333333333275</c:v>
                </c:pt>
                <c:pt idx="1247">
                  <c:v>20.8</c:v>
                </c:pt>
                <c:pt idx="1248">
                  <c:v>20.816666666666688</c:v>
                </c:pt>
                <c:pt idx="1249">
                  <c:v>20.83333333333329</c:v>
                </c:pt>
                <c:pt idx="1250">
                  <c:v>20.85</c:v>
                </c:pt>
                <c:pt idx="1251">
                  <c:v>20.866666666666667</c:v>
                </c:pt>
                <c:pt idx="1252">
                  <c:v>20.883333333333276</c:v>
                </c:pt>
                <c:pt idx="1253">
                  <c:v>20.9</c:v>
                </c:pt>
                <c:pt idx="1254">
                  <c:v>20.916666666666668</c:v>
                </c:pt>
                <c:pt idx="1255">
                  <c:v>20.933333333333284</c:v>
                </c:pt>
                <c:pt idx="1256">
                  <c:v>20.95</c:v>
                </c:pt>
                <c:pt idx="1257">
                  <c:v>20.966666666666644</c:v>
                </c:pt>
                <c:pt idx="1258">
                  <c:v>20.983333333333267</c:v>
                </c:pt>
                <c:pt idx="1259">
                  <c:v>21</c:v>
                </c:pt>
                <c:pt idx="1260">
                  <c:v>21.016666666666687</c:v>
                </c:pt>
                <c:pt idx="1261">
                  <c:v>21.033333333333289</c:v>
                </c:pt>
                <c:pt idx="1262">
                  <c:v>21.05</c:v>
                </c:pt>
                <c:pt idx="1263">
                  <c:v>21.066666666666666</c:v>
                </c:pt>
                <c:pt idx="1264">
                  <c:v>21.083333333333272</c:v>
                </c:pt>
                <c:pt idx="1265">
                  <c:v>21.1</c:v>
                </c:pt>
                <c:pt idx="1266">
                  <c:v>21.116666666666688</c:v>
                </c:pt>
                <c:pt idx="1267">
                  <c:v>21.133333333333301</c:v>
                </c:pt>
                <c:pt idx="1268">
                  <c:v>21.15000000000002</c:v>
                </c:pt>
                <c:pt idx="1269">
                  <c:v>21.166666666666668</c:v>
                </c:pt>
                <c:pt idx="1270">
                  <c:v>21.183333333333284</c:v>
                </c:pt>
                <c:pt idx="1271">
                  <c:v>21.2</c:v>
                </c:pt>
                <c:pt idx="1272">
                  <c:v>21.216666666666665</c:v>
                </c:pt>
                <c:pt idx="1273">
                  <c:v>21.233333333333285</c:v>
                </c:pt>
                <c:pt idx="1274">
                  <c:v>21.25</c:v>
                </c:pt>
                <c:pt idx="1275">
                  <c:v>21.266666666666666</c:v>
                </c:pt>
                <c:pt idx="1276">
                  <c:v>21.283333333333275</c:v>
                </c:pt>
                <c:pt idx="1277">
                  <c:v>21.3</c:v>
                </c:pt>
                <c:pt idx="1278">
                  <c:v>21.316666666666688</c:v>
                </c:pt>
                <c:pt idx="1279">
                  <c:v>21.33333333333329</c:v>
                </c:pt>
                <c:pt idx="1280">
                  <c:v>21.35</c:v>
                </c:pt>
                <c:pt idx="1281">
                  <c:v>21.366666666666667</c:v>
                </c:pt>
                <c:pt idx="1282">
                  <c:v>21.383333333333276</c:v>
                </c:pt>
                <c:pt idx="1283">
                  <c:v>21.4</c:v>
                </c:pt>
                <c:pt idx="1284">
                  <c:v>21.416666666666668</c:v>
                </c:pt>
                <c:pt idx="1285">
                  <c:v>21.433333333333284</c:v>
                </c:pt>
                <c:pt idx="1286">
                  <c:v>21.45</c:v>
                </c:pt>
                <c:pt idx="1287">
                  <c:v>21.466666666666644</c:v>
                </c:pt>
                <c:pt idx="1288">
                  <c:v>21.483333333333267</c:v>
                </c:pt>
                <c:pt idx="1289">
                  <c:v>21.5</c:v>
                </c:pt>
                <c:pt idx="1290">
                  <c:v>21.516666666666687</c:v>
                </c:pt>
                <c:pt idx="1291">
                  <c:v>21.533333333333289</c:v>
                </c:pt>
                <c:pt idx="1292">
                  <c:v>21.55</c:v>
                </c:pt>
                <c:pt idx="1293">
                  <c:v>21.566666666666666</c:v>
                </c:pt>
                <c:pt idx="1294">
                  <c:v>21.583333333333272</c:v>
                </c:pt>
                <c:pt idx="1295">
                  <c:v>21.6</c:v>
                </c:pt>
                <c:pt idx="1296">
                  <c:v>21.616666666666688</c:v>
                </c:pt>
                <c:pt idx="1297">
                  <c:v>21.633333333333301</c:v>
                </c:pt>
                <c:pt idx="1298">
                  <c:v>21.65000000000002</c:v>
                </c:pt>
                <c:pt idx="1299">
                  <c:v>21.666666666666668</c:v>
                </c:pt>
                <c:pt idx="1300">
                  <c:v>21.683333333333284</c:v>
                </c:pt>
                <c:pt idx="1301">
                  <c:v>21.7</c:v>
                </c:pt>
                <c:pt idx="1302">
                  <c:v>21.716666666666665</c:v>
                </c:pt>
                <c:pt idx="1303">
                  <c:v>21.733333333333285</c:v>
                </c:pt>
                <c:pt idx="1304">
                  <c:v>21.75</c:v>
                </c:pt>
                <c:pt idx="1305">
                  <c:v>21.766666666666666</c:v>
                </c:pt>
                <c:pt idx="1306">
                  <c:v>21.783333333333275</c:v>
                </c:pt>
                <c:pt idx="1307">
                  <c:v>21.8</c:v>
                </c:pt>
                <c:pt idx="1308">
                  <c:v>21.816666666666688</c:v>
                </c:pt>
                <c:pt idx="1309">
                  <c:v>21.83333333333329</c:v>
                </c:pt>
                <c:pt idx="1310">
                  <c:v>21.85</c:v>
                </c:pt>
                <c:pt idx="1311">
                  <c:v>21.866666666666667</c:v>
                </c:pt>
                <c:pt idx="1312">
                  <c:v>21.883333333333276</c:v>
                </c:pt>
                <c:pt idx="1313">
                  <c:v>21.9</c:v>
                </c:pt>
                <c:pt idx="1314">
                  <c:v>21.916666666666668</c:v>
                </c:pt>
                <c:pt idx="1315">
                  <c:v>21.933333333333284</c:v>
                </c:pt>
                <c:pt idx="1316">
                  <c:v>21.95</c:v>
                </c:pt>
                <c:pt idx="1317">
                  <c:v>21.966666666666644</c:v>
                </c:pt>
                <c:pt idx="1318">
                  <c:v>21.983333333333267</c:v>
                </c:pt>
                <c:pt idx="1319">
                  <c:v>22</c:v>
                </c:pt>
                <c:pt idx="1320">
                  <c:v>22.016666666666687</c:v>
                </c:pt>
                <c:pt idx="1321">
                  <c:v>22.033333333333289</c:v>
                </c:pt>
                <c:pt idx="1322">
                  <c:v>22.05</c:v>
                </c:pt>
                <c:pt idx="1323">
                  <c:v>22.066666666666666</c:v>
                </c:pt>
                <c:pt idx="1324">
                  <c:v>22.083333333333272</c:v>
                </c:pt>
                <c:pt idx="1325">
                  <c:v>22.1</c:v>
                </c:pt>
                <c:pt idx="1326">
                  <c:v>22.116666666666688</c:v>
                </c:pt>
                <c:pt idx="1327">
                  <c:v>22.133333333333301</c:v>
                </c:pt>
                <c:pt idx="1328">
                  <c:v>22.15000000000002</c:v>
                </c:pt>
                <c:pt idx="1329">
                  <c:v>22.166666666666668</c:v>
                </c:pt>
                <c:pt idx="1330">
                  <c:v>22.183333333333284</c:v>
                </c:pt>
                <c:pt idx="1331">
                  <c:v>22.2</c:v>
                </c:pt>
                <c:pt idx="1332">
                  <c:v>22.216666666666665</c:v>
                </c:pt>
                <c:pt idx="1333">
                  <c:v>22.233333333333285</c:v>
                </c:pt>
                <c:pt idx="1334">
                  <c:v>22.25</c:v>
                </c:pt>
                <c:pt idx="1335">
                  <c:v>22.266666666666666</c:v>
                </c:pt>
                <c:pt idx="1336">
                  <c:v>22.283333333333275</c:v>
                </c:pt>
                <c:pt idx="1337">
                  <c:v>22.3</c:v>
                </c:pt>
                <c:pt idx="1338">
                  <c:v>22.316666666666688</c:v>
                </c:pt>
                <c:pt idx="1339">
                  <c:v>22.33333333333329</c:v>
                </c:pt>
                <c:pt idx="1340">
                  <c:v>22.35</c:v>
                </c:pt>
                <c:pt idx="1341">
                  <c:v>22.366666666666667</c:v>
                </c:pt>
                <c:pt idx="1342">
                  <c:v>22.383333333333276</c:v>
                </c:pt>
                <c:pt idx="1343">
                  <c:v>22.4</c:v>
                </c:pt>
                <c:pt idx="1344">
                  <c:v>22.416666666666668</c:v>
                </c:pt>
                <c:pt idx="1345">
                  <c:v>22.433333333333284</c:v>
                </c:pt>
                <c:pt idx="1346">
                  <c:v>22.45</c:v>
                </c:pt>
                <c:pt idx="1347">
                  <c:v>22.466666666666644</c:v>
                </c:pt>
                <c:pt idx="1348">
                  <c:v>22.483333333333267</c:v>
                </c:pt>
                <c:pt idx="1349">
                  <c:v>22.5</c:v>
                </c:pt>
                <c:pt idx="1350">
                  <c:v>22.516666666666687</c:v>
                </c:pt>
                <c:pt idx="1351">
                  <c:v>22.533333333333289</c:v>
                </c:pt>
                <c:pt idx="1352">
                  <c:v>22.55</c:v>
                </c:pt>
                <c:pt idx="1353">
                  <c:v>22.566666666666666</c:v>
                </c:pt>
                <c:pt idx="1354">
                  <c:v>22.583333333333272</c:v>
                </c:pt>
                <c:pt idx="1355">
                  <c:v>22.6</c:v>
                </c:pt>
                <c:pt idx="1356">
                  <c:v>22.616666666666688</c:v>
                </c:pt>
                <c:pt idx="1357">
                  <c:v>22.633333333333301</c:v>
                </c:pt>
                <c:pt idx="1358">
                  <c:v>22.65000000000002</c:v>
                </c:pt>
                <c:pt idx="1359">
                  <c:v>22.666666666666668</c:v>
                </c:pt>
                <c:pt idx="1360">
                  <c:v>22.683333333333284</c:v>
                </c:pt>
                <c:pt idx="1361">
                  <c:v>22.7</c:v>
                </c:pt>
                <c:pt idx="1362">
                  <c:v>22.716666666666665</c:v>
                </c:pt>
                <c:pt idx="1363">
                  <c:v>22.733333333333285</c:v>
                </c:pt>
                <c:pt idx="1364">
                  <c:v>22.75</c:v>
                </c:pt>
                <c:pt idx="1365">
                  <c:v>22.766666666666666</c:v>
                </c:pt>
                <c:pt idx="1366">
                  <c:v>22.783333333333275</c:v>
                </c:pt>
                <c:pt idx="1367">
                  <c:v>22.8</c:v>
                </c:pt>
                <c:pt idx="1368">
                  <c:v>22.816666666666688</c:v>
                </c:pt>
                <c:pt idx="1369">
                  <c:v>22.83333333333329</c:v>
                </c:pt>
                <c:pt idx="1370">
                  <c:v>22.85</c:v>
                </c:pt>
                <c:pt idx="1371">
                  <c:v>22.866666666666667</c:v>
                </c:pt>
                <c:pt idx="1372">
                  <c:v>22.883333333333276</c:v>
                </c:pt>
                <c:pt idx="1373">
                  <c:v>22.9</c:v>
                </c:pt>
                <c:pt idx="1374">
                  <c:v>22.916666666666668</c:v>
                </c:pt>
                <c:pt idx="1375">
                  <c:v>22.933333333333284</c:v>
                </c:pt>
                <c:pt idx="1376">
                  <c:v>22.95</c:v>
                </c:pt>
                <c:pt idx="1377">
                  <c:v>22.966666666666644</c:v>
                </c:pt>
                <c:pt idx="1378">
                  <c:v>22.983333333333267</c:v>
                </c:pt>
                <c:pt idx="1379">
                  <c:v>23</c:v>
                </c:pt>
                <c:pt idx="1380">
                  <c:v>23.016666666666687</c:v>
                </c:pt>
                <c:pt idx="1381">
                  <c:v>23.033333333333289</c:v>
                </c:pt>
                <c:pt idx="1382">
                  <c:v>23.05</c:v>
                </c:pt>
                <c:pt idx="1383">
                  <c:v>23.066666666666666</c:v>
                </c:pt>
                <c:pt idx="1384">
                  <c:v>23.083333333333272</c:v>
                </c:pt>
                <c:pt idx="1385">
                  <c:v>23.1</c:v>
                </c:pt>
                <c:pt idx="1386">
                  <c:v>23.116666666666688</c:v>
                </c:pt>
                <c:pt idx="1387">
                  <c:v>23.133333333333301</c:v>
                </c:pt>
                <c:pt idx="1388">
                  <c:v>23.15000000000002</c:v>
                </c:pt>
                <c:pt idx="1389">
                  <c:v>23.166666666666668</c:v>
                </c:pt>
                <c:pt idx="1390">
                  <c:v>23.183333333333284</c:v>
                </c:pt>
                <c:pt idx="1391">
                  <c:v>23.2</c:v>
                </c:pt>
                <c:pt idx="1392">
                  <c:v>23.216666666666665</c:v>
                </c:pt>
                <c:pt idx="1393">
                  <c:v>23.233333333333285</c:v>
                </c:pt>
                <c:pt idx="1394">
                  <c:v>23.25</c:v>
                </c:pt>
                <c:pt idx="1395">
                  <c:v>23.266666666666666</c:v>
                </c:pt>
                <c:pt idx="1396">
                  <c:v>23.283333333333275</c:v>
                </c:pt>
                <c:pt idx="1397">
                  <c:v>23.3</c:v>
                </c:pt>
                <c:pt idx="1398">
                  <c:v>23.316666666666688</c:v>
                </c:pt>
                <c:pt idx="1399">
                  <c:v>23.33333333333329</c:v>
                </c:pt>
                <c:pt idx="1400">
                  <c:v>23.35</c:v>
                </c:pt>
                <c:pt idx="1401">
                  <c:v>23.366666666666667</c:v>
                </c:pt>
                <c:pt idx="1402">
                  <c:v>23.383333333333276</c:v>
                </c:pt>
                <c:pt idx="1403">
                  <c:v>23.4</c:v>
                </c:pt>
                <c:pt idx="1404">
                  <c:v>23.416666666666668</c:v>
                </c:pt>
                <c:pt idx="1405">
                  <c:v>23.433333333333284</c:v>
                </c:pt>
                <c:pt idx="1406">
                  <c:v>23.45</c:v>
                </c:pt>
                <c:pt idx="1407">
                  <c:v>23.466666666666644</c:v>
                </c:pt>
                <c:pt idx="1408">
                  <c:v>23.483333333333267</c:v>
                </c:pt>
                <c:pt idx="1409">
                  <c:v>23.5</c:v>
                </c:pt>
                <c:pt idx="1410">
                  <c:v>23.516666666666687</c:v>
                </c:pt>
                <c:pt idx="1411">
                  <c:v>23.533333333333289</c:v>
                </c:pt>
                <c:pt idx="1412">
                  <c:v>23.55</c:v>
                </c:pt>
                <c:pt idx="1413">
                  <c:v>23.566666666666666</c:v>
                </c:pt>
                <c:pt idx="1414">
                  <c:v>23.583333333333272</c:v>
                </c:pt>
                <c:pt idx="1415">
                  <c:v>23.6</c:v>
                </c:pt>
                <c:pt idx="1416">
                  <c:v>23.616666666666688</c:v>
                </c:pt>
                <c:pt idx="1417">
                  <c:v>23.633333333333301</c:v>
                </c:pt>
                <c:pt idx="1418">
                  <c:v>23.65000000000002</c:v>
                </c:pt>
                <c:pt idx="1419">
                  <c:v>23.666666666666668</c:v>
                </c:pt>
                <c:pt idx="1420">
                  <c:v>23.683333333333284</c:v>
                </c:pt>
                <c:pt idx="1421">
                  <c:v>23.7</c:v>
                </c:pt>
                <c:pt idx="1422">
                  <c:v>23.716666666666665</c:v>
                </c:pt>
                <c:pt idx="1423">
                  <c:v>23.733333333333285</c:v>
                </c:pt>
                <c:pt idx="1424">
                  <c:v>23.75</c:v>
                </c:pt>
                <c:pt idx="1425">
                  <c:v>23.766666666666666</c:v>
                </c:pt>
                <c:pt idx="1426">
                  <c:v>23.783333333333275</c:v>
                </c:pt>
                <c:pt idx="1427">
                  <c:v>23.8</c:v>
                </c:pt>
                <c:pt idx="1428">
                  <c:v>23.816666666666688</c:v>
                </c:pt>
                <c:pt idx="1429">
                  <c:v>23.83333333333329</c:v>
                </c:pt>
                <c:pt idx="1430">
                  <c:v>23.85</c:v>
                </c:pt>
                <c:pt idx="1431">
                  <c:v>23.866666666666667</c:v>
                </c:pt>
                <c:pt idx="1432">
                  <c:v>23.883333333333276</c:v>
                </c:pt>
                <c:pt idx="1433">
                  <c:v>23.9</c:v>
                </c:pt>
                <c:pt idx="1434">
                  <c:v>23.916666666666668</c:v>
                </c:pt>
                <c:pt idx="1435">
                  <c:v>23.933333333333284</c:v>
                </c:pt>
                <c:pt idx="1436">
                  <c:v>23.95</c:v>
                </c:pt>
                <c:pt idx="1437">
                  <c:v>23.966666666666644</c:v>
                </c:pt>
                <c:pt idx="1438">
                  <c:v>23.983333333333267</c:v>
                </c:pt>
                <c:pt idx="1439">
                  <c:v>24</c:v>
                </c:pt>
                <c:pt idx="1440">
                  <c:v>24.016666666666687</c:v>
                </c:pt>
                <c:pt idx="1441">
                  <c:v>24.033333333333289</c:v>
                </c:pt>
                <c:pt idx="1442">
                  <c:v>24.05</c:v>
                </c:pt>
                <c:pt idx="1443">
                  <c:v>24.066666666666666</c:v>
                </c:pt>
                <c:pt idx="1444">
                  <c:v>24.083333333333272</c:v>
                </c:pt>
                <c:pt idx="1445">
                  <c:v>24.1</c:v>
                </c:pt>
                <c:pt idx="1446">
                  <c:v>24.116666666666688</c:v>
                </c:pt>
                <c:pt idx="1447">
                  <c:v>24.133333333333301</c:v>
                </c:pt>
                <c:pt idx="1448">
                  <c:v>24.15000000000002</c:v>
                </c:pt>
                <c:pt idx="1449">
                  <c:v>24.166666666666668</c:v>
                </c:pt>
                <c:pt idx="1450">
                  <c:v>24.183333333333284</c:v>
                </c:pt>
                <c:pt idx="1451">
                  <c:v>24.2</c:v>
                </c:pt>
                <c:pt idx="1452">
                  <c:v>24.216666666666665</c:v>
                </c:pt>
                <c:pt idx="1453">
                  <c:v>24.233333333333285</c:v>
                </c:pt>
                <c:pt idx="1454">
                  <c:v>24.25</c:v>
                </c:pt>
                <c:pt idx="1455">
                  <c:v>24.266666666666666</c:v>
                </c:pt>
                <c:pt idx="1456">
                  <c:v>24.283333333333275</c:v>
                </c:pt>
                <c:pt idx="1457">
                  <c:v>24.3</c:v>
                </c:pt>
                <c:pt idx="1458">
                  <c:v>24.316666666666688</c:v>
                </c:pt>
                <c:pt idx="1459">
                  <c:v>24.33333333333329</c:v>
                </c:pt>
                <c:pt idx="1460">
                  <c:v>24.35</c:v>
                </c:pt>
                <c:pt idx="1461">
                  <c:v>24.366666666666667</c:v>
                </c:pt>
                <c:pt idx="1462">
                  <c:v>24.383333333333276</c:v>
                </c:pt>
                <c:pt idx="1463">
                  <c:v>24.4</c:v>
                </c:pt>
                <c:pt idx="1464">
                  <c:v>24.416666666666668</c:v>
                </c:pt>
                <c:pt idx="1465">
                  <c:v>24.433333333333284</c:v>
                </c:pt>
                <c:pt idx="1466">
                  <c:v>24.45</c:v>
                </c:pt>
                <c:pt idx="1467">
                  <c:v>24.466666666666644</c:v>
                </c:pt>
                <c:pt idx="1468">
                  <c:v>24.483333333333267</c:v>
                </c:pt>
                <c:pt idx="1469">
                  <c:v>24.5</c:v>
                </c:pt>
                <c:pt idx="1470">
                  <c:v>24.516666666666687</c:v>
                </c:pt>
                <c:pt idx="1471">
                  <c:v>24.533333333333289</c:v>
                </c:pt>
                <c:pt idx="1472">
                  <c:v>24.55</c:v>
                </c:pt>
                <c:pt idx="1473">
                  <c:v>24.566666666666666</c:v>
                </c:pt>
                <c:pt idx="1474">
                  <c:v>24.583333333333272</c:v>
                </c:pt>
                <c:pt idx="1475">
                  <c:v>24.6</c:v>
                </c:pt>
                <c:pt idx="1476">
                  <c:v>24.616666666666688</c:v>
                </c:pt>
                <c:pt idx="1477">
                  <c:v>24.633333333333301</c:v>
                </c:pt>
                <c:pt idx="1478">
                  <c:v>24.65000000000002</c:v>
                </c:pt>
                <c:pt idx="1479">
                  <c:v>24.666666666666668</c:v>
                </c:pt>
                <c:pt idx="1480">
                  <c:v>24.683333333333284</c:v>
                </c:pt>
                <c:pt idx="1481">
                  <c:v>24.7</c:v>
                </c:pt>
                <c:pt idx="1482">
                  <c:v>24.716666666666665</c:v>
                </c:pt>
                <c:pt idx="1483">
                  <c:v>24.733333333333285</c:v>
                </c:pt>
                <c:pt idx="1484">
                  <c:v>24.75</c:v>
                </c:pt>
                <c:pt idx="1485">
                  <c:v>24.766666666666666</c:v>
                </c:pt>
                <c:pt idx="1486">
                  <c:v>24.783333333333275</c:v>
                </c:pt>
                <c:pt idx="1487">
                  <c:v>24.8</c:v>
                </c:pt>
                <c:pt idx="1488">
                  <c:v>24.816666666666688</c:v>
                </c:pt>
                <c:pt idx="1489">
                  <c:v>24.83333333333329</c:v>
                </c:pt>
                <c:pt idx="1490">
                  <c:v>24.85</c:v>
                </c:pt>
                <c:pt idx="1491">
                  <c:v>24.866666666666667</c:v>
                </c:pt>
                <c:pt idx="1492">
                  <c:v>24.883333333333276</c:v>
                </c:pt>
                <c:pt idx="1493">
                  <c:v>24.9</c:v>
                </c:pt>
                <c:pt idx="1494">
                  <c:v>24.916666666666668</c:v>
                </c:pt>
                <c:pt idx="1495">
                  <c:v>24.933333333333284</c:v>
                </c:pt>
                <c:pt idx="1496">
                  <c:v>24.95</c:v>
                </c:pt>
                <c:pt idx="1497">
                  <c:v>24.966666666666644</c:v>
                </c:pt>
                <c:pt idx="1498">
                  <c:v>24.983333333333267</c:v>
                </c:pt>
                <c:pt idx="1499">
                  <c:v>25</c:v>
                </c:pt>
                <c:pt idx="1500">
                  <c:v>25.016666666666687</c:v>
                </c:pt>
                <c:pt idx="1501">
                  <c:v>25.033333333333289</c:v>
                </c:pt>
                <c:pt idx="1502">
                  <c:v>25.05</c:v>
                </c:pt>
                <c:pt idx="1503">
                  <c:v>25.066666666666666</c:v>
                </c:pt>
                <c:pt idx="1504">
                  <c:v>25.083333333333272</c:v>
                </c:pt>
                <c:pt idx="1505">
                  <c:v>25.1</c:v>
                </c:pt>
                <c:pt idx="1506">
                  <c:v>25.116666666666688</c:v>
                </c:pt>
                <c:pt idx="1507">
                  <c:v>25.133333333333301</c:v>
                </c:pt>
                <c:pt idx="1508">
                  <c:v>25.15000000000002</c:v>
                </c:pt>
                <c:pt idx="1509">
                  <c:v>25.166666666666668</c:v>
                </c:pt>
                <c:pt idx="1510">
                  <c:v>25.183333333333284</c:v>
                </c:pt>
                <c:pt idx="1511">
                  <c:v>25.2</c:v>
                </c:pt>
                <c:pt idx="1512">
                  <c:v>25.216666666666665</c:v>
                </c:pt>
                <c:pt idx="1513">
                  <c:v>25.233333333333285</c:v>
                </c:pt>
                <c:pt idx="1514">
                  <c:v>25.25</c:v>
                </c:pt>
                <c:pt idx="1515">
                  <c:v>25.266666666666666</c:v>
                </c:pt>
                <c:pt idx="1516">
                  <c:v>25.283333333333275</c:v>
                </c:pt>
                <c:pt idx="1517">
                  <c:v>25.3</c:v>
                </c:pt>
                <c:pt idx="1518">
                  <c:v>25.316666666666688</c:v>
                </c:pt>
                <c:pt idx="1519">
                  <c:v>25.33333333333329</c:v>
                </c:pt>
                <c:pt idx="1520">
                  <c:v>25.35</c:v>
                </c:pt>
                <c:pt idx="1521">
                  <c:v>25.366666666666667</c:v>
                </c:pt>
                <c:pt idx="1522">
                  <c:v>25.383333333333276</c:v>
                </c:pt>
                <c:pt idx="1523">
                  <c:v>25.4</c:v>
                </c:pt>
                <c:pt idx="1524">
                  <c:v>25.416666666666668</c:v>
                </c:pt>
                <c:pt idx="1525">
                  <c:v>25.433333333333284</c:v>
                </c:pt>
                <c:pt idx="1526">
                  <c:v>25.45</c:v>
                </c:pt>
                <c:pt idx="1527">
                  <c:v>25.466666666666644</c:v>
                </c:pt>
                <c:pt idx="1528">
                  <c:v>25.483333333333267</c:v>
                </c:pt>
                <c:pt idx="1529">
                  <c:v>25.5</c:v>
                </c:pt>
                <c:pt idx="1530">
                  <c:v>25.516666666666687</c:v>
                </c:pt>
                <c:pt idx="1531">
                  <c:v>25.533333333333289</c:v>
                </c:pt>
                <c:pt idx="1532">
                  <c:v>25.55</c:v>
                </c:pt>
                <c:pt idx="1533">
                  <c:v>25.566666666666666</c:v>
                </c:pt>
                <c:pt idx="1534">
                  <c:v>25.583333333333272</c:v>
                </c:pt>
                <c:pt idx="1535">
                  <c:v>25.6</c:v>
                </c:pt>
                <c:pt idx="1536">
                  <c:v>25.616666666666688</c:v>
                </c:pt>
                <c:pt idx="1537">
                  <c:v>25.633333333333301</c:v>
                </c:pt>
                <c:pt idx="1538">
                  <c:v>25.65000000000002</c:v>
                </c:pt>
                <c:pt idx="1539">
                  <c:v>25.666666666666668</c:v>
                </c:pt>
                <c:pt idx="1540">
                  <c:v>25.683333333333284</c:v>
                </c:pt>
                <c:pt idx="1541">
                  <c:v>25.7</c:v>
                </c:pt>
                <c:pt idx="1542">
                  <c:v>25.716666666666665</c:v>
                </c:pt>
                <c:pt idx="1543">
                  <c:v>25.733333333333285</c:v>
                </c:pt>
                <c:pt idx="1544">
                  <c:v>25.75</c:v>
                </c:pt>
                <c:pt idx="1545">
                  <c:v>25.766666666666666</c:v>
                </c:pt>
                <c:pt idx="1546">
                  <c:v>25.783333333333275</c:v>
                </c:pt>
                <c:pt idx="1547">
                  <c:v>25.8</c:v>
                </c:pt>
                <c:pt idx="1548">
                  <c:v>25.816666666666688</c:v>
                </c:pt>
                <c:pt idx="1549">
                  <c:v>25.83333333333329</c:v>
                </c:pt>
                <c:pt idx="1550">
                  <c:v>25.85</c:v>
                </c:pt>
                <c:pt idx="1551">
                  <c:v>25.866666666666667</c:v>
                </c:pt>
                <c:pt idx="1552">
                  <c:v>25.883333333333276</c:v>
                </c:pt>
                <c:pt idx="1553">
                  <c:v>25.9</c:v>
                </c:pt>
                <c:pt idx="1554">
                  <c:v>25.916666666666668</c:v>
                </c:pt>
                <c:pt idx="1555">
                  <c:v>25.933333333333284</c:v>
                </c:pt>
                <c:pt idx="1556">
                  <c:v>25.95</c:v>
                </c:pt>
                <c:pt idx="1557">
                  <c:v>25.966666666666644</c:v>
                </c:pt>
                <c:pt idx="1558">
                  <c:v>25.983333333333267</c:v>
                </c:pt>
                <c:pt idx="1559">
                  <c:v>26</c:v>
                </c:pt>
                <c:pt idx="1560">
                  <c:v>26.016666666666687</c:v>
                </c:pt>
                <c:pt idx="1561">
                  <c:v>26.033333333333289</c:v>
                </c:pt>
                <c:pt idx="1562">
                  <c:v>26.05</c:v>
                </c:pt>
                <c:pt idx="1563">
                  <c:v>26.066666666666666</c:v>
                </c:pt>
                <c:pt idx="1564">
                  <c:v>26.083333333333272</c:v>
                </c:pt>
                <c:pt idx="1565">
                  <c:v>26.1</c:v>
                </c:pt>
                <c:pt idx="1566">
                  <c:v>26.116666666666688</c:v>
                </c:pt>
                <c:pt idx="1567">
                  <c:v>26.133333333333301</c:v>
                </c:pt>
                <c:pt idx="1568">
                  <c:v>26.15000000000002</c:v>
                </c:pt>
                <c:pt idx="1569">
                  <c:v>26.166666666666668</c:v>
                </c:pt>
                <c:pt idx="1570">
                  <c:v>26.183333333333284</c:v>
                </c:pt>
                <c:pt idx="1571">
                  <c:v>26.2</c:v>
                </c:pt>
                <c:pt idx="1572">
                  <c:v>26.216666666666665</c:v>
                </c:pt>
                <c:pt idx="1573">
                  <c:v>26.233333333333285</c:v>
                </c:pt>
                <c:pt idx="1574">
                  <c:v>26.25</c:v>
                </c:pt>
                <c:pt idx="1575">
                  <c:v>26.266666666666666</c:v>
                </c:pt>
                <c:pt idx="1576">
                  <c:v>26.283333333333275</c:v>
                </c:pt>
                <c:pt idx="1577">
                  <c:v>26.3</c:v>
                </c:pt>
                <c:pt idx="1578">
                  <c:v>26.316666666666688</c:v>
                </c:pt>
                <c:pt idx="1579">
                  <c:v>26.33333333333329</c:v>
                </c:pt>
                <c:pt idx="1580">
                  <c:v>26.35</c:v>
                </c:pt>
                <c:pt idx="1581">
                  <c:v>26.366666666666667</c:v>
                </c:pt>
                <c:pt idx="1582">
                  <c:v>26.383333333333276</c:v>
                </c:pt>
                <c:pt idx="1583">
                  <c:v>26.4</c:v>
                </c:pt>
                <c:pt idx="1584">
                  <c:v>26.416666666666668</c:v>
                </c:pt>
                <c:pt idx="1585">
                  <c:v>26.433333333333284</c:v>
                </c:pt>
                <c:pt idx="1586">
                  <c:v>26.45</c:v>
                </c:pt>
                <c:pt idx="1587">
                  <c:v>26.466666666666644</c:v>
                </c:pt>
                <c:pt idx="1588">
                  <c:v>26.483333333333267</c:v>
                </c:pt>
                <c:pt idx="1589">
                  <c:v>26.5</c:v>
                </c:pt>
                <c:pt idx="1590">
                  <c:v>26.516666666666687</c:v>
                </c:pt>
                <c:pt idx="1591">
                  <c:v>26.533333333333289</c:v>
                </c:pt>
                <c:pt idx="1592">
                  <c:v>26.55</c:v>
                </c:pt>
                <c:pt idx="1593">
                  <c:v>26.566666666666666</c:v>
                </c:pt>
                <c:pt idx="1594">
                  <c:v>26.583333333333272</c:v>
                </c:pt>
                <c:pt idx="1595">
                  <c:v>26.6</c:v>
                </c:pt>
                <c:pt idx="1596">
                  <c:v>26.616666666666688</c:v>
                </c:pt>
                <c:pt idx="1597">
                  <c:v>26.633333333333301</c:v>
                </c:pt>
                <c:pt idx="1598">
                  <c:v>26.65000000000002</c:v>
                </c:pt>
                <c:pt idx="1599">
                  <c:v>26.666666666666668</c:v>
                </c:pt>
                <c:pt idx="1600">
                  <c:v>26.683333333333284</c:v>
                </c:pt>
                <c:pt idx="1601">
                  <c:v>26.7</c:v>
                </c:pt>
                <c:pt idx="1602">
                  <c:v>26.716666666666665</c:v>
                </c:pt>
                <c:pt idx="1603">
                  <c:v>26.733333333333285</c:v>
                </c:pt>
                <c:pt idx="1604">
                  <c:v>26.75</c:v>
                </c:pt>
                <c:pt idx="1605">
                  <c:v>26.766666666666666</c:v>
                </c:pt>
                <c:pt idx="1606">
                  <c:v>26.783333333333275</c:v>
                </c:pt>
                <c:pt idx="1607">
                  <c:v>26.8</c:v>
                </c:pt>
                <c:pt idx="1608">
                  <c:v>26.816666666666688</c:v>
                </c:pt>
                <c:pt idx="1609">
                  <c:v>26.83333333333329</c:v>
                </c:pt>
                <c:pt idx="1610">
                  <c:v>26.85</c:v>
                </c:pt>
                <c:pt idx="1611">
                  <c:v>26.866666666666667</c:v>
                </c:pt>
                <c:pt idx="1612">
                  <c:v>26.883333333333276</c:v>
                </c:pt>
                <c:pt idx="1613">
                  <c:v>26.9</c:v>
                </c:pt>
                <c:pt idx="1614">
                  <c:v>26.916666666666668</c:v>
                </c:pt>
                <c:pt idx="1615">
                  <c:v>26.933333333333284</c:v>
                </c:pt>
                <c:pt idx="1616">
                  <c:v>26.95</c:v>
                </c:pt>
                <c:pt idx="1617">
                  <c:v>26.966666666666644</c:v>
                </c:pt>
                <c:pt idx="1618">
                  <c:v>26.983333333333267</c:v>
                </c:pt>
                <c:pt idx="1619">
                  <c:v>27</c:v>
                </c:pt>
                <c:pt idx="1620">
                  <c:v>27.016666666666687</c:v>
                </c:pt>
                <c:pt idx="1621">
                  <c:v>27.033333333333289</c:v>
                </c:pt>
                <c:pt idx="1622">
                  <c:v>27.05</c:v>
                </c:pt>
                <c:pt idx="1623">
                  <c:v>27.066666666666666</c:v>
                </c:pt>
                <c:pt idx="1624">
                  <c:v>27.083333333333272</c:v>
                </c:pt>
                <c:pt idx="1625">
                  <c:v>27.1</c:v>
                </c:pt>
                <c:pt idx="1626">
                  <c:v>27.116666666666688</c:v>
                </c:pt>
                <c:pt idx="1627">
                  <c:v>27.133333333333301</c:v>
                </c:pt>
                <c:pt idx="1628">
                  <c:v>27.15000000000002</c:v>
                </c:pt>
                <c:pt idx="1629">
                  <c:v>27.166666666666668</c:v>
                </c:pt>
                <c:pt idx="1630">
                  <c:v>27.183333333333284</c:v>
                </c:pt>
                <c:pt idx="1631">
                  <c:v>27.2</c:v>
                </c:pt>
                <c:pt idx="1632">
                  <c:v>27.216666666666665</c:v>
                </c:pt>
                <c:pt idx="1633">
                  <c:v>27.233333333333285</c:v>
                </c:pt>
                <c:pt idx="1634">
                  <c:v>27.25</c:v>
                </c:pt>
                <c:pt idx="1635">
                  <c:v>27.266666666666666</c:v>
                </c:pt>
                <c:pt idx="1636">
                  <c:v>27.283333333333275</c:v>
                </c:pt>
                <c:pt idx="1637">
                  <c:v>27.3</c:v>
                </c:pt>
                <c:pt idx="1638">
                  <c:v>27.316666666666688</c:v>
                </c:pt>
                <c:pt idx="1639">
                  <c:v>27.33333333333329</c:v>
                </c:pt>
                <c:pt idx="1640">
                  <c:v>27.35</c:v>
                </c:pt>
                <c:pt idx="1641">
                  <c:v>27.366666666666667</c:v>
                </c:pt>
                <c:pt idx="1642">
                  <c:v>27.383333333333276</c:v>
                </c:pt>
                <c:pt idx="1643">
                  <c:v>27.4</c:v>
                </c:pt>
                <c:pt idx="1644">
                  <c:v>27.416666666666668</c:v>
                </c:pt>
                <c:pt idx="1645">
                  <c:v>27.433333333333284</c:v>
                </c:pt>
                <c:pt idx="1646">
                  <c:v>27.45</c:v>
                </c:pt>
                <c:pt idx="1647">
                  <c:v>27.466666666666644</c:v>
                </c:pt>
                <c:pt idx="1648">
                  <c:v>27.483333333333267</c:v>
                </c:pt>
                <c:pt idx="1649">
                  <c:v>27.5</c:v>
                </c:pt>
                <c:pt idx="1650">
                  <c:v>27.516666666666687</c:v>
                </c:pt>
                <c:pt idx="1651">
                  <c:v>27.533333333333289</c:v>
                </c:pt>
                <c:pt idx="1652">
                  <c:v>27.55</c:v>
                </c:pt>
                <c:pt idx="1653">
                  <c:v>27.566666666666666</c:v>
                </c:pt>
                <c:pt idx="1654">
                  <c:v>27.583333333333272</c:v>
                </c:pt>
                <c:pt idx="1655">
                  <c:v>27.6</c:v>
                </c:pt>
                <c:pt idx="1656">
                  <c:v>27.616666666666688</c:v>
                </c:pt>
                <c:pt idx="1657">
                  <c:v>27.633333333333301</c:v>
                </c:pt>
                <c:pt idx="1658">
                  <c:v>27.65000000000002</c:v>
                </c:pt>
                <c:pt idx="1659">
                  <c:v>27.666666666666668</c:v>
                </c:pt>
                <c:pt idx="1660">
                  <c:v>27.683333333333284</c:v>
                </c:pt>
                <c:pt idx="1661">
                  <c:v>27.7</c:v>
                </c:pt>
                <c:pt idx="1662">
                  <c:v>27.716666666666665</c:v>
                </c:pt>
                <c:pt idx="1663">
                  <c:v>27.733333333333285</c:v>
                </c:pt>
                <c:pt idx="1664">
                  <c:v>27.75</c:v>
                </c:pt>
                <c:pt idx="1665">
                  <c:v>27.766666666666666</c:v>
                </c:pt>
                <c:pt idx="1666">
                  <c:v>27.783333333333275</c:v>
                </c:pt>
                <c:pt idx="1667">
                  <c:v>27.8</c:v>
                </c:pt>
                <c:pt idx="1668">
                  <c:v>27.816666666666688</c:v>
                </c:pt>
                <c:pt idx="1669">
                  <c:v>27.83333333333329</c:v>
                </c:pt>
                <c:pt idx="1670">
                  <c:v>27.85</c:v>
                </c:pt>
                <c:pt idx="1671">
                  <c:v>27.866666666666667</c:v>
                </c:pt>
                <c:pt idx="1672">
                  <c:v>27.883333333333276</c:v>
                </c:pt>
                <c:pt idx="1673">
                  <c:v>27.9</c:v>
                </c:pt>
                <c:pt idx="1674">
                  <c:v>27.916666666666668</c:v>
                </c:pt>
                <c:pt idx="1675">
                  <c:v>27.933333333333284</c:v>
                </c:pt>
                <c:pt idx="1676">
                  <c:v>27.95</c:v>
                </c:pt>
                <c:pt idx="1677">
                  <c:v>27.966666666666644</c:v>
                </c:pt>
                <c:pt idx="1678">
                  <c:v>27.983333333333267</c:v>
                </c:pt>
                <c:pt idx="1679">
                  <c:v>28</c:v>
                </c:pt>
                <c:pt idx="1680">
                  <c:v>28.016666666666687</c:v>
                </c:pt>
                <c:pt idx="1681">
                  <c:v>28.033333333333289</c:v>
                </c:pt>
                <c:pt idx="1682">
                  <c:v>28.05</c:v>
                </c:pt>
                <c:pt idx="1683">
                  <c:v>28.066666666666666</c:v>
                </c:pt>
                <c:pt idx="1684">
                  <c:v>28.083333333333272</c:v>
                </c:pt>
                <c:pt idx="1685">
                  <c:v>28.1</c:v>
                </c:pt>
                <c:pt idx="1686">
                  <c:v>28.116666666666688</c:v>
                </c:pt>
                <c:pt idx="1687">
                  <c:v>28.133333333333301</c:v>
                </c:pt>
                <c:pt idx="1688">
                  <c:v>28.15000000000002</c:v>
                </c:pt>
                <c:pt idx="1689">
                  <c:v>28.166666666666668</c:v>
                </c:pt>
                <c:pt idx="1690">
                  <c:v>28.183333333333284</c:v>
                </c:pt>
                <c:pt idx="1691">
                  <c:v>28.2</c:v>
                </c:pt>
                <c:pt idx="1692">
                  <c:v>28.216666666666665</c:v>
                </c:pt>
                <c:pt idx="1693">
                  <c:v>28.233333333333285</c:v>
                </c:pt>
                <c:pt idx="1694">
                  <c:v>28.25</c:v>
                </c:pt>
                <c:pt idx="1695">
                  <c:v>28.266666666666666</c:v>
                </c:pt>
                <c:pt idx="1696">
                  <c:v>28.283333333333275</c:v>
                </c:pt>
                <c:pt idx="1697">
                  <c:v>28.3</c:v>
                </c:pt>
                <c:pt idx="1698">
                  <c:v>28.316666666666688</c:v>
                </c:pt>
                <c:pt idx="1699">
                  <c:v>28.33333333333329</c:v>
                </c:pt>
                <c:pt idx="1700">
                  <c:v>28.35</c:v>
                </c:pt>
                <c:pt idx="1701">
                  <c:v>28.366666666666667</c:v>
                </c:pt>
                <c:pt idx="1702">
                  <c:v>28.383333333333276</c:v>
                </c:pt>
                <c:pt idx="1703">
                  <c:v>28.4</c:v>
                </c:pt>
                <c:pt idx="1704">
                  <c:v>28.416666666666668</c:v>
                </c:pt>
                <c:pt idx="1705">
                  <c:v>28.433333333333284</c:v>
                </c:pt>
                <c:pt idx="1706">
                  <c:v>28.45</c:v>
                </c:pt>
                <c:pt idx="1707">
                  <c:v>28.466666666666644</c:v>
                </c:pt>
                <c:pt idx="1708">
                  <c:v>28.483333333333267</c:v>
                </c:pt>
                <c:pt idx="1709">
                  <c:v>28.5</c:v>
                </c:pt>
                <c:pt idx="1710">
                  <c:v>28.516666666666687</c:v>
                </c:pt>
                <c:pt idx="1711">
                  <c:v>28.533333333333289</c:v>
                </c:pt>
                <c:pt idx="1712">
                  <c:v>28.55</c:v>
                </c:pt>
                <c:pt idx="1713">
                  <c:v>28.566666666666666</c:v>
                </c:pt>
                <c:pt idx="1714">
                  <c:v>28.583333333333272</c:v>
                </c:pt>
                <c:pt idx="1715">
                  <c:v>28.6</c:v>
                </c:pt>
                <c:pt idx="1716">
                  <c:v>28.616666666666688</c:v>
                </c:pt>
                <c:pt idx="1717">
                  <c:v>28.633333333333301</c:v>
                </c:pt>
                <c:pt idx="1718">
                  <c:v>28.65000000000002</c:v>
                </c:pt>
                <c:pt idx="1719">
                  <c:v>28.666666666666668</c:v>
                </c:pt>
                <c:pt idx="1720">
                  <c:v>28.683333333333284</c:v>
                </c:pt>
                <c:pt idx="1721">
                  <c:v>28.7</c:v>
                </c:pt>
                <c:pt idx="1722">
                  <c:v>28.716666666666665</c:v>
                </c:pt>
                <c:pt idx="1723">
                  <c:v>28.733333333333285</c:v>
                </c:pt>
                <c:pt idx="1724">
                  <c:v>28.75</c:v>
                </c:pt>
                <c:pt idx="1725">
                  <c:v>28.766666666666666</c:v>
                </c:pt>
                <c:pt idx="1726">
                  <c:v>28.783333333333275</c:v>
                </c:pt>
                <c:pt idx="1727">
                  <c:v>28.8</c:v>
                </c:pt>
                <c:pt idx="1728">
                  <c:v>28.816666666666688</c:v>
                </c:pt>
                <c:pt idx="1729">
                  <c:v>28.83333333333329</c:v>
                </c:pt>
                <c:pt idx="1730">
                  <c:v>28.85</c:v>
                </c:pt>
                <c:pt idx="1731">
                  <c:v>28.866666666666667</c:v>
                </c:pt>
                <c:pt idx="1732">
                  <c:v>28.883333333333276</c:v>
                </c:pt>
                <c:pt idx="1733">
                  <c:v>28.9</c:v>
                </c:pt>
                <c:pt idx="1734">
                  <c:v>28.916666666666668</c:v>
                </c:pt>
                <c:pt idx="1735">
                  <c:v>28.933333333333284</c:v>
                </c:pt>
                <c:pt idx="1736">
                  <c:v>28.95</c:v>
                </c:pt>
                <c:pt idx="1737">
                  <c:v>28.966666666666644</c:v>
                </c:pt>
                <c:pt idx="1738">
                  <c:v>28.983333333333267</c:v>
                </c:pt>
                <c:pt idx="1739">
                  <c:v>29</c:v>
                </c:pt>
                <c:pt idx="1740">
                  <c:v>29.016666666666687</c:v>
                </c:pt>
                <c:pt idx="1741">
                  <c:v>29.033333333333289</c:v>
                </c:pt>
                <c:pt idx="1742">
                  <c:v>29.05</c:v>
                </c:pt>
                <c:pt idx="1743">
                  <c:v>29.066666666666666</c:v>
                </c:pt>
                <c:pt idx="1744">
                  <c:v>29.083333333333272</c:v>
                </c:pt>
                <c:pt idx="1745">
                  <c:v>29.1</c:v>
                </c:pt>
                <c:pt idx="1746">
                  <c:v>29.116666666666688</c:v>
                </c:pt>
                <c:pt idx="1747">
                  <c:v>29.133333333333301</c:v>
                </c:pt>
                <c:pt idx="1748">
                  <c:v>29.15000000000002</c:v>
                </c:pt>
                <c:pt idx="1749">
                  <c:v>29.166666666666668</c:v>
                </c:pt>
                <c:pt idx="1750">
                  <c:v>29.183333333333284</c:v>
                </c:pt>
                <c:pt idx="1751">
                  <c:v>29.2</c:v>
                </c:pt>
                <c:pt idx="1752">
                  <c:v>29.216666666666665</c:v>
                </c:pt>
                <c:pt idx="1753">
                  <c:v>29.233333333333285</c:v>
                </c:pt>
                <c:pt idx="1754">
                  <c:v>29.25</c:v>
                </c:pt>
                <c:pt idx="1755">
                  <c:v>29.266666666666666</c:v>
                </c:pt>
                <c:pt idx="1756">
                  <c:v>29.283333333333275</c:v>
                </c:pt>
                <c:pt idx="1757">
                  <c:v>29.3</c:v>
                </c:pt>
                <c:pt idx="1758">
                  <c:v>29.316666666666688</c:v>
                </c:pt>
                <c:pt idx="1759">
                  <c:v>29.33333333333329</c:v>
                </c:pt>
                <c:pt idx="1760">
                  <c:v>29.35</c:v>
                </c:pt>
                <c:pt idx="1761">
                  <c:v>29.366666666666667</c:v>
                </c:pt>
                <c:pt idx="1762">
                  <c:v>29.383333333333276</c:v>
                </c:pt>
                <c:pt idx="1763">
                  <c:v>29.4</c:v>
                </c:pt>
                <c:pt idx="1764">
                  <c:v>29.416666666666668</c:v>
                </c:pt>
                <c:pt idx="1765">
                  <c:v>29.433333333333284</c:v>
                </c:pt>
                <c:pt idx="1766">
                  <c:v>29.45</c:v>
                </c:pt>
                <c:pt idx="1767">
                  <c:v>29.466666666666644</c:v>
                </c:pt>
                <c:pt idx="1768">
                  <c:v>29.483333333333267</c:v>
                </c:pt>
                <c:pt idx="1769">
                  <c:v>29.5</c:v>
                </c:pt>
                <c:pt idx="1770">
                  <c:v>29.516666666666687</c:v>
                </c:pt>
                <c:pt idx="1771">
                  <c:v>29.533333333333289</c:v>
                </c:pt>
                <c:pt idx="1772">
                  <c:v>29.55</c:v>
                </c:pt>
                <c:pt idx="1773">
                  <c:v>29.566666666666666</c:v>
                </c:pt>
                <c:pt idx="1774">
                  <c:v>29.583333333333272</c:v>
                </c:pt>
                <c:pt idx="1775">
                  <c:v>29.6</c:v>
                </c:pt>
                <c:pt idx="1776">
                  <c:v>29.616666666666688</c:v>
                </c:pt>
                <c:pt idx="1777">
                  <c:v>29.633333333333301</c:v>
                </c:pt>
                <c:pt idx="1778">
                  <c:v>29.65000000000002</c:v>
                </c:pt>
                <c:pt idx="1779">
                  <c:v>29.666666666666668</c:v>
                </c:pt>
                <c:pt idx="1780">
                  <c:v>29.683333333333284</c:v>
                </c:pt>
                <c:pt idx="1781">
                  <c:v>29.7</c:v>
                </c:pt>
                <c:pt idx="1782">
                  <c:v>29.716666666666665</c:v>
                </c:pt>
                <c:pt idx="1783">
                  <c:v>29.733333333333285</c:v>
                </c:pt>
                <c:pt idx="1784">
                  <c:v>29.75</c:v>
                </c:pt>
                <c:pt idx="1785">
                  <c:v>29.766666666666666</c:v>
                </c:pt>
                <c:pt idx="1786">
                  <c:v>29.783333333333275</c:v>
                </c:pt>
                <c:pt idx="1787">
                  <c:v>29.8</c:v>
                </c:pt>
                <c:pt idx="1788">
                  <c:v>29.816666666666688</c:v>
                </c:pt>
                <c:pt idx="1789">
                  <c:v>29.83333333333329</c:v>
                </c:pt>
                <c:pt idx="1790">
                  <c:v>29.85</c:v>
                </c:pt>
                <c:pt idx="1791">
                  <c:v>29.866666666666667</c:v>
                </c:pt>
                <c:pt idx="1792">
                  <c:v>29.883333333333276</c:v>
                </c:pt>
                <c:pt idx="1793">
                  <c:v>29.9</c:v>
                </c:pt>
                <c:pt idx="1794">
                  <c:v>29.916666666666668</c:v>
                </c:pt>
                <c:pt idx="1795">
                  <c:v>29.933333333333284</c:v>
                </c:pt>
                <c:pt idx="1796">
                  <c:v>29.95</c:v>
                </c:pt>
                <c:pt idx="1797">
                  <c:v>29.966666666666644</c:v>
                </c:pt>
                <c:pt idx="1798">
                  <c:v>29.983333333333267</c:v>
                </c:pt>
                <c:pt idx="1799">
                  <c:v>30</c:v>
                </c:pt>
                <c:pt idx="1800">
                  <c:v>30.016666666666687</c:v>
                </c:pt>
                <c:pt idx="1801">
                  <c:v>30.033333333333289</c:v>
                </c:pt>
                <c:pt idx="1802">
                  <c:v>30.05</c:v>
                </c:pt>
                <c:pt idx="1803">
                  <c:v>30.066666666666666</c:v>
                </c:pt>
                <c:pt idx="1804">
                  <c:v>30.083333333333272</c:v>
                </c:pt>
                <c:pt idx="1805">
                  <c:v>30.1</c:v>
                </c:pt>
                <c:pt idx="1806">
                  <c:v>30.116666666666688</c:v>
                </c:pt>
                <c:pt idx="1807">
                  <c:v>30.133333333333301</c:v>
                </c:pt>
                <c:pt idx="1808">
                  <c:v>30.15000000000002</c:v>
                </c:pt>
                <c:pt idx="1809">
                  <c:v>30.166666666666668</c:v>
                </c:pt>
                <c:pt idx="1810">
                  <c:v>30.183333333333284</c:v>
                </c:pt>
                <c:pt idx="1811">
                  <c:v>30.2</c:v>
                </c:pt>
                <c:pt idx="1812">
                  <c:v>30.216666666666665</c:v>
                </c:pt>
                <c:pt idx="1813">
                  <c:v>30.233333333333285</c:v>
                </c:pt>
                <c:pt idx="1814">
                  <c:v>30.25</c:v>
                </c:pt>
                <c:pt idx="1815">
                  <c:v>30.266666666666666</c:v>
                </c:pt>
                <c:pt idx="1816">
                  <c:v>30.283333333333275</c:v>
                </c:pt>
                <c:pt idx="1817">
                  <c:v>30.3</c:v>
                </c:pt>
                <c:pt idx="1818">
                  <c:v>30.316666666666688</c:v>
                </c:pt>
                <c:pt idx="1819">
                  <c:v>30.33333333333329</c:v>
                </c:pt>
                <c:pt idx="1820">
                  <c:v>30.35</c:v>
                </c:pt>
                <c:pt idx="1821">
                  <c:v>30.366666666666667</c:v>
                </c:pt>
                <c:pt idx="1822">
                  <c:v>30.383333333333276</c:v>
                </c:pt>
                <c:pt idx="1823">
                  <c:v>30.4</c:v>
                </c:pt>
                <c:pt idx="1824">
                  <c:v>30.416666666666668</c:v>
                </c:pt>
                <c:pt idx="1825">
                  <c:v>30.433333333333284</c:v>
                </c:pt>
                <c:pt idx="1826">
                  <c:v>30.45</c:v>
                </c:pt>
                <c:pt idx="1827">
                  <c:v>30.466666666666644</c:v>
                </c:pt>
                <c:pt idx="1828">
                  <c:v>30.483333333333267</c:v>
                </c:pt>
                <c:pt idx="1829">
                  <c:v>30.5</c:v>
                </c:pt>
                <c:pt idx="1830">
                  <c:v>30.516666666666687</c:v>
                </c:pt>
                <c:pt idx="1831">
                  <c:v>30.533333333333289</c:v>
                </c:pt>
                <c:pt idx="1832">
                  <c:v>30.55</c:v>
                </c:pt>
                <c:pt idx="1833">
                  <c:v>30.566666666666666</c:v>
                </c:pt>
                <c:pt idx="1834">
                  <c:v>30.583333333333272</c:v>
                </c:pt>
                <c:pt idx="1835">
                  <c:v>30.6</c:v>
                </c:pt>
                <c:pt idx="1836">
                  <c:v>30.616666666666688</c:v>
                </c:pt>
                <c:pt idx="1837">
                  <c:v>30.633333333333301</c:v>
                </c:pt>
                <c:pt idx="1838">
                  <c:v>30.65000000000002</c:v>
                </c:pt>
                <c:pt idx="1839">
                  <c:v>30.666666666666668</c:v>
                </c:pt>
                <c:pt idx="1840">
                  <c:v>30.683333333333284</c:v>
                </c:pt>
                <c:pt idx="1841">
                  <c:v>30.7</c:v>
                </c:pt>
                <c:pt idx="1842">
                  <c:v>30.716666666666665</c:v>
                </c:pt>
                <c:pt idx="1843">
                  <c:v>30.733333333333285</c:v>
                </c:pt>
                <c:pt idx="1844">
                  <c:v>30.75</c:v>
                </c:pt>
                <c:pt idx="1845">
                  <c:v>30.766666666666666</c:v>
                </c:pt>
                <c:pt idx="1846">
                  <c:v>30.783333333333275</c:v>
                </c:pt>
                <c:pt idx="1847">
                  <c:v>30.8</c:v>
                </c:pt>
                <c:pt idx="1848">
                  <c:v>30.816666666666688</c:v>
                </c:pt>
                <c:pt idx="1849">
                  <c:v>30.83333333333329</c:v>
                </c:pt>
                <c:pt idx="1850">
                  <c:v>30.85</c:v>
                </c:pt>
                <c:pt idx="1851">
                  <c:v>30.866666666666667</c:v>
                </c:pt>
                <c:pt idx="1852">
                  <c:v>30.883333333333276</c:v>
                </c:pt>
                <c:pt idx="1853">
                  <c:v>30.9</c:v>
                </c:pt>
                <c:pt idx="1854">
                  <c:v>30.916666666666668</c:v>
                </c:pt>
                <c:pt idx="1855">
                  <c:v>30.933333333333284</c:v>
                </c:pt>
                <c:pt idx="1856">
                  <c:v>30.95</c:v>
                </c:pt>
                <c:pt idx="1857">
                  <c:v>30.966666666666644</c:v>
                </c:pt>
                <c:pt idx="1858">
                  <c:v>30.983333333333267</c:v>
                </c:pt>
                <c:pt idx="1859">
                  <c:v>31</c:v>
                </c:pt>
                <c:pt idx="1860">
                  <c:v>31.016666666666687</c:v>
                </c:pt>
                <c:pt idx="1861">
                  <c:v>31.033333333333289</c:v>
                </c:pt>
                <c:pt idx="1862">
                  <c:v>31.05</c:v>
                </c:pt>
                <c:pt idx="1863">
                  <c:v>31.066666666666666</c:v>
                </c:pt>
                <c:pt idx="1864">
                  <c:v>31.083333333333272</c:v>
                </c:pt>
                <c:pt idx="1865">
                  <c:v>31.1</c:v>
                </c:pt>
                <c:pt idx="1866">
                  <c:v>31.116666666666688</c:v>
                </c:pt>
                <c:pt idx="1867">
                  <c:v>31.133333333333301</c:v>
                </c:pt>
                <c:pt idx="1868">
                  <c:v>31.15000000000002</c:v>
                </c:pt>
                <c:pt idx="1869">
                  <c:v>31.166666666666668</c:v>
                </c:pt>
                <c:pt idx="1870">
                  <c:v>31.183333333333284</c:v>
                </c:pt>
                <c:pt idx="1871">
                  <c:v>31.2</c:v>
                </c:pt>
                <c:pt idx="1872">
                  <c:v>31.216666666666665</c:v>
                </c:pt>
                <c:pt idx="1873">
                  <c:v>31.233333333333285</c:v>
                </c:pt>
                <c:pt idx="1874">
                  <c:v>31.25</c:v>
                </c:pt>
                <c:pt idx="1875">
                  <c:v>31.266666666666666</c:v>
                </c:pt>
                <c:pt idx="1876">
                  <c:v>31.283333333333275</c:v>
                </c:pt>
                <c:pt idx="1877">
                  <c:v>31.3</c:v>
                </c:pt>
                <c:pt idx="1878">
                  <c:v>31.316666666666688</c:v>
                </c:pt>
                <c:pt idx="1879">
                  <c:v>31.33333333333329</c:v>
                </c:pt>
                <c:pt idx="1880">
                  <c:v>31.35</c:v>
                </c:pt>
                <c:pt idx="1881">
                  <c:v>31.366666666666667</c:v>
                </c:pt>
                <c:pt idx="1882">
                  <c:v>31.383333333333276</c:v>
                </c:pt>
                <c:pt idx="1883">
                  <c:v>31.4</c:v>
                </c:pt>
                <c:pt idx="1884">
                  <c:v>31.416666666666668</c:v>
                </c:pt>
                <c:pt idx="1885">
                  <c:v>31.433333333333284</c:v>
                </c:pt>
                <c:pt idx="1886">
                  <c:v>31.45</c:v>
                </c:pt>
                <c:pt idx="1887">
                  <c:v>31.466666666666644</c:v>
                </c:pt>
                <c:pt idx="1888">
                  <c:v>31.483333333333267</c:v>
                </c:pt>
                <c:pt idx="1889">
                  <c:v>31.5</c:v>
                </c:pt>
                <c:pt idx="1890">
                  <c:v>31.516666666666687</c:v>
                </c:pt>
                <c:pt idx="1891">
                  <c:v>31.533333333333289</c:v>
                </c:pt>
                <c:pt idx="1892">
                  <c:v>31.55</c:v>
                </c:pt>
                <c:pt idx="1893">
                  <c:v>31.566666666666666</c:v>
                </c:pt>
                <c:pt idx="1894">
                  <c:v>31.583333333333272</c:v>
                </c:pt>
                <c:pt idx="1895">
                  <c:v>31.6</c:v>
                </c:pt>
                <c:pt idx="1896">
                  <c:v>31.616666666666688</c:v>
                </c:pt>
                <c:pt idx="1897">
                  <c:v>31.633333333333301</c:v>
                </c:pt>
                <c:pt idx="1898">
                  <c:v>31.65000000000002</c:v>
                </c:pt>
                <c:pt idx="1899">
                  <c:v>31.666666666666668</c:v>
                </c:pt>
                <c:pt idx="1900">
                  <c:v>31.683333333333284</c:v>
                </c:pt>
                <c:pt idx="1901">
                  <c:v>31.7</c:v>
                </c:pt>
                <c:pt idx="1902">
                  <c:v>31.716666666666665</c:v>
                </c:pt>
                <c:pt idx="1903">
                  <c:v>31.733333333333285</c:v>
                </c:pt>
                <c:pt idx="1904">
                  <c:v>31.75</c:v>
                </c:pt>
                <c:pt idx="1905">
                  <c:v>31.766666666666666</c:v>
                </c:pt>
                <c:pt idx="1906">
                  <c:v>31.783333333333275</c:v>
                </c:pt>
                <c:pt idx="1907">
                  <c:v>31.8</c:v>
                </c:pt>
                <c:pt idx="1908">
                  <c:v>31.816666666666688</c:v>
                </c:pt>
                <c:pt idx="1909">
                  <c:v>31.83333333333329</c:v>
                </c:pt>
                <c:pt idx="1910">
                  <c:v>31.85</c:v>
                </c:pt>
                <c:pt idx="1911">
                  <c:v>31.866666666666667</c:v>
                </c:pt>
                <c:pt idx="1912">
                  <c:v>31.883333333333276</c:v>
                </c:pt>
                <c:pt idx="1913">
                  <c:v>31.9</c:v>
                </c:pt>
                <c:pt idx="1914">
                  <c:v>31.916666666666668</c:v>
                </c:pt>
                <c:pt idx="1915">
                  <c:v>31.933333333333284</c:v>
                </c:pt>
                <c:pt idx="1916">
                  <c:v>31.95</c:v>
                </c:pt>
                <c:pt idx="1917">
                  <c:v>31.966666666666644</c:v>
                </c:pt>
                <c:pt idx="1918">
                  <c:v>31.983333333333267</c:v>
                </c:pt>
                <c:pt idx="1919">
                  <c:v>32</c:v>
                </c:pt>
                <c:pt idx="1920">
                  <c:v>32.016666666666545</c:v>
                </c:pt>
                <c:pt idx="1921">
                  <c:v>32.033333333333331</c:v>
                </c:pt>
                <c:pt idx="1922">
                  <c:v>32.050000000000004</c:v>
                </c:pt>
                <c:pt idx="1923">
                  <c:v>32.066666666666578</c:v>
                </c:pt>
                <c:pt idx="1924">
                  <c:v>32.083333333333336</c:v>
                </c:pt>
                <c:pt idx="1925">
                  <c:v>32.1</c:v>
                </c:pt>
                <c:pt idx="1926">
                  <c:v>32.116666666666546</c:v>
                </c:pt>
                <c:pt idx="1927">
                  <c:v>32.133333333333333</c:v>
                </c:pt>
                <c:pt idx="1928">
                  <c:v>32.15</c:v>
                </c:pt>
                <c:pt idx="1929">
                  <c:v>32.166666666666579</c:v>
                </c:pt>
                <c:pt idx="1930">
                  <c:v>32.18333333333333</c:v>
                </c:pt>
                <c:pt idx="1931">
                  <c:v>32.200000000000003</c:v>
                </c:pt>
                <c:pt idx="1932">
                  <c:v>32.216666666666562</c:v>
                </c:pt>
                <c:pt idx="1933">
                  <c:v>32.233333333333363</c:v>
                </c:pt>
                <c:pt idx="1934">
                  <c:v>32.25</c:v>
                </c:pt>
                <c:pt idx="1935">
                  <c:v>32.266666666666588</c:v>
                </c:pt>
                <c:pt idx="1936">
                  <c:v>32.283333333333331</c:v>
                </c:pt>
                <c:pt idx="1937">
                  <c:v>32.300000000000004</c:v>
                </c:pt>
                <c:pt idx="1938">
                  <c:v>32.316666666666535</c:v>
                </c:pt>
                <c:pt idx="1939">
                  <c:v>32.333333333333336</c:v>
                </c:pt>
                <c:pt idx="1940">
                  <c:v>32.35</c:v>
                </c:pt>
                <c:pt idx="1941">
                  <c:v>32.366666666666546</c:v>
                </c:pt>
                <c:pt idx="1942">
                  <c:v>32.383333333333326</c:v>
                </c:pt>
                <c:pt idx="1943">
                  <c:v>32.4</c:v>
                </c:pt>
                <c:pt idx="1944">
                  <c:v>32.416666666666536</c:v>
                </c:pt>
                <c:pt idx="1945">
                  <c:v>32.43333333333333</c:v>
                </c:pt>
                <c:pt idx="1946">
                  <c:v>32.450000000000003</c:v>
                </c:pt>
                <c:pt idx="1947">
                  <c:v>32.466666666666562</c:v>
                </c:pt>
                <c:pt idx="1948">
                  <c:v>32.483333333333334</c:v>
                </c:pt>
                <c:pt idx="1949">
                  <c:v>32.5</c:v>
                </c:pt>
                <c:pt idx="1950">
                  <c:v>32.516666666666545</c:v>
                </c:pt>
                <c:pt idx="1951">
                  <c:v>32.533333333333331</c:v>
                </c:pt>
                <c:pt idx="1952">
                  <c:v>32.550000000000004</c:v>
                </c:pt>
                <c:pt idx="1953">
                  <c:v>32.566666666666578</c:v>
                </c:pt>
                <c:pt idx="1954">
                  <c:v>32.583333333333336</c:v>
                </c:pt>
                <c:pt idx="1955">
                  <c:v>32.6</c:v>
                </c:pt>
                <c:pt idx="1956">
                  <c:v>32.616666666666546</c:v>
                </c:pt>
                <c:pt idx="1957">
                  <c:v>32.633333333333333</c:v>
                </c:pt>
                <c:pt idx="1958">
                  <c:v>32.65</c:v>
                </c:pt>
                <c:pt idx="1959">
                  <c:v>32.666666666666579</c:v>
                </c:pt>
                <c:pt idx="1960">
                  <c:v>32.68333333333333</c:v>
                </c:pt>
                <c:pt idx="1961">
                  <c:v>32.700000000000003</c:v>
                </c:pt>
                <c:pt idx="1962">
                  <c:v>32.716666666666562</c:v>
                </c:pt>
                <c:pt idx="1963">
                  <c:v>32.733333333333363</c:v>
                </c:pt>
                <c:pt idx="1964">
                  <c:v>32.75</c:v>
                </c:pt>
                <c:pt idx="1965">
                  <c:v>32.766666666666588</c:v>
                </c:pt>
                <c:pt idx="1966">
                  <c:v>32.783333333333331</c:v>
                </c:pt>
                <c:pt idx="1967">
                  <c:v>32.800000000000004</c:v>
                </c:pt>
                <c:pt idx="1968">
                  <c:v>32.816666666666535</c:v>
                </c:pt>
                <c:pt idx="1969">
                  <c:v>32.833333333333336</c:v>
                </c:pt>
                <c:pt idx="1970">
                  <c:v>32.85</c:v>
                </c:pt>
                <c:pt idx="1971">
                  <c:v>32.866666666666546</c:v>
                </c:pt>
                <c:pt idx="1972">
                  <c:v>32.883333333333326</c:v>
                </c:pt>
                <c:pt idx="1973">
                  <c:v>32.9</c:v>
                </c:pt>
                <c:pt idx="1974">
                  <c:v>32.916666666666536</c:v>
                </c:pt>
                <c:pt idx="1975">
                  <c:v>32.93333333333333</c:v>
                </c:pt>
                <c:pt idx="1976">
                  <c:v>32.950000000000003</c:v>
                </c:pt>
                <c:pt idx="1977">
                  <c:v>32.966666666666562</c:v>
                </c:pt>
                <c:pt idx="1978">
                  <c:v>32.983333333333334</c:v>
                </c:pt>
                <c:pt idx="1979">
                  <c:v>33</c:v>
                </c:pt>
                <c:pt idx="1980">
                  <c:v>33.016666666666545</c:v>
                </c:pt>
                <c:pt idx="1981">
                  <c:v>33.033333333333331</c:v>
                </c:pt>
                <c:pt idx="1982">
                  <c:v>33.050000000000004</c:v>
                </c:pt>
                <c:pt idx="1983">
                  <c:v>33.066666666666578</c:v>
                </c:pt>
                <c:pt idx="1984">
                  <c:v>33.083333333333336</c:v>
                </c:pt>
                <c:pt idx="1985">
                  <c:v>33.1</c:v>
                </c:pt>
                <c:pt idx="1986">
                  <c:v>33.116666666666546</c:v>
                </c:pt>
                <c:pt idx="1987">
                  <c:v>33.133333333333333</c:v>
                </c:pt>
                <c:pt idx="1988">
                  <c:v>33.15</c:v>
                </c:pt>
                <c:pt idx="1989">
                  <c:v>33.166666666666579</c:v>
                </c:pt>
                <c:pt idx="1990">
                  <c:v>33.18333333333333</c:v>
                </c:pt>
                <c:pt idx="1991">
                  <c:v>33.200000000000003</c:v>
                </c:pt>
                <c:pt idx="1992">
                  <c:v>33.216666666666562</c:v>
                </c:pt>
                <c:pt idx="1993">
                  <c:v>33.233333333333363</c:v>
                </c:pt>
                <c:pt idx="1994">
                  <c:v>33.25</c:v>
                </c:pt>
                <c:pt idx="1995">
                  <c:v>33.266666666666588</c:v>
                </c:pt>
                <c:pt idx="1996">
                  <c:v>33.283333333333331</c:v>
                </c:pt>
                <c:pt idx="1997">
                  <c:v>33.300000000000004</c:v>
                </c:pt>
                <c:pt idx="1998">
                  <c:v>33.316666666666535</c:v>
                </c:pt>
                <c:pt idx="1999">
                  <c:v>33.333333333333336</c:v>
                </c:pt>
                <c:pt idx="2000">
                  <c:v>33.35</c:v>
                </c:pt>
                <c:pt idx="2001">
                  <c:v>33.366666666666546</c:v>
                </c:pt>
                <c:pt idx="2002">
                  <c:v>33.383333333333326</c:v>
                </c:pt>
                <c:pt idx="2003">
                  <c:v>33.4</c:v>
                </c:pt>
                <c:pt idx="2004">
                  <c:v>33.416666666666536</c:v>
                </c:pt>
                <c:pt idx="2005">
                  <c:v>33.43333333333333</c:v>
                </c:pt>
                <c:pt idx="2006">
                  <c:v>33.450000000000003</c:v>
                </c:pt>
                <c:pt idx="2007">
                  <c:v>33.466666666666562</c:v>
                </c:pt>
                <c:pt idx="2008">
                  <c:v>33.483333333333334</c:v>
                </c:pt>
                <c:pt idx="2009">
                  <c:v>33.5</c:v>
                </c:pt>
                <c:pt idx="2010">
                  <c:v>33.516666666666545</c:v>
                </c:pt>
                <c:pt idx="2011">
                  <c:v>33.533333333333331</c:v>
                </c:pt>
                <c:pt idx="2012">
                  <c:v>33.550000000000004</c:v>
                </c:pt>
                <c:pt idx="2013">
                  <c:v>33.566666666666578</c:v>
                </c:pt>
                <c:pt idx="2014">
                  <c:v>33.583333333333336</c:v>
                </c:pt>
                <c:pt idx="2015">
                  <c:v>33.6</c:v>
                </c:pt>
                <c:pt idx="2016">
                  <c:v>33.616666666666546</c:v>
                </c:pt>
                <c:pt idx="2017">
                  <c:v>33.633333333333333</c:v>
                </c:pt>
                <c:pt idx="2018">
                  <c:v>33.65</c:v>
                </c:pt>
                <c:pt idx="2019">
                  <c:v>33.666666666666579</c:v>
                </c:pt>
                <c:pt idx="2020">
                  <c:v>33.68333333333333</c:v>
                </c:pt>
                <c:pt idx="2021">
                  <c:v>33.700000000000003</c:v>
                </c:pt>
                <c:pt idx="2022">
                  <c:v>33.716666666666562</c:v>
                </c:pt>
                <c:pt idx="2023">
                  <c:v>33.733333333333363</c:v>
                </c:pt>
                <c:pt idx="2024">
                  <c:v>33.75</c:v>
                </c:pt>
                <c:pt idx="2025">
                  <c:v>33.766666666666588</c:v>
                </c:pt>
                <c:pt idx="2026">
                  <c:v>33.783333333333331</c:v>
                </c:pt>
                <c:pt idx="2027">
                  <c:v>33.800000000000004</c:v>
                </c:pt>
                <c:pt idx="2028">
                  <c:v>33.816666666666535</c:v>
                </c:pt>
                <c:pt idx="2029">
                  <c:v>33.833333333333336</c:v>
                </c:pt>
                <c:pt idx="2030">
                  <c:v>33.85</c:v>
                </c:pt>
                <c:pt idx="2031">
                  <c:v>33.866666666666546</c:v>
                </c:pt>
                <c:pt idx="2032">
                  <c:v>33.883333333333326</c:v>
                </c:pt>
                <c:pt idx="2033">
                  <c:v>33.9</c:v>
                </c:pt>
                <c:pt idx="2034">
                  <c:v>33.916666666666536</c:v>
                </c:pt>
                <c:pt idx="2035">
                  <c:v>33.93333333333333</c:v>
                </c:pt>
                <c:pt idx="2036">
                  <c:v>33.950000000000003</c:v>
                </c:pt>
                <c:pt idx="2037">
                  <c:v>33.966666666666562</c:v>
                </c:pt>
                <c:pt idx="2038">
                  <c:v>33.983333333333334</c:v>
                </c:pt>
                <c:pt idx="2039">
                  <c:v>34</c:v>
                </c:pt>
                <c:pt idx="2040">
                  <c:v>34.016666666666545</c:v>
                </c:pt>
                <c:pt idx="2041">
                  <c:v>34.033333333333331</c:v>
                </c:pt>
                <c:pt idx="2042">
                  <c:v>34.050000000000004</c:v>
                </c:pt>
                <c:pt idx="2043">
                  <c:v>34.066666666666578</c:v>
                </c:pt>
                <c:pt idx="2044">
                  <c:v>34.083333333333336</c:v>
                </c:pt>
                <c:pt idx="2045">
                  <c:v>34.1</c:v>
                </c:pt>
                <c:pt idx="2046">
                  <c:v>34.116666666666546</c:v>
                </c:pt>
                <c:pt idx="2047">
                  <c:v>34.133333333333333</c:v>
                </c:pt>
                <c:pt idx="2048">
                  <c:v>34.15</c:v>
                </c:pt>
                <c:pt idx="2049">
                  <c:v>34.166666666666579</c:v>
                </c:pt>
                <c:pt idx="2050">
                  <c:v>34.18333333333333</c:v>
                </c:pt>
                <c:pt idx="2051">
                  <c:v>34.200000000000003</c:v>
                </c:pt>
                <c:pt idx="2052">
                  <c:v>34.216666666666562</c:v>
                </c:pt>
                <c:pt idx="2053">
                  <c:v>34.233333333333363</c:v>
                </c:pt>
                <c:pt idx="2054">
                  <c:v>34.25</c:v>
                </c:pt>
                <c:pt idx="2055">
                  <c:v>34.266666666666588</c:v>
                </c:pt>
                <c:pt idx="2056">
                  <c:v>34.283333333333331</c:v>
                </c:pt>
                <c:pt idx="2057">
                  <c:v>34.300000000000004</c:v>
                </c:pt>
                <c:pt idx="2058">
                  <c:v>34.316666666666535</c:v>
                </c:pt>
                <c:pt idx="2059">
                  <c:v>34.333333333333336</c:v>
                </c:pt>
                <c:pt idx="2060">
                  <c:v>34.35</c:v>
                </c:pt>
                <c:pt idx="2061">
                  <c:v>34.366666666666546</c:v>
                </c:pt>
                <c:pt idx="2062">
                  <c:v>34.383333333333326</c:v>
                </c:pt>
                <c:pt idx="2063">
                  <c:v>34.4</c:v>
                </c:pt>
                <c:pt idx="2064">
                  <c:v>34.416666666666536</c:v>
                </c:pt>
                <c:pt idx="2065">
                  <c:v>34.43333333333333</c:v>
                </c:pt>
                <c:pt idx="2066">
                  <c:v>34.450000000000003</c:v>
                </c:pt>
                <c:pt idx="2067">
                  <c:v>34.466666666666562</c:v>
                </c:pt>
                <c:pt idx="2068">
                  <c:v>34.483333333333334</c:v>
                </c:pt>
                <c:pt idx="2069">
                  <c:v>34.5</c:v>
                </c:pt>
                <c:pt idx="2070">
                  <c:v>34.516666666666545</c:v>
                </c:pt>
                <c:pt idx="2071">
                  <c:v>34.533333333333331</c:v>
                </c:pt>
                <c:pt idx="2072">
                  <c:v>34.550000000000004</c:v>
                </c:pt>
                <c:pt idx="2073">
                  <c:v>34.566666666666578</c:v>
                </c:pt>
                <c:pt idx="2074">
                  <c:v>34.583333333333336</c:v>
                </c:pt>
                <c:pt idx="2075">
                  <c:v>34.6</c:v>
                </c:pt>
                <c:pt idx="2076">
                  <c:v>34.616666666666546</c:v>
                </c:pt>
                <c:pt idx="2077">
                  <c:v>34.633333333333333</c:v>
                </c:pt>
                <c:pt idx="2078">
                  <c:v>34.65</c:v>
                </c:pt>
                <c:pt idx="2079">
                  <c:v>34.666666666666579</c:v>
                </c:pt>
                <c:pt idx="2080">
                  <c:v>34.68333333333333</c:v>
                </c:pt>
                <c:pt idx="2081">
                  <c:v>34.700000000000003</c:v>
                </c:pt>
                <c:pt idx="2082">
                  <c:v>34.716666666666562</c:v>
                </c:pt>
                <c:pt idx="2083">
                  <c:v>34.733333333333363</c:v>
                </c:pt>
                <c:pt idx="2084">
                  <c:v>34.75</c:v>
                </c:pt>
                <c:pt idx="2085">
                  <c:v>34.766666666666588</c:v>
                </c:pt>
                <c:pt idx="2086">
                  <c:v>34.783333333333331</c:v>
                </c:pt>
                <c:pt idx="2087">
                  <c:v>34.800000000000004</c:v>
                </c:pt>
                <c:pt idx="2088">
                  <c:v>34.816666666666535</c:v>
                </c:pt>
                <c:pt idx="2089">
                  <c:v>34.833333333333336</c:v>
                </c:pt>
                <c:pt idx="2090">
                  <c:v>34.85</c:v>
                </c:pt>
                <c:pt idx="2091">
                  <c:v>34.866666666666546</c:v>
                </c:pt>
                <c:pt idx="2092">
                  <c:v>34.883333333333326</c:v>
                </c:pt>
                <c:pt idx="2093">
                  <c:v>34.9</c:v>
                </c:pt>
                <c:pt idx="2094">
                  <c:v>34.916666666666536</c:v>
                </c:pt>
                <c:pt idx="2095">
                  <c:v>34.93333333333333</c:v>
                </c:pt>
                <c:pt idx="2096">
                  <c:v>34.950000000000003</c:v>
                </c:pt>
                <c:pt idx="2097">
                  <c:v>34.966666666666562</c:v>
                </c:pt>
                <c:pt idx="2098">
                  <c:v>34.983333333333334</c:v>
                </c:pt>
                <c:pt idx="2099">
                  <c:v>35</c:v>
                </c:pt>
                <c:pt idx="2100">
                  <c:v>35.016666666666545</c:v>
                </c:pt>
                <c:pt idx="2101">
                  <c:v>35.033333333333331</c:v>
                </c:pt>
                <c:pt idx="2102">
                  <c:v>35.050000000000004</c:v>
                </c:pt>
                <c:pt idx="2103">
                  <c:v>35.066666666666578</c:v>
                </c:pt>
                <c:pt idx="2104">
                  <c:v>35.083333333333336</c:v>
                </c:pt>
                <c:pt idx="2105">
                  <c:v>35.1</c:v>
                </c:pt>
                <c:pt idx="2106">
                  <c:v>35.116666666666546</c:v>
                </c:pt>
                <c:pt idx="2107">
                  <c:v>35.133333333333333</c:v>
                </c:pt>
                <c:pt idx="2108">
                  <c:v>35.15</c:v>
                </c:pt>
                <c:pt idx="2109">
                  <c:v>35.166666666666579</c:v>
                </c:pt>
                <c:pt idx="2110">
                  <c:v>35.18333333333333</c:v>
                </c:pt>
                <c:pt idx="2111">
                  <c:v>35.200000000000003</c:v>
                </c:pt>
                <c:pt idx="2112">
                  <c:v>35.216666666666562</c:v>
                </c:pt>
                <c:pt idx="2113">
                  <c:v>35.233333333333363</c:v>
                </c:pt>
                <c:pt idx="2114">
                  <c:v>35.25</c:v>
                </c:pt>
                <c:pt idx="2115">
                  <c:v>35.266666666666588</c:v>
                </c:pt>
                <c:pt idx="2116">
                  <c:v>35.283333333333331</c:v>
                </c:pt>
                <c:pt idx="2117">
                  <c:v>35.300000000000004</c:v>
                </c:pt>
                <c:pt idx="2118">
                  <c:v>35.316666666666535</c:v>
                </c:pt>
                <c:pt idx="2119">
                  <c:v>35.333333333333336</c:v>
                </c:pt>
                <c:pt idx="2120">
                  <c:v>35.35</c:v>
                </c:pt>
                <c:pt idx="2121">
                  <c:v>35.366666666666546</c:v>
                </c:pt>
                <c:pt idx="2122">
                  <c:v>35.383333333333326</c:v>
                </c:pt>
                <c:pt idx="2123">
                  <c:v>35.4</c:v>
                </c:pt>
                <c:pt idx="2124">
                  <c:v>35.416666666666536</c:v>
                </c:pt>
                <c:pt idx="2125">
                  <c:v>35.43333333333333</c:v>
                </c:pt>
                <c:pt idx="2126">
                  <c:v>35.450000000000003</c:v>
                </c:pt>
                <c:pt idx="2127">
                  <c:v>35.466666666666562</c:v>
                </c:pt>
                <c:pt idx="2128">
                  <c:v>35.483333333333334</c:v>
                </c:pt>
                <c:pt idx="2129">
                  <c:v>35.5</c:v>
                </c:pt>
                <c:pt idx="2130">
                  <c:v>35.516666666666545</c:v>
                </c:pt>
                <c:pt idx="2131">
                  <c:v>35.533333333333331</c:v>
                </c:pt>
                <c:pt idx="2132">
                  <c:v>35.550000000000004</c:v>
                </c:pt>
                <c:pt idx="2133">
                  <c:v>35.566666666666578</c:v>
                </c:pt>
                <c:pt idx="2134">
                  <c:v>35.583333333333336</c:v>
                </c:pt>
                <c:pt idx="2135">
                  <c:v>35.6</c:v>
                </c:pt>
                <c:pt idx="2136">
                  <c:v>35.616666666666546</c:v>
                </c:pt>
                <c:pt idx="2137">
                  <c:v>35.633333333333333</c:v>
                </c:pt>
                <c:pt idx="2138">
                  <c:v>35.65</c:v>
                </c:pt>
                <c:pt idx="2139">
                  <c:v>35.666666666666579</c:v>
                </c:pt>
                <c:pt idx="2140">
                  <c:v>35.68333333333333</c:v>
                </c:pt>
                <c:pt idx="2141">
                  <c:v>35.700000000000003</c:v>
                </c:pt>
                <c:pt idx="2142">
                  <c:v>35.716666666666562</c:v>
                </c:pt>
                <c:pt idx="2143">
                  <c:v>35.733333333333363</c:v>
                </c:pt>
                <c:pt idx="2144">
                  <c:v>35.75</c:v>
                </c:pt>
                <c:pt idx="2145">
                  <c:v>35.766666666666588</c:v>
                </c:pt>
                <c:pt idx="2146">
                  <c:v>35.783333333333331</c:v>
                </c:pt>
                <c:pt idx="2147">
                  <c:v>35.800000000000004</c:v>
                </c:pt>
                <c:pt idx="2148">
                  <c:v>35.816666666666535</c:v>
                </c:pt>
                <c:pt idx="2149">
                  <c:v>35.833333333333336</c:v>
                </c:pt>
                <c:pt idx="2150">
                  <c:v>35.85</c:v>
                </c:pt>
                <c:pt idx="2151">
                  <c:v>35.866666666666546</c:v>
                </c:pt>
                <c:pt idx="2152">
                  <c:v>35.883333333333326</c:v>
                </c:pt>
                <c:pt idx="2153">
                  <c:v>35.9</c:v>
                </c:pt>
                <c:pt idx="2154">
                  <c:v>35.916666666666536</c:v>
                </c:pt>
                <c:pt idx="2155">
                  <c:v>35.93333333333333</c:v>
                </c:pt>
                <c:pt idx="2156">
                  <c:v>35.950000000000003</c:v>
                </c:pt>
                <c:pt idx="2157">
                  <c:v>35.966666666666562</c:v>
                </c:pt>
                <c:pt idx="2158">
                  <c:v>35.983333333333334</c:v>
                </c:pt>
                <c:pt idx="2159">
                  <c:v>36</c:v>
                </c:pt>
                <c:pt idx="2160">
                  <c:v>36.016666666666545</c:v>
                </c:pt>
                <c:pt idx="2161">
                  <c:v>36.033333333333331</c:v>
                </c:pt>
                <c:pt idx="2162">
                  <c:v>36.050000000000004</c:v>
                </c:pt>
                <c:pt idx="2163">
                  <c:v>36.066666666666578</c:v>
                </c:pt>
                <c:pt idx="2164">
                  <c:v>36.083333333333336</c:v>
                </c:pt>
                <c:pt idx="2165">
                  <c:v>36.1</c:v>
                </c:pt>
                <c:pt idx="2166">
                  <c:v>36.116666666666546</c:v>
                </c:pt>
                <c:pt idx="2167">
                  <c:v>36.133333333333333</c:v>
                </c:pt>
                <c:pt idx="2168">
                  <c:v>36.15</c:v>
                </c:pt>
                <c:pt idx="2169">
                  <c:v>36.166666666666579</c:v>
                </c:pt>
                <c:pt idx="2170">
                  <c:v>36.18333333333333</c:v>
                </c:pt>
                <c:pt idx="2171">
                  <c:v>36.200000000000003</c:v>
                </c:pt>
                <c:pt idx="2172">
                  <c:v>36.216666666666562</c:v>
                </c:pt>
                <c:pt idx="2173">
                  <c:v>36.233333333333363</c:v>
                </c:pt>
                <c:pt idx="2174">
                  <c:v>36.25</c:v>
                </c:pt>
                <c:pt idx="2175">
                  <c:v>36.266666666666588</c:v>
                </c:pt>
                <c:pt idx="2176">
                  <c:v>36.283333333333331</c:v>
                </c:pt>
                <c:pt idx="2177">
                  <c:v>36.300000000000004</c:v>
                </c:pt>
                <c:pt idx="2178">
                  <c:v>36.316666666666535</c:v>
                </c:pt>
                <c:pt idx="2179">
                  <c:v>36.333333333333336</c:v>
                </c:pt>
                <c:pt idx="2180">
                  <c:v>36.35</c:v>
                </c:pt>
                <c:pt idx="2181">
                  <c:v>36.366666666666546</c:v>
                </c:pt>
                <c:pt idx="2182">
                  <c:v>36.383333333333326</c:v>
                </c:pt>
                <c:pt idx="2183">
                  <c:v>36.4</c:v>
                </c:pt>
                <c:pt idx="2184">
                  <c:v>36.416666666666536</c:v>
                </c:pt>
                <c:pt idx="2185">
                  <c:v>36.43333333333333</c:v>
                </c:pt>
                <c:pt idx="2186">
                  <c:v>36.450000000000003</c:v>
                </c:pt>
                <c:pt idx="2187">
                  <c:v>36.466666666666562</c:v>
                </c:pt>
                <c:pt idx="2188">
                  <c:v>36.483333333333334</c:v>
                </c:pt>
                <c:pt idx="2189">
                  <c:v>36.5</c:v>
                </c:pt>
                <c:pt idx="2190">
                  <c:v>36.516666666666545</c:v>
                </c:pt>
                <c:pt idx="2191">
                  <c:v>36.533333333333331</c:v>
                </c:pt>
                <c:pt idx="2192">
                  <c:v>36.550000000000004</c:v>
                </c:pt>
                <c:pt idx="2193">
                  <c:v>36.566666666666578</c:v>
                </c:pt>
                <c:pt idx="2194">
                  <c:v>36.583333333333336</c:v>
                </c:pt>
                <c:pt idx="2195">
                  <c:v>36.6</c:v>
                </c:pt>
                <c:pt idx="2196">
                  <c:v>36.616666666666546</c:v>
                </c:pt>
                <c:pt idx="2197">
                  <c:v>36.633333333333333</c:v>
                </c:pt>
                <c:pt idx="2198">
                  <c:v>36.65</c:v>
                </c:pt>
                <c:pt idx="2199">
                  <c:v>36.666666666666579</c:v>
                </c:pt>
                <c:pt idx="2200">
                  <c:v>36.68333333333333</c:v>
                </c:pt>
                <c:pt idx="2201">
                  <c:v>36.700000000000003</c:v>
                </c:pt>
                <c:pt idx="2202">
                  <c:v>36.716666666666562</c:v>
                </c:pt>
                <c:pt idx="2203">
                  <c:v>36.733333333333363</c:v>
                </c:pt>
                <c:pt idx="2204">
                  <c:v>36.75</c:v>
                </c:pt>
                <c:pt idx="2205">
                  <c:v>36.766666666666588</c:v>
                </c:pt>
                <c:pt idx="2206">
                  <c:v>36.783333333333331</c:v>
                </c:pt>
                <c:pt idx="2207">
                  <c:v>36.800000000000004</c:v>
                </c:pt>
                <c:pt idx="2208">
                  <c:v>36.816666666666535</c:v>
                </c:pt>
                <c:pt idx="2209">
                  <c:v>36.833333333333336</c:v>
                </c:pt>
                <c:pt idx="2210">
                  <c:v>36.85</c:v>
                </c:pt>
                <c:pt idx="2211">
                  <c:v>36.866666666666546</c:v>
                </c:pt>
                <c:pt idx="2212">
                  <c:v>36.883333333333326</c:v>
                </c:pt>
                <c:pt idx="2213">
                  <c:v>36.9</c:v>
                </c:pt>
                <c:pt idx="2214">
                  <c:v>36.916666666666536</c:v>
                </c:pt>
                <c:pt idx="2215">
                  <c:v>36.93333333333333</c:v>
                </c:pt>
                <c:pt idx="2216">
                  <c:v>36.950000000000003</c:v>
                </c:pt>
                <c:pt idx="2217">
                  <c:v>36.966666666666562</c:v>
                </c:pt>
                <c:pt idx="2218">
                  <c:v>36.983333333333334</c:v>
                </c:pt>
                <c:pt idx="2219">
                  <c:v>37</c:v>
                </c:pt>
                <c:pt idx="2220">
                  <c:v>37.016666666666545</c:v>
                </c:pt>
                <c:pt idx="2221">
                  <c:v>37.033333333333331</c:v>
                </c:pt>
                <c:pt idx="2222">
                  <c:v>37.050000000000004</c:v>
                </c:pt>
                <c:pt idx="2223">
                  <c:v>37.066666666666578</c:v>
                </c:pt>
                <c:pt idx="2224">
                  <c:v>37.083333333333336</c:v>
                </c:pt>
                <c:pt idx="2225">
                  <c:v>37.1</c:v>
                </c:pt>
                <c:pt idx="2226">
                  <c:v>37.116666666666546</c:v>
                </c:pt>
                <c:pt idx="2227">
                  <c:v>37.133333333333333</c:v>
                </c:pt>
                <c:pt idx="2228">
                  <c:v>37.15</c:v>
                </c:pt>
                <c:pt idx="2229">
                  <c:v>37.166666666666579</c:v>
                </c:pt>
                <c:pt idx="2230">
                  <c:v>37.18333333333333</c:v>
                </c:pt>
                <c:pt idx="2231">
                  <c:v>37.200000000000003</c:v>
                </c:pt>
                <c:pt idx="2232">
                  <c:v>37.216666666666562</c:v>
                </c:pt>
                <c:pt idx="2233">
                  <c:v>37.233333333333363</c:v>
                </c:pt>
                <c:pt idx="2234">
                  <c:v>37.25</c:v>
                </c:pt>
                <c:pt idx="2235">
                  <c:v>37.266666666666588</c:v>
                </c:pt>
                <c:pt idx="2236">
                  <c:v>37.283333333333331</c:v>
                </c:pt>
                <c:pt idx="2237">
                  <c:v>37.300000000000004</c:v>
                </c:pt>
                <c:pt idx="2238">
                  <c:v>37.316666666666535</c:v>
                </c:pt>
                <c:pt idx="2239">
                  <c:v>37.333333333333336</c:v>
                </c:pt>
                <c:pt idx="2240">
                  <c:v>37.35</c:v>
                </c:pt>
                <c:pt idx="2241">
                  <c:v>37.366666666666546</c:v>
                </c:pt>
                <c:pt idx="2242">
                  <c:v>37.383333333333326</c:v>
                </c:pt>
                <c:pt idx="2243">
                  <c:v>37.4</c:v>
                </c:pt>
                <c:pt idx="2244">
                  <c:v>37.416666666666536</c:v>
                </c:pt>
                <c:pt idx="2245">
                  <c:v>37.43333333333333</c:v>
                </c:pt>
                <c:pt idx="2246">
                  <c:v>37.450000000000003</c:v>
                </c:pt>
                <c:pt idx="2247">
                  <c:v>37.466666666666562</c:v>
                </c:pt>
                <c:pt idx="2248">
                  <c:v>37.483333333333334</c:v>
                </c:pt>
                <c:pt idx="2249">
                  <c:v>37.5</c:v>
                </c:pt>
                <c:pt idx="2250">
                  <c:v>37.516666666666545</c:v>
                </c:pt>
                <c:pt idx="2251">
                  <c:v>37.533333333333331</c:v>
                </c:pt>
                <c:pt idx="2252">
                  <c:v>37.550000000000004</c:v>
                </c:pt>
                <c:pt idx="2253">
                  <c:v>37.566666666666578</c:v>
                </c:pt>
                <c:pt idx="2254">
                  <c:v>37.583333333333336</c:v>
                </c:pt>
                <c:pt idx="2255">
                  <c:v>37.6</c:v>
                </c:pt>
                <c:pt idx="2256">
                  <c:v>37.616666666666546</c:v>
                </c:pt>
                <c:pt idx="2257">
                  <c:v>37.633333333333333</c:v>
                </c:pt>
                <c:pt idx="2258">
                  <c:v>37.65</c:v>
                </c:pt>
                <c:pt idx="2259">
                  <c:v>37.666666666666579</c:v>
                </c:pt>
                <c:pt idx="2260">
                  <c:v>37.68333333333333</c:v>
                </c:pt>
                <c:pt idx="2261">
                  <c:v>37.700000000000003</c:v>
                </c:pt>
                <c:pt idx="2262">
                  <c:v>37.716666666666562</c:v>
                </c:pt>
                <c:pt idx="2263">
                  <c:v>37.733333333333363</c:v>
                </c:pt>
                <c:pt idx="2264">
                  <c:v>37.75</c:v>
                </c:pt>
                <c:pt idx="2265">
                  <c:v>37.766666666666588</c:v>
                </c:pt>
                <c:pt idx="2266">
                  <c:v>37.783333333333331</c:v>
                </c:pt>
                <c:pt idx="2267">
                  <c:v>37.800000000000004</c:v>
                </c:pt>
                <c:pt idx="2268">
                  <c:v>37.816666666666535</c:v>
                </c:pt>
                <c:pt idx="2269">
                  <c:v>37.833333333333336</c:v>
                </c:pt>
                <c:pt idx="2270">
                  <c:v>37.85</c:v>
                </c:pt>
                <c:pt idx="2271">
                  <c:v>37.866666666666546</c:v>
                </c:pt>
                <c:pt idx="2272">
                  <c:v>37.883333333333326</c:v>
                </c:pt>
                <c:pt idx="2273">
                  <c:v>37.9</c:v>
                </c:pt>
                <c:pt idx="2274">
                  <c:v>37.916666666666536</c:v>
                </c:pt>
                <c:pt idx="2275">
                  <c:v>37.93333333333333</c:v>
                </c:pt>
                <c:pt idx="2276">
                  <c:v>37.950000000000003</c:v>
                </c:pt>
                <c:pt idx="2277">
                  <c:v>37.966666666666562</c:v>
                </c:pt>
                <c:pt idx="2278">
                  <c:v>37.983333333333334</c:v>
                </c:pt>
                <c:pt idx="2279">
                  <c:v>38</c:v>
                </c:pt>
                <c:pt idx="2280">
                  <c:v>38.016666666666545</c:v>
                </c:pt>
                <c:pt idx="2281">
                  <c:v>38.033333333333331</c:v>
                </c:pt>
                <c:pt idx="2282">
                  <c:v>38.050000000000004</c:v>
                </c:pt>
                <c:pt idx="2283">
                  <c:v>38.066666666666578</c:v>
                </c:pt>
                <c:pt idx="2284">
                  <c:v>38.083333333333336</c:v>
                </c:pt>
                <c:pt idx="2285">
                  <c:v>38.1</c:v>
                </c:pt>
                <c:pt idx="2286">
                  <c:v>38.116666666666546</c:v>
                </c:pt>
                <c:pt idx="2287">
                  <c:v>38.133333333333333</c:v>
                </c:pt>
                <c:pt idx="2288">
                  <c:v>38.15</c:v>
                </c:pt>
                <c:pt idx="2289">
                  <c:v>38.166666666666579</c:v>
                </c:pt>
                <c:pt idx="2290">
                  <c:v>38.18333333333333</c:v>
                </c:pt>
                <c:pt idx="2291">
                  <c:v>38.200000000000003</c:v>
                </c:pt>
                <c:pt idx="2292">
                  <c:v>38.216666666666562</c:v>
                </c:pt>
                <c:pt idx="2293">
                  <c:v>38.233333333333363</c:v>
                </c:pt>
                <c:pt idx="2294">
                  <c:v>38.25</c:v>
                </c:pt>
                <c:pt idx="2295">
                  <c:v>38.266666666666588</c:v>
                </c:pt>
                <c:pt idx="2296">
                  <c:v>38.283333333333331</c:v>
                </c:pt>
                <c:pt idx="2297">
                  <c:v>38.300000000000004</c:v>
                </c:pt>
                <c:pt idx="2298">
                  <c:v>38.316666666666535</c:v>
                </c:pt>
                <c:pt idx="2299">
                  <c:v>38.333333333333336</c:v>
                </c:pt>
                <c:pt idx="2300">
                  <c:v>38.35</c:v>
                </c:pt>
                <c:pt idx="2301">
                  <c:v>38.366666666666546</c:v>
                </c:pt>
                <c:pt idx="2302">
                  <c:v>38.383333333333326</c:v>
                </c:pt>
                <c:pt idx="2303">
                  <c:v>38.4</c:v>
                </c:pt>
                <c:pt idx="2304">
                  <c:v>38.416666666666536</c:v>
                </c:pt>
                <c:pt idx="2305">
                  <c:v>38.43333333333333</c:v>
                </c:pt>
                <c:pt idx="2306">
                  <c:v>38.450000000000003</c:v>
                </c:pt>
                <c:pt idx="2307">
                  <c:v>38.466666666666562</c:v>
                </c:pt>
                <c:pt idx="2308">
                  <c:v>38.483333333333334</c:v>
                </c:pt>
                <c:pt idx="2309">
                  <c:v>38.5</c:v>
                </c:pt>
                <c:pt idx="2310">
                  <c:v>38.516666666666545</c:v>
                </c:pt>
                <c:pt idx="2311">
                  <c:v>38.533333333333331</c:v>
                </c:pt>
                <c:pt idx="2312">
                  <c:v>38.550000000000004</c:v>
                </c:pt>
                <c:pt idx="2313">
                  <c:v>38.566666666666578</c:v>
                </c:pt>
                <c:pt idx="2314">
                  <c:v>38.583333333333336</c:v>
                </c:pt>
                <c:pt idx="2315">
                  <c:v>38.6</c:v>
                </c:pt>
                <c:pt idx="2316">
                  <c:v>38.616666666666546</c:v>
                </c:pt>
                <c:pt idx="2317">
                  <c:v>38.633333333333333</c:v>
                </c:pt>
                <c:pt idx="2318">
                  <c:v>38.65</c:v>
                </c:pt>
                <c:pt idx="2319">
                  <c:v>38.666666666666579</c:v>
                </c:pt>
                <c:pt idx="2320">
                  <c:v>38.68333333333333</c:v>
                </c:pt>
                <c:pt idx="2321">
                  <c:v>38.700000000000003</c:v>
                </c:pt>
                <c:pt idx="2322">
                  <c:v>38.716666666666562</c:v>
                </c:pt>
                <c:pt idx="2323">
                  <c:v>38.733333333333363</c:v>
                </c:pt>
                <c:pt idx="2324">
                  <c:v>38.75</c:v>
                </c:pt>
                <c:pt idx="2325">
                  <c:v>38.766666666666588</c:v>
                </c:pt>
                <c:pt idx="2326">
                  <c:v>38.783333333333331</c:v>
                </c:pt>
                <c:pt idx="2327">
                  <c:v>38.800000000000004</c:v>
                </c:pt>
                <c:pt idx="2328">
                  <c:v>38.816666666666535</c:v>
                </c:pt>
                <c:pt idx="2329">
                  <c:v>38.833333333333336</c:v>
                </c:pt>
                <c:pt idx="2330">
                  <c:v>38.85</c:v>
                </c:pt>
                <c:pt idx="2331">
                  <c:v>38.866666666666546</c:v>
                </c:pt>
                <c:pt idx="2332">
                  <c:v>38.883333333333326</c:v>
                </c:pt>
                <c:pt idx="2333">
                  <c:v>38.9</c:v>
                </c:pt>
                <c:pt idx="2334">
                  <c:v>38.916666666666536</c:v>
                </c:pt>
                <c:pt idx="2335">
                  <c:v>38.93333333333333</c:v>
                </c:pt>
                <c:pt idx="2336">
                  <c:v>38.950000000000003</c:v>
                </c:pt>
                <c:pt idx="2337">
                  <c:v>38.966666666666562</c:v>
                </c:pt>
                <c:pt idx="2338">
                  <c:v>38.983333333333334</c:v>
                </c:pt>
                <c:pt idx="2339">
                  <c:v>39</c:v>
                </c:pt>
                <c:pt idx="2340">
                  <c:v>39.016666666666545</c:v>
                </c:pt>
                <c:pt idx="2341">
                  <c:v>39.033333333333331</c:v>
                </c:pt>
                <c:pt idx="2342">
                  <c:v>39.050000000000004</c:v>
                </c:pt>
                <c:pt idx="2343">
                  <c:v>39.066666666666578</c:v>
                </c:pt>
                <c:pt idx="2344">
                  <c:v>39.083333333333336</c:v>
                </c:pt>
                <c:pt idx="2345">
                  <c:v>39.1</c:v>
                </c:pt>
                <c:pt idx="2346">
                  <c:v>39.116666666666546</c:v>
                </c:pt>
                <c:pt idx="2347">
                  <c:v>39.133333333333333</c:v>
                </c:pt>
                <c:pt idx="2348">
                  <c:v>39.15</c:v>
                </c:pt>
                <c:pt idx="2349">
                  <c:v>39.166666666666579</c:v>
                </c:pt>
                <c:pt idx="2350">
                  <c:v>39.18333333333333</c:v>
                </c:pt>
                <c:pt idx="2351">
                  <c:v>39.200000000000003</c:v>
                </c:pt>
                <c:pt idx="2352">
                  <c:v>39.216666666666562</c:v>
                </c:pt>
                <c:pt idx="2353">
                  <c:v>39.233333333333363</c:v>
                </c:pt>
                <c:pt idx="2354">
                  <c:v>39.25</c:v>
                </c:pt>
                <c:pt idx="2355">
                  <c:v>39.266666666666588</c:v>
                </c:pt>
                <c:pt idx="2356">
                  <c:v>39.283333333333331</c:v>
                </c:pt>
                <c:pt idx="2357">
                  <c:v>39.300000000000004</c:v>
                </c:pt>
                <c:pt idx="2358">
                  <c:v>39.316666666666535</c:v>
                </c:pt>
                <c:pt idx="2359">
                  <c:v>39.333333333333336</c:v>
                </c:pt>
                <c:pt idx="2360">
                  <c:v>39.35</c:v>
                </c:pt>
                <c:pt idx="2361">
                  <c:v>39.366666666666546</c:v>
                </c:pt>
                <c:pt idx="2362">
                  <c:v>39.383333333333326</c:v>
                </c:pt>
                <c:pt idx="2363">
                  <c:v>39.4</c:v>
                </c:pt>
                <c:pt idx="2364">
                  <c:v>39.416666666666536</c:v>
                </c:pt>
                <c:pt idx="2365">
                  <c:v>39.43333333333333</c:v>
                </c:pt>
                <c:pt idx="2366">
                  <c:v>39.450000000000003</c:v>
                </c:pt>
                <c:pt idx="2367">
                  <c:v>39.466666666666562</c:v>
                </c:pt>
                <c:pt idx="2368">
                  <c:v>39.483333333333334</c:v>
                </c:pt>
                <c:pt idx="2369">
                  <c:v>39.5</c:v>
                </c:pt>
                <c:pt idx="2370">
                  <c:v>39.516666666666545</c:v>
                </c:pt>
                <c:pt idx="2371">
                  <c:v>39.533333333333331</c:v>
                </c:pt>
                <c:pt idx="2372">
                  <c:v>39.550000000000004</c:v>
                </c:pt>
                <c:pt idx="2373">
                  <c:v>39.566666666666578</c:v>
                </c:pt>
                <c:pt idx="2374">
                  <c:v>39.583333333333336</c:v>
                </c:pt>
                <c:pt idx="2375">
                  <c:v>39.6</c:v>
                </c:pt>
                <c:pt idx="2376">
                  <c:v>39.616666666666546</c:v>
                </c:pt>
                <c:pt idx="2377">
                  <c:v>39.633333333333333</c:v>
                </c:pt>
                <c:pt idx="2378">
                  <c:v>39.65</c:v>
                </c:pt>
                <c:pt idx="2379">
                  <c:v>39.666666666666579</c:v>
                </c:pt>
                <c:pt idx="2380">
                  <c:v>39.68333333333333</c:v>
                </c:pt>
                <c:pt idx="2381">
                  <c:v>39.700000000000003</c:v>
                </c:pt>
                <c:pt idx="2382">
                  <c:v>39.716666666666562</c:v>
                </c:pt>
                <c:pt idx="2383">
                  <c:v>39.733333333333363</c:v>
                </c:pt>
                <c:pt idx="2384">
                  <c:v>39.75</c:v>
                </c:pt>
                <c:pt idx="2385">
                  <c:v>39.766666666666588</c:v>
                </c:pt>
                <c:pt idx="2386">
                  <c:v>39.783333333333331</c:v>
                </c:pt>
                <c:pt idx="2387">
                  <c:v>39.800000000000004</c:v>
                </c:pt>
                <c:pt idx="2388">
                  <c:v>39.816666666666535</c:v>
                </c:pt>
                <c:pt idx="2389">
                  <c:v>39.833333333333336</c:v>
                </c:pt>
                <c:pt idx="2390">
                  <c:v>39.85</c:v>
                </c:pt>
                <c:pt idx="2391">
                  <c:v>39.866666666666546</c:v>
                </c:pt>
                <c:pt idx="2392">
                  <c:v>39.883333333333326</c:v>
                </c:pt>
                <c:pt idx="2393">
                  <c:v>39.9</c:v>
                </c:pt>
                <c:pt idx="2394">
                  <c:v>39.916666666666536</c:v>
                </c:pt>
                <c:pt idx="2395">
                  <c:v>39.93333333333333</c:v>
                </c:pt>
                <c:pt idx="2396">
                  <c:v>39.950000000000003</c:v>
                </c:pt>
                <c:pt idx="2397">
                  <c:v>39.966666666666562</c:v>
                </c:pt>
                <c:pt idx="2398">
                  <c:v>39.983333333333334</c:v>
                </c:pt>
                <c:pt idx="2399">
                  <c:v>40</c:v>
                </c:pt>
                <c:pt idx="2400">
                  <c:v>40.016666666666545</c:v>
                </c:pt>
                <c:pt idx="2401">
                  <c:v>40.033333333333331</c:v>
                </c:pt>
                <c:pt idx="2402">
                  <c:v>40.050000000000004</c:v>
                </c:pt>
                <c:pt idx="2403">
                  <c:v>40.066666666666578</c:v>
                </c:pt>
                <c:pt idx="2404">
                  <c:v>40.083333333333336</c:v>
                </c:pt>
                <c:pt idx="2405">
                  <c:v>40.1</c:v>
                </c:pt>
                <c:pt idx="2406">
                  <c:v>40.116666666666546</c:v>
                </c:pt>
                <c:pt idx="2407">
                  <c:v>40.133333333333333</c:v>
                </c:pt>
                <c:pt idx="2408">
                  <c:v>40.15</c:v>
                </c:pt>
                <c:pt idx="2409">
                  <c:v>40.166666666666579</c:v>
                </c:pt>
                <c:pt idx="2410">
                  <c:v>40.18333333333333</c:v>
                </c:pt>
                <c:pt idx="2411">
                  <c:v>40.200000000000003</c:v>
                </c:pt>
                <c:pt idx="2412">
                  <c:v>40.216666666666562</c:v>
                </c:pt>
                <c:pt idx="2413">
                  <c:v>40.233333333333363</c:v>
                </c:pt>
                <c:pt idx="2414">
                  <c:v>40.25</c:v>
                </c:pt>
                <c:pt idx="2415">
                  <c:v>40.266666666666588</c:v>
                </c:pt>
                <c:pt idx="2416">
                  <c:v>40.283333333333331</c:v>
                </c:pt>
                <c:pt idx="2417">
                  <c:v>40.300000000000004</c:v>
                </c:pt>
                <c:pt idx="2418">
                  <c:v>40.316666666666535</c:v>
                </c:pt>
                <c:pt idx="2419">
                  <c:v>40.333333333333336</c:v>
                </c:pt>
                <c:pt idx="2420">
                  <c:v>40.35</c:v>
                </c:pt>
                <c:pt idx="2421">
                  <c:v>40.366666666666546</c:v>
                </c:pt>
                <c:pt idx="2422">
                  <c:v>40.383333333333326</c:v>
                </c:pt>
                <c:pt idx="2423">
                  <c:v>40.4</c:v>
                </c:pt>
                <c:pt idx="2424">
                  <c:v>40.416666666666536</c:v>
                </c:pt>
                <c:pt idx="2425">
                  <c:v>40.43333333333333</c:v>
                </c:pt>
                <c:pt idx="2426">
                  <c:v>40.450000000000003</c:v>
                </c:pt>
                <c:pt idx="2427">
                  <c:v>40.466666666666562</c:v>
                </c:pt>
                <c:pt idx="2428">
                  <c:v>40.483333333333334</c:v>
                </c:pt>
                <c:pt idx="2429">
                  <c:v>40.5</c:v>
                </c:pt>
                <c:pt idx="2430">
                  <c:v>40.516666666666545</c:v>
                </c:pt>
                <c:pt idx="2431">
                  <c:v>40.533333333333331</c:v>
                </c:pt>
                <c:pt idx="2432">
                  <c:v>40.550000000000004</c:v>
                </c:pt>
                <c:pt idx="2433">
                  <c:v>40.566666666666578</c:v>
                </c:pt>
                <c:pt idx="2434">
                  <c:v>40.583333333333336</c:v>
                </c:pt>
                <c:pt idx="2435">
                  <c:v>40.6</c:v>
                </c:pt>
                <c:pt idx="2436">
                  <c:v>40.616666666666546</c:v>
                </c:pt>
                <c:pt idx="2437">
                  <c:v>40.633333333333333</c:v>
                </c:pt>
                <c:pt idx="2438">
                  <c:v>40.65</c:v>
                </c:pt>
                <c:pt idx="2439">
                  <c:v>40.666666666666579</c:v>
                </c:pt>
                <c:pt idx="2440">
                  <c:v>40.68333333333333</c:v>
                </c:pt>
                <c:pt idx="2441">
                  <c:v>40.700000000000003</c:v>
                </c:pt>
                <c:pt idx="2442">
                  <c:v>40.716666666666562</c:v>
                </c:pt>
                <c:pt idx="2443">
                  <c:v>40.733333333333363</c:v>
                </c:pt>
                <c:pt idx="2444">
                  <c:v>40.75</c:v>
                </c:pt>
                <c:pt idx="2445">
                  <c:v>40.766666666666588</c:v>
                </c:pt>
                <c:pt idx="2446">
                  <c:v>40.783333333333331</c:v>
                </c:pt>
                <c:pt idx="2447">
                  <c:v>40.800000000000004</c:v>
                </c:pt>
                <c:pt idx="2448">
                  <c:v>40.816666666666535</c:v>
                </c:pt>
                <c:pt idx="2449">
                  <c:v>40.833333333333336</c:v>
                </c:pt>
                <c:pt idx="2450">
                  <c:v>40.85</c:v>
                </c:pt>
                <c:pt idx="2451">
                  <c:v>40.866666666666546</c:v>
                </c:pt>
                <c:pt idx="2452">
                  <c:v>40.883333333333326</c:v>
                </c:pt>
                <c:pt idx="2453">
                  <c:v>40.9</c:v>
                </c:pt>
                <c:pt idx="2454">
                  <c:v>40.916666666666536</c:v>
                </c:pt>
                <c:pt idx="2455">
                  <c:v>40.93333333333333</c:v>
                </c:pt>
                <c:pt idx="2456">
                  <c:v>40.950000000000003</c:v>
                </c:pt>
                <c:pt idx="2457">
                  <c:v>40.966666666666562</c:v>
                </c:pt>
                <c:pt idx="2458">
                  <c:v>40.983333333333334</c:v>
                </c:pt>
                <c:pt idx="2459">
                  <c:v>41</c:v>
                </c:pt>
                <c:pt idx="2460">
                  <c:v>41.016666666666545</c:v>
                </c:pt>
                <c:pt idx="2461">
                  <c:v>41.033333333333331</c:v>
                </c:pt>
                <c:pt idx="2462">
                  <c:v>41.05</c:v>
                </c:pt>
                <c:pt idx="2463">
                  <c:v>41.066666666666578</c:v>
                </c:pt>
                <c:pt idx="2464">
                  <c:v>41.083333333333336</c:v>
                </c:pt>
                <c:pt idx="2465">
                  <c:v>41.1</c:v>
                </c:pt>
                <c:pt idx="2466">
                  <c:v>41.116666666666546</c:v>
                </c:pt>
                <c:pt idx="2467">
                  <c:v>41.133333333333333</c:v>
                </c:pt>
                <c:pt idx="2468">
                  <c:v>41.15</c:v>
                </c:pt>
                <c:pt idx="2469">
                  <c:v>41.166666666666579</c:v>
                </c:pt>
                <c:pt idx="2470">
                  <c:v>41.18333333333333</c:v>
                </c:pt>
                <c:pt idx="2471">
                  <c:v>41.2</c:v>
                </c:pt>
                <c:pt idx="2472">
                  <c:v>41.216666666666562</c:v>
                </c:pt>
                <c:pt idx="2473">
                  <c:v>41.233333333333363</c:v>
                </c:pt>
                <c:pt idx="2474">
                  <c:v>41.25</c:v>
                </c:pt>
                <c:pt idx="2475">
                  <c:v>41.266666666666588</c:v>
                </c:pt>
                <c:pt idx="2476">
                  <c:v>41.283333333333331</c:v>
                </c:pt>
                <c:pt idx="2477">
                  <c:v>41.3</c:v>
                </c:pt>
                <c:pt idx="2478">
                  <c:v>41.316666666666535</c:v>
                </c:pt>
                <c:pt idx="2479">
                  <c:v>41.333333333333336</c:v>
                </c:pt>
                <c:pt idx="2480">
                  <c:v>41.35</c:v>
                </c:pt>
                <c:pt idx="2481">
                  <c:v>41.366666666666546</c:v>
                </c:pt>
                <c:pt idx="2482">
                  <c:v>41.383333333333326</c:v>
                </c:pt>
                <c:pt idx="2483">
                  <c:v>41.4</c:v>
                </c:pt>
                <c:pt idx="2484">
                  <c:v>41.416666666666536</c:v>
                </c:pt>
                <c:pt idx="2485">
                  <c:v>41.43333333333333</c:v>
                </c:pt>
                <c:pt idx="2486">
                  <c:v>41.45</c:v>
                </c:pt>
                <c:pt idx="2487">
                  <c:v>41.466666666666562</c:v>
                </c:pt>
                <c:pt idx="2488">
                  <c:v>41.483333333333334</c:v>
                </c:pt>
                <c:pt idx="2489">
                  <c:v>41.5</c:v>
                </c:pt>
                <c:pt idx="2490">
                  <c:v>41.516666666666545</c:v>
                </c:pt>
                <c:pt idx="2491">
                  <c:v>41.533333333333331</c:v>
                </c:pt>
                <c:pt idx="2492">
                  <c:v>41.55</c:v>
                </c:pt>
                <c:pt idx="2493">
                  <c:v>41.566666666666578</c:v>
                </c:pt>
                <c:pt idx="2494">
                  <c:v>41.583333333333336</c:v>
                </c:pt>
                <c:pt idx="2495">
                  <c:v>41.6</c:v>
                </c:pt>
                <c:pt idx="2496">
                  <c:v>41.616666666666546</c:v>
                </c:pt>
                <c:pt idx="2497">
                  <c:v>41.633333333333333</c:v>
                </c:pt>
                <c:pt idx="2498">
                  <c:v>41.65</c:v>
                </c:pt>
                <c:pt idx="2499">
                  <c:v>41.666666666666579</c:v>
                </c:pt>
                <c:pt idx="2500">
                  <c:v>41.68333333333333</c:v>
                </c:pt>
                <c:pt idx="2501">
                  <c:v>41.7</c:v>
                </c:pt>
                <c:pt idx="2502">
                  <c:v>41.716666666666562</c:v>
                </c:pt>
                <c:pt idx="2503">
                  <c:v>41.733333333333363</c:v>
                </c:pt>
                <c:pt idx="2504">
                  <c:v>41.75</c:v>
                </c:pt>
                <c:pt idx="2505">
                  <c:v>41.766666666666588</c:v>
                </c:pt>
                <c:pt idx="2506">
                  <c:v>41.783333333333331</c:v>
                </c:pt>
                <c:pt idx="2507">
                  <c:v>41.8</c:v>
                </c:pt>
                <c:pt idx="2508">
                  <c:v>41.816666666666535</c:v>
                </c:pt>
                <c:pt idx="2509">
                  <c:v>41.833333333333336</c:v>
                </c:pt>
                <c:pt idx="2510">
                  <c:v>41.85</c:v>
                </c:pt>
                <c:pt idx="2511">
                  <c:v>41.866666666666546</c:v>
                </c:pt>
                <c:pt idx="2512">
                  <c:v>41.883333333333326</c:v>
                </c:pt>
                <c:pt idx="2513">
                  <c:v>41.9</c:v>
                </c:pt>
                <c:pt idx="2514">
                  <c:v>41.916666666666536</c:v>
                </c:pt>
                <c:pt idx="2515">
                  <c:v>41.93333333333333</c:v>
                </c:pt>
                <c:pt idx="2516">
                  <c:v>41.95</c:v>
                </c:pt>
                <c:pt idx="2517">
                  <c:v>41.966666666666562</c:v>
                </c:pt>
                <c:pt idx="2518">
                  <c:v>41.983333333333334</c:v>
                </c:pt>
                <c:pt idx="2519">
                  <c:v>42</c:v>
                </c:pt>
                <c:pt idx="2520">
                  <c:v>42.016666666666545</c:v>
                </c:pt>
                <c:pt idx="2521">
                  <c:v>42.033333333333331</c:v>
                </c:pt>
                <c:pt idx="2522">
                  <c:v>42.05</c:v>
                </c:pt>
                <c:pt idx="2523">
                  <c:v>42.066666666666578</c:v>
                </c:pt>
                <c:pt idx="2524">
                  <c:v>42.083333333333336</c:v>
                </c:pt>
                <c:pt idx="2525">
                  <c:v>42.1</c:v>
                </c:pt>
                <c:pt idx="2526">
                  <c:v>42.116666666666546</c:v>
                </c:pt>
                <c:pt idx="2527">
                  <c:v>42.133333333333333</c:v>
                </c:pt>
                <c:pt idx="2528">
                  <c:v>42.15</c:v>
                </c:pt>
                <c:pt idx="2529">
                  <c:v>42.166666666666579</c:v>
                </c:pt>
                <c:pt idx="2530">
                  <c:v>42.18333333333333</c:v>
                </c:pt>
                <c:pt idx="2531">
                  <c:v>42.2</c:v>
                </c:pt>
                <c:pt idx="2532">
                  <c:v>42.216666666666562</c:v>
                </c:pt>
                <c:pt idx="2533">
                  <c:v>42.233333333333363</c:v>
                </c:pt>
                <c:pt idx="2534">
                  <c:v>42.25</c:v>
                </c:pt>
                <c:pt idx="2535">
                  <c:v>42.266666666666588</c:v>
                </c:pt>
                <c:pt idx="2536">
                  <c:v>42.283333333333331</c:v>
                </c:pt>
                <c:pt idx="2537">
                  <c:v>42.3</c:v>
                </c:pt>
                <c:pt idx="2538">
                  <c:v>42.316666666666535</c:v>
                </c:pt>
                <c:pt idx="2539">
                  <c:v>42.333333333333336</c:v>
                </c:pt>
                <c:pt idx="2540">
                  <c:v>42.35</c:v>
                </c:pt>
                <c:pt idx="2541">
                  <c:v>42.366666666666546</c:v>
                </c:pt>
                <c:pt idx="2542">
                  <c:v>42.383333333333326</c:v>
                </c:pt>
                <c:pt idx="2543">
                  <c:v>42.4</c:v>
                </c:pt>
                <c:pt idx="2544">
                  <c:v>42.416666666666536</c:v>
                </c:pt>
                <c:pt idx="2545">
                  <c:v>42.43333333333333</c:v>
                </c:pt>
                <c:pt idx="2546">
                  <c:v>42.45</c:v>
                </c:pt>
                <c:pt idx="2547">
                  <c:v>42.466666666666562</c:v>
                </c:pt>
                <c:pt idx="2548">
                  <c:v>42.483333333333334</c:v>
                </c:pt>
                <c:pt idx="2549">
                  <c:v>42.5</c:v>
                </c:pt>
                <c:pt idx="2550">
                  <c:v>42.516666666666545</c:v>
                </c:pt>
                <c:pt idx="2551">
                  <c:v>42.533333333333331</c:v>
                </c:pt>
                <c:pt idx="2552">
                  <c:v>42.55</c:v>
                </c:pt>
                <c:pt idx="2553">
                  <c:v>42.566666666666578</c:v>
                </c:pt>
                <c:pt idx="2554">
                  <c:v>42.583333333333336</c:v>
                </c:pt>
                <c:pt idx="2555">
                  <c:v>42.6</c:v>
                </c:pt>
                <c:pt idx="2556">
                  <c:v>42.616666666666546</c:v>
                </c:pt>
                <c:pt idx="2557">
                  <c:v>42.633333333333333</c:v>
                </c:pt>
                <c:pt idx="2558">
                  <c:v>42.65</c:v>
                </c:pt>
                <c:pt idx="2559">
                  <c:v>42.666666666666579</c:v>
                </c:pt>
                <c:pt idx="2560">
                  <c:v>42.68333333333333</c:v>
                </c:pt>
                <c:pt idx="2561">
                  <c:v>42.7</c:v>
                </c:pt>
                <c:pt idx="2562">
                  <c:v>42.716666666666562</c:v>
                </c:pt>
                <c:pt idx="2563">
                  <c:v>42.733333333333363</c:v>
                </c:pt>
                <c:pt idx="2564">
                  <c:v>42.75</c:v>
                </c:pt>
                <c:pt idx="2565">
                  <c:v>42.766666666666588</c:v>
                </c:pt>
                <c:pt idx="2566">
                  <c:v>42.783333333333331</c:v>
                </c:pt>
                <c:pt idx="2567">
                  <c:v>42.8</c:v>
                </c:pt>
                <c:pt idx="2568">
                  <c:v>42.816666666666535</c:v>
                </c:pt>
                <c:pt idx="2569">
                  <c:v>42.833333333333336</c:v>
                </c:pt>
                <c:pt idx="2570">
                  <c:v>42.85</c:v>
                </c:pt>
                <c:pt idx="2571">
                  <c:v>42.866666666666546</c:v>
                </c:pt>
                <c:pt idx="2572">
                  <c:v>42.883333333333326</c:v>
                </c:pt>
                <c:pt idx="2573">
                  <c:v>42.9</c:v>
                </c:pt>
                <c:pt idx="2574">
                  <c:v>42.916666666666536</c:v>
                </c:pt>
                <c:pt idx="2575">
                  <c:v>42.93333333333333</c:v>
                </c:pt>
                <c:pt idx="2576">
                  <c:v>42.95</c:v>
                </c:pt>
                <c:pt idx="2577">
                  <c:v>42.966666666666562</c:v>
                </c:pt>
                <c:pt idx="2578">
                  <c:v>42.983333333333334</c:v>
                </c:pt>
                <c:pt idx="2579">
                  <c:v>43</c:v>
                </c:pt>
                <c:pt idx="2580">
                  <c:v>43.016666666666545</c:v>
                </c:pt>
                <c:pt idx="2581">
                  <c:v>43.033333333333331</c:v>
                </c:pt>
                <c:pt idx="2582">
                  <c:v>43.05</c:v>
                </c:pt>
                <c:pt idx="2583">
                  <c:v>43.066666666666578</c:v>
                </c:pt>
                <c:pt idx="2584">
                  <c:v>43.083333333333336</c:v>
                </c:pt>
                <c:pt idx="2585">
                  <c:v>43.1</c:v>
                </c:pt>
                <c:pt idx="2586">
                  <c:v>43.116666666666546</c:v>
                </c:pt>
                <c:pt idx="2587">
                  <c:v>43.133333333333333</c:v>
                </c:pt>
                <c:pt idx="2588">
                  <c:v>43.15</c:v>
                </c:pt>
                <c:pt idx="2589">
                  <c:v>43.166666666666579</c:v>
                </c:pt>
                <c:pt idx="2590">
                  <c:v>43.18333333333333</c:v>
                </c:pt>
                <c:pt idx="2591">
                  <c:v>43.2</c:v>
                </c:pt>
                <c:pt idx="2592">
                  <c:v>43.216666666666562</c:v>
                </c:pt>
                <c:pt idx="2593">
                  <c:v>43.233333333333363</c:v>
                </c:pt>
                <c:pt idx="2594">
                  <c:v>43.25</c:v>
                </c:pt>
                <c:pt idx="2595">
                  <c:v>43.266666666666588</c:v>
                </c:pt>
                <c:pt idx="2596">
                  <c:v>43.283333333333331</c:v>
                </c:pt>
                <c:pt idx="2597">
                  <c:v>43.3</c:v>
                </c:pt>
                <c:pt idx="2598">
                  <c:v>43.316666666666535</c:v>
                </c:pt>
                <c:pt idx="2599">
                  <c:v>43.333333333333336</c:v>
                </c:pt>
                <c:pt idx="2600">
                  <c:v>43.35</c:v>
                </c:pt>
                <c:pt idx="2601">
                  <c:v>43.366666666666546</c:v>
                </c:pt>
                <c:pt idx="2602">
                  <c:v>43.383333333333326</c:v>
                </c:pt>
                <c:pt idx="2603">
                  <c:v>43.4</c:v>
                </c:pt>
                <c:pt idx="2604">
                  <c:v>43.416666666666536</c:v>
                </c:pt>
                <c:pt idx="2605">
                  <c:v>43.43333333333333</c:v>
                </c:pt>
                <c:pt idx="2606">
                  <c:v>43.45</c:v>
                </c:pt>
                <c:pt idx="2607">
                  <c:v>43.466666666666562</c:v>
                </c:pt>
                <c:pt idx="2608">
                  <c:v>43.483333333333334</c:v>
                </c:pt>
                <c:pt idx="2609">
                  <c:v>43.5</c:v>
                </c:pt>
                <c:pt idx="2610">
                  <c:v>43.516666666666545</c:v>
                </c:pt>
                <c:pt idx="2611">
                  <c:v>43.533333333333331</c:v>
                </c:pt>
                <c:pt idx="2612">
                  <c:v>43.55</c:v>
                </c:pt>
                <c:pt idx="2613">
                  <c:v>43.566666666666578</c:v>
                </c:pt>
                <c:pt idx="2614">
                  <c:v>43.583333333333336</c:v>
                </c:pt>
                <c:pt idx="2615">
                  <c:v>43.6</c:v>
                </c:pt>
                <c:pt idx="2616">
                  <c:v>43.616666666666546</c:v>
                </c:pt>
                <c:pt idx="2617">
                  <c:v>43.633333333333333</c:v>
                </c:pt>
                <c:pt idx="2618">
                  <c:v>43.65</c:v>
                </c:pt>
                <c:pt idx="2619">
                  <c:v>43.666666666666579</c:v>
                </c:pt>
                <c:pt idx="2620">
                  <c:v>43.68333333333333</c:v>
                </c:pt>
                <c:pt idx="2621">
                  <c:v>43.7</c:v>
                </c:pt>
                <c:pt idx="2622">
                  <c:v>43.716666666666562</c:v>
                </c:pt>
                <c:pt idx="2623">
                  <c:v>43.733333333333363</c:v>
                </c:pt>
                <c:pt idx="2624">
                  <c:v>43.75</c:v>
                </c:pt>
                <c:pt idx="2625">
                  <c:v>43.766666666666588</c:v>
                </c:pt>
                <c:pt idx="2626">
                  <c:v>43.783333333333331</c:v>
                </c:pt>
                <c:pt idx="2627">
                  <c:v>43.8</c:v>
                </c:pt>
                <c:pt idx="2628">
                  <c:v>43.816666666666535</c:v>
                </c:pt>
                <c:pt idx="2629">
                  <c:v>43.833333333333336</c:v>
                </c:pt>
                <c:pt idx="2630">
                  <c:v>43.85</c:v>
                </c:pt>
                <c:pt idx="2631">
                  <c:v>43.866666666666546</c:v>
                </c:pt>
                <c:pt idx="2632">
                  <c:v>43.883333333333326</c:v>
                </c:pt>
                <c:pt idx="2633">
                  <c:v>43.9</c:v>
                </c:pt>
                <c:pt idx="2634">
                  <c:v>43.916666666666536</c:v>
                </c:pt>
                <c:pt idx="2635">
                  <c:v>43.93333333333333</c:v>
                </c:pt>
                <c:pt idx="2636">
                  <c:v>43.95</c:v>
                </c:pt>
                <c:pt idx="2637">
                  <c:v>43.966666666666562</c:v>
                </c:pt>
                <c:pt idx="2638">
                  <c:v>43.983333333333334</c:v>
                </c:pt>
                <c:pt idx="2639">
                  <c:v>44</c:v>
                </c:pt>
                <c:pt idx="2640">
                  <c:v>44.016666666666545</c:v>
                </c:pt>
                <c:pt idx="2641">
                  <c:v>44.033333333333331</c:v>
                </c:pt>
                <c:pt idx="2642">
                  <c:v>44.05</c:v>
                </c:pt>
                <c:pt idx="2643">
                  <c:v>44.066666666666578</c:v>
                </c:pt>
                <c:pt idx="2644">
                  <c:v>44.083333333333336</c:v>
                </c:pt>
                <c:pt idx="2645">
                  <c:v>44.1</c:v>
                </c:pt>
                <c:pt idx="2646">
                  <c:v>44.116666666666546</c:v>
                </c:pt>
                <c:pt idx="2647">
                  <c:v>44.133333333333333</c:v>
                </c:pt>
                <c:pt idx="2648">
                  <c:v>44.15</c:v>
                </c:pt>
                <c:pt idx="2649">
                  <c:v>44.166666666666579</c:v>
                </c:pt>
                <c:pt idx="2650">
                  <c:v>44.18333333333333</c:v>
                </c:pt>
                <c:pt idx="2651">
                  <c:v>44.2</c:v>
                </c:pt>
                <c:pt idx="2652">
                  <c:v>44.216666666666562</c:v>
                </c:pt>
                <c:pt idx="2653">
                  <c:v>44.233333333333363</c:v>
                </c:pt>
                <c:pt idx="2654">
                  <c:v>44.25</c:v>
                </c:pt>
                <c:pt idx="2655">
                  <c:v>44.266666666666588</c:v>
                </c:pt>
                <c:pt idx="2656">
                  <c:v>44.283333333333331</c:v>
                </c:pt>
                <c:pt idx="2657">
                  <c:v>44.3</c:v>
                </c:pt>
                <c:pt idx="2658">
                  <c:v>44.316666666666535</c:v>
                </c:pt>
                <c:pt idx="2659">
                  <c:v>44.333333333333336</c:v>
                </c:pt>
                <c:pt idx="2660">
                  <c:v>44.35</c:v>
                </c:pt>
                <c:pt idx="2661">
                  <c:v>44.366666666666546</c:v>
                </c:pt>
                <c:pt idx="2662">
                  <c:v>44.383333333333326</c:v>
                </c:pt>
                <c:pt idx="2663">
                  <c:v>44.4</c:v>
                </c:pt>
                <c:pt idx="2664">
                  <c:v>44.416666666666536</c:v>
                </c:pt>
                <c:pt idx="2665">
                  <c:v>44.43333333333333</c:v>
                </c:pt>
                <c:pt idx="2666">
                  <c:v>44.45</c:v>
                </c:pt>
                <c:pt idx="2667">
                  <c:v>44.466666666666562</c:v>
                </c:pt>
                <c:pt idx="2668">
                  <c:v>44.483333333333334</c:v>
                </c:pt>
                <c:pt idx="2669">
                  <c:v>44.5</c:v>
                </c:pt>
                <c:pt idx="2670">
                  <c:v>44.516666666666545</c:v>
                </c:pt>
                <c:pt idx="2671">
                  <c:v>44.533333333333331</c:v>
                </c:pt>
                <c:pt idx="2672">
                  <c:v>44.55</c:v>
                </c:pt>
                <c:pt idx="2673">
                  <c:v>44.566666666666578</c:v>
                </c:pt>
                <c:pt idx="2674">
                  <c:v>44.583333333333336</c:v>
                </c:pt>
                <c:pt idx="2675">
                  <c:v>44.6</c:v>
                </c:pt>
                <c:pt idx="2676">
                  <c:v>44.616666666666546</c:v>
                </c:pt>
                <c:pt idx="2677">
                  <c:v>44.633333333333333</c:v>
                </c:pt>
                <c:pt idx="2678">
                  <c:v>44.65</c:v>
                </c:pt>
                <c:pt idx="2679">
                  <c:v>44.666666666666579</c:v>
                </c:pt>
                <c:pt idx="2680">
                  <c:v>44.68333333333333</c:v>
                </c:pt>
                <c:pt idx="2681">
                  <c:v>44.7</c:v>
                </c:pt>
                <c:pt idx="2682">
                  <c:v>44.716666666666562</c:v>
                </c:pt>
                <c:pt idx="2683">
                  <c:v>44.733333333333363</c:v>
                </c:pt>
                <c:pt idx="2684">
                  <c:v>44.75</c:v>
                </c:pt>
                <c:pt idx="2685">
                  <c:v>44.766666666666588</c:v>
                </c:pt>
                <c:pt idx="2686">
                  <c:v>44.783333333333331</c:v>
                </c:pt>
                <c:pt idx="2687">
                  <c:v>44.8</c:v>
                </c:pt>
                <c:pt idx="2688">
                  <c:v>44.816666666666535</c:v>
                </c:pt>
                <c:pt idx="2689">
                  <c:v>44.833333333333336</c:v>
                </c:pt>
                <c:pt idx="2690">
                  <c:v>44.85</c:v>
                </c:pt>
                <c:pt idx="2691">
                  <c:v>44.866666666666546</c:v>
                </c:pt>
                <c:pt idx="2692">
                  <c:v>44.883333333333326</c:v>
                </c:pt>
                <c:pt idx="2693">
                  <c:v>44.9</c:v>
                </c:pt>
                <c:pt idx="2694">
                  <c:v>44.916666666666536</c:v>
                </c:pt>
                <c:pt idx="2695">
                  <c:v>44.93333333333333</c:v>
                </c:pt>
                <c:pt idx="2696">
                  <c:v>44.95</c:v>
                </c:pt>
                <c:pt idx="2697">
                  <c:v>44.966666666666562</c:v>
                </c:pt>
                <c:pt idx="2698">
                  <c:v>44.983333333333334</c:v>
                </c:pt>
                <c:pt idx="2699">
                  <c:v>45</c:v>
                </c:pt>
                <c:pt idx="2700">
                  <c:v>45.016666666666545</c:v>
                </c:pt>
                <c:pt idx="2701">
                  <c:v>45.033333333333331</c:v>
                </c:pt>
                <c:pt idx="2702">
                  <c:v>45.05</c:v>
                </c:pt>
                <c:pt idx="2703">
                  <c:v>45.066666666666578</c:v>
                </c:pt>
                <c:pt idx="2704">
                  <c:v>45.083333333333336</c:v>
                </c:pt>
                <c:pt idx="2705">
                  <c:v>45.1</c:v>
                </c:pt>
                <c:pt idx="2706">
                  <c:v>45.116666666666546</c:v>
                </c:pt>
                <c:pt idx="2707">
                  <c:v>45.133333333333333</c:v>
                </c:pt>
                <c:pt idx="2708">
                  <c:v>45.15</c:v>
                </c:pt>
                <c:pt idx="2709">
                  <c:v>45.166666666666579</c:v>
                </c:pt>
                <c:pt idx="2710">
                  <c:v>45.18333333333333</c:v>
                </c:pt>
                <c:pt idx="2711">
                  <c:v>45.2</c:v>
                </c:pt>
                <c:pt idx="2712">
                  <c:v>45.216666666666562</c:v>
                </c:pt>
                <c:pt idx="2713">
                  <c:v>45.233333333333363</c:v>
                </c:pt>
                <c:pt idx="2714">
                  <c:v>45.25</c:v>
                </c:pt>
                <c:pt idx="2715">
                  <c:v>45.266666666666588</c:v>
                </c:pt>
                <c:pt idx="2716">
                  <c:v>45.283333333333331</c:v>
                </c:pt>
                <c:pt idx="2717">
                  <c:v>45.3</c:v>
                </c:pt>
                <c:pt idx="2718">
                  <c:v>45.316666666666535</c:v>
                </c:pt>
                <c:pt idx="2719">
                  <c:v>45.333333333333336</c:v>
                </c:pt>
                <c:pt idx="2720">
                  <c:v>45.35</c:v>
                </c:pt>
                <c:pt idx="2721">
                  <c:v>45.366666666666546</c:v>
                </c:pt>
                <c:pt idx="2722">
                  <c:v>45.383333333333326</c:v>
                </c:pt>
                <c:pt idx="2723">
                  <c:v>45.4</c:v>
                </c:pt>
                <c:pt idx="2724">
                  <c:v>45.416666666666536</c:v>
                </c:pt>
                <c:pt idx="2725">
                  <c:v>45.43333333333333</c:v>
                </c:pt>
                <c:pt idx="2726">
                  <c:v>45.45</c:v>
                </c:pt>
                <c:pt idx="2727">
                  <c:v>45.466666666666562</c:v>
                </c:pt>
                <c:pt idx="2728">
                  <c:v>45.483333333333334</c:v>
                </c:pt>
                <c:pt idx="2729">
                  <c:v>45.5</c:v>
                </c:pt>
                <c:pt idx="2730">
                  <c:v>45.516666666666545</c:v>
                </c:pt>
                <c:pt idx="2731">
                  <c:v>45.533333333333331</c:v>
                </c:pt>
                <c:pt idx="2732">
                  <c:v>45.55</c:v>
                </c:pt>
                <c:pt idx="2733">
                  <c:v>45.566666666666578</c:v>
                </c:pt>
                <c:pt idx="2734">
                  <c:v>45.583333333333336</c:v>
                </c:pt>
                <c:pt idx="2735">
                  <c:v>45.6</c:v>
                </c:pt>
                <c:pt idx="2736">
                  <c:v>45.616666666666546</c:v>
                </c:pt>
                <c:pt idx="2737">
                  <c:v>45.633333333333333</c:v>
                </c:pt>
                <c:pt idx="2738">
                  <c:v>45.65</c:v>
                </c:pt>
                <c:pt idx="2739">
                  <c:v>45.666666666666579</c:v>
                </c:pt>
                <c:pt idx="2740">
                  <c:v>45.68333333333333</c:v>
                </c:pt>
                <c:pt idx="2741">
                  <c:v>45.7</c:v>
                </c:pt>
                <c:pt idx="2742">
                  <c:v>45.716666666666562</c:v>
                </c:pt>
                <c:pt idx="2743">
                  <c:v>45.733333333333363</c:v>
                </c:pt>
                <c:pt idx="2744">
                  <c:v>45.75</c:v>
                </c:pt>
                <c:pt idx="2745">
                  <c:v>45.766666666666588</c:v>
                </c:pt>
                <c:pt idx="2746">
                  <c:v>45.783333333333331</c:v>
                </c:pt>
                <c:pt idx="2747">
                  <c:v>45.8</c:v>
                </c:pt>
                <c:pt idx="2748">
                  <c:v>45.816666666666535</c:v>
                </c:pt>
                <c:pt idx="2749">
                  <c:v>45.833333333333336</c:v>
                </c:pt>
                <c:pt idx="2750">
                  <c:v>45.85</c:v>
                </c:pt>
                <c:pt idx="2751">
                  <c:v>45.866666666666546</c:v>
                </c:pt>
                <c:pt idx="2752">
                  <c:v>45.883333333333326</c:v>
                </c:pt>
                <c:pt idx="2753">
                  <c:v>45.9</c:v>
                </c:pt>
                <c:pt idx="2754">
                  <c:v>45.916666666666536</c:v>
                </c:pt>
                <c:pt idx="2755">
                  <c:v>45.93333333333333</c:v>
                </c:pt>
                <c:pt idx="2756">
                  <c:v>45.95</c:v>
                </c:pt>
                <c:pt idx="2757">
                  <c:v>45.966666666666562</c:v>
                </c:pt>
                <c:pt idx="2758">
                  <c:v>45.983333333333334</c:v>
                </c:pt>
                <c:pt idx="2759">
                  <c:v>46</c:v>
                </c:pt>
                <c:pt idx="2760">
                  <c:v>46.016666666666545</c:v>
                </c:pt>
                <c:pt idx="2761">
                  <c:v>46.033333333333331</c:v>
                </c:pt>
                <c:pt idx="2762">
                  <c:v>46.05</c:v>
                </c:pt>
                <c:pt idx="2763">
                  <c:v>46.066666666666578</c:v>
                </c:pt>
                <c:pt idx="2764">
                  <c:v>46.083333333333336</c:v>
                </c:pt>
                <c:pt idx="2765">
                  <c:v>46.1</c:v>
                </c:pt>
                <c:pt idx="2766">
                  <c:v>46.116666666666546</c:v>
                </c:pt>
                <c:pt idx="2767">
                  <c:v>46.133333333333333</c:v>
                </c:pt>
                <c:pt idx="2768">
                  <c:v>46.15</c:v>
                </c:pt>
                <c:pt idx="2769">
                  <c:v>46.166666666666579</c:v>
                </c:pt>
                <c:pt idx="2770">
                  <c:v>46.18333333333333</c:v>
                </c:pt>
                <c:pt idx="2771">
                  <c:v>46.2</c:v>
                </c:pt>
                <c:pt idx="2772">
                  <c:v>46.216666666666562</c:v>
                </c:pt>
                <c:pt idx="2773">
                  <c:v>46.233333333333363</c:v>
                </c:pt>
                <c:pt idx="2774">
                  <c:v>46.25</c:v>
                </c:pt>
                <c:pt idx="2775">
                  <c:v>46.266666666666588</c:v>
                </c:pt>
                <c:pt idx="2776">
                  <c:v>46.283333333333331</c:v>
                </c:pt>
                <c:pt idx="2777">
                  <c:v>46.3</c:v>
                </c:pt>
                <c:pt idx="2778">
                  <c:v>46.316666666666535</c:v>
                </c:pt>
                <c:pt idx="2779">
                  <c:v>46.333333333333336</c:v>
                </c:pt>
                <c:pt idx="2780">
                  <c:v>46.35</c:v>
                </c:pt>
                <c:pt idx="2781">
                  <c:v>46.366666666666546</c:v>
                </c:pt>
                <c:pt idx="2782">
                  <c:v>46.383333333333326</c:v>
                </c:pt>
                <c:pt idx="2783">
                  <c:v>46.4</c:v>
                </c:pt>
                <c:pt idx="2784">
                  <c:v>46.416666666666536</c:v>
                </c:pt>
                <c:pt idx="2785">
                  <c:v>46.43333333333333</c:v>
                </c:pt>
                <c:pt idx="2786">
                  <c:v>46.45</c:v>
                </c:pt>
                <c:pt idx="2787">
                  <c:v>46.466666666666562</c:v>
                </c:pt>
                <c:pt idx="2788">
                  <c:v>46.483333333333334</c:v>
                </c:pt>
                <c:pt idx="2789">
                  <c:v>46.5</c:v>
                </c:pt>
                <c:pt idx="2790">
                  <c:v>46.516666666666545</c:v>
                </c:pt>
                <c:pt idx="2791">
                  <c:v>46.533333333333331</c:v>
                </c:pt>
                <c:pt idx="2792">
                  <c:v>46.55</c:v>
                </c:pt>
                <c:pt idx="2793">
                  <c:v>46.566666666666578</c:v>
                </c:pt>
                <c:pt idx="2794">
                  <c:v>46.583333333333336</c:v>
                </c:pt>
                <c:pt idx="2795">
                  <c:v>46.6</c:v>
                </c:pt>
                <c:pt idx="2796">
                  <c:v>46.616666666666546</c:v>
                </c:pt>
                <c:pt idx="2797">
                  <c:v>46.633333333333333</c:v>
                </c:pt>
                <c:pt idx="2798">
                  <c:v>46.65</c:v>
                </c:pt>
                <c:pt idx="2799">
                  <c:v>46.666666666666579</c:v>
                </c:pt>
                <c:pt idx="2800">
                  <c:v>46.68333333333333</c:v>
                </c:pt>
                <c:pt idx="2801">
                  <c:v>46.7</c:v>
                </c:pt>
                <c:pt idx="2802">
                  <c:v>46.716666666666562</c:v>
                </c:pt>
                <c:pt idx="2803">
                  <c:v>46.733333333333363</c:v>
                </c:pt>
                <c:pt idx="2804">
                  <c:v>46.75</c:v>
                </c:pt>
                <c:pt idx="2805">
                  <c:v>46.766666666666588</c:v>
                </c:pt>
                <c:pt idx="2806">
                  <c:v>46.783333333333331</c:v>
                </c:pt>
                <c:pt idx="2807">
                  <c:v>46.8</c:v>
                </c:pt>
                <c:pt idx="2808">
                  <c:v>46.816666666666535</c:v>
                </c:pt>
                <c:pt idx="2809">
                  <c:v>46.833333333333336</c:v>
                </c:pt>
                <c:pt idx="2810">
                  <c:v>46.85</c:v>
                </c:pt>
                <c:pt idx="2811">
                  <c:v>46.866666666666546</c:v>
                </c:pt>
                <c:pt idx="2812">
                  <c:v>46.883333333333326</c:v>
                </c:pt>
                <c:pt idx="2813">
                  <c:v>46.9</c:v>
                </c:pt>
                <c:pt idx="2814">
                  <c:v>46.916666666666536</c:v>
                </c:pt>
                <c:pt idx="2815">
                  <c:v>46.93333333333333</c:v>
                </c:pt>
                <c:pt idx="2816">
                  <c:v>46.95</c:v>
                </c:pt>
                <c:pt idx="2817">
                  <c:v>46.966666666666562</c:v>
                </c:pt>
                <c:pt idx="2818">
                  <c:v>46.983333333333334</c:v>
                </c:pt>
                <c:pt idx="2819">
                  <c:v>47</c:v>
                </c:pt>
                <c:pt idx="2820">
                  <c:v>47.016666666666545</c:v>
                </c:pt>
                <c:pt idx="2821">
                  <c:v>47.033333333333331</c:v>
                </c:pt>
                <c:pt idx="2822">
                  <c:v>47.05</c:v>
                </c:pt>
                <c:pt idx="2823">
                  <c:v>47.066666666666578</c:v>
                </c:pt>
                <c:pt idx="2824">
                  <c:v>47.083333333333336</c:v>
                </c:pt>
                <c:pt idx="2825">
                  <c:v>47.1</c:v>
                </c:pt>
                <c:pt idx="2826">
                  <c:v>47.116666666666546</c:v>
                </c:pt>
                <c:pt idx="2827">
                  <c:v>47.133333333333333</c:v>
                </c:pt>
                <c:pt idx="2828">
                  <c:v>47.15</c:v>
                </c:pt>
                <c:pt idx="2829">
                  <c:v>47.166666666666579</c:v>
                </c:pt>
                <c:pt idx="2830">
                  <c:v>47.18333333333333</c:v>
                </c:pt>
                <c:pt idx="2831">
                  <c:v>47.2</c:v>
                </c:pt>
                <c:pt idx="2832">
                  <c:v>47.216666666666562</c:v>
                </c:pt>
                <c:pt idx="2833">
                  <c:v>47.233333333333363</c:v>
                </c:pt>
                <c:pt idx="2834">
                  <c:v>47.25</c:v>
                </c:pt>
                <c:pt idx="2835">
                  <c:v>47.266666666666588</c:v>
                </c:pt>
                <c:pt idx="2836">
                  <c:v>47.283333333333331</c:v>
                </c:pt>
                <c:pt idx="2837">
                  <c:v>47.3</c:v>
                </c:pt>
                <c:pt idx="2838">
                  <c:v>47.316666666666535</c:v>
                </c:pt>
                <c:pt idx="2839">
                  <c:v>47.333333333333336</c:v>
                </c:pt>
                <c:pt idx="2840">
                  <c:v>47.35</c:v>
                </c:pt>
                <c:pt idx="2841">
                  <c:v>47.366666666666546</c:v>
                </c:pt>
                <c:pt idx="2842">
                  <c:v>47.383333333333326</c:v>
                </c:pt>
                <c:pt idx="2843">
                  <c:v>47.4</c:v>
                </c:pt>
                <c:pt idx="2844">
                  <c:v>47.416666666666536</c:v>
                </c:pt>
                <c:pt idx="2845">
                  <c:v>47.43333333333333</c:v>
                </c:pt>
                <c:pt idx="2846">
                  <c:v>47.45</c:v>
                </c:pt>
                <c:pt idx="2847">
                  <c:v>47.466666666666562</c:v>
                </c:pt>
                <c:pt idx="2848">
                  <c:v>47.483333333333334</c:v>
                </c:pt>
                <c:pt idx="2849">
                  <c:v>47.5</c:v>
                </c:pt>
                <c:pt idx="2850">
                  <c:v>47.516666666666545</c:v>
                </c:pt>
                <c:pt idx="2851">
                  <c:v>47.533333333333331</c:v>
                </c:pt>
                <c:pt idx="2852">
                  <c:v>47.55</c:v>
                </c:pt>
                <c:pt idx="2853">
                  <c:v>47.566666666666578</c:v>
                </c:pt>
                <c:pt idx="2854">
                  <c:v>47.583333333333336</c:v>
                </c:pt>
                <c:pt idx="2855">
                  <c:v>47.6</c:v>
                </c:pt>
                <c:pt idx="2856">
                  <c:v>47.616666666666546</c:v>
                </c:pt>
                <c:pt idx="2857">
                  <c:v>47.633333333333333</c:v>
                </c:pt>
                <c:pt idx="2858">
                  <c:v>47.65</c:v>
                </c:pt>
                <c:pt idx="2859">
                  <c:v>47.666666666666579</c:v>
                </c:pt>
                <c:pt idx="2860">
                  <c:v>47.68333333333333</c:v>
                </c:pt>
                <c:pt idx="2861">
                  <c:v>47.7</c:v>
                </c:pt>
                <c:pt idx="2862">
                  <c:v>47.716666666666562</c:v>
                </c:pt>
                <c:pt idx="2863">
                  <c:v>47.733333333333363</c:v>
                </c:pt>
                <c:pt idx="2864">
                  <c:v>47.75</c:v>
                </c:pt>
                <c:pt idx="2865">
                  <c:v>47.766666666666588</c:v>
                </c:pt>
                <c:pt idx="2866">
                  <c:v>47.783333333333331</c:v>
                </c:pt>
                <c:pt idx="2867">
                  <c:v>47.8</c:v>
                </c:pt>
                <c:pt idx="2868">
                  <c:v>47.816666666666535</c:v>
                </c:pt>
                <c:pt idx="2869">
                  <c:v>47.833333333333336</c:v>
                </c:pt>
                <c:pt idx="2870">
                  <c:v>47.85</c:v>
                </c:pt>
                <c:pt idx="2871">
                  <c:v>47.866666666666546</c:v>
                </c:pt>
                <c:pt idx="2872">
                  <c:v>47.883333333333326</c:v>
                </c:pt>
                <c:pt idx="2873">
                  <c:v>47.9</c:v>
                </c:pt>
                <c:pt idx="2874">
                  <c:v>47.916666666666536</c:v>
                </c:pt>
                <c:pt idx="2875">
                  <c:v>47.93333333333333</c:v>
                </c:pt>
                <c:pt idx="2876">
                  <c:v>47.95</c:v>
                </c:pt>
                <c:pt idx="2877">
                  <c:v>47.966666666666562</c:v>
                </c:pt>
                <c:pt idx="2878">
                  <c:v>47.983333333333334</c:v>
                </c:pt>
                <c:pt idx="2879">
                  <c:v>48</c:v>
                </c:pt>
                <c:pt idx="2880">
                  <c:v>48.016666666666545</c:v>
                </c:pt>
                <c:pt idx="2881">
                  <c:v>48.033333333333331</c:v>
                </c:pt>
                <c:pt idx="2882">
                  <c:v>48.05</c:v>
                </c:pt>
                <c:pt idx="2883">
                  <c:v>48.066666666666578</c:v>
                </c:pt>
                <c:pt idx="2884">
                  <c:v>48.083333333333336</c:v>
                </c:pt>
                <c:pt idx="2885">
                  <c:v>48.1</c:v>
                </c:pt>
                <c:pt idx="2886">
                  <c:v>48.116666666666546</c:v>
                </c:pt>
                <c:pt idx="2887">
                  <c:v>48.133333333333333</c:v>
                </c:pt>
                <c:pt idx="2888">
                  <c:v>48.15</c:v>
                </c:pt>
                <c:pt idx="2889">
                  <c:v>48.166666666666579</c:v>
                </c:pt>
                <c:pt idx="2890">
                  <c:v>48.18333333333333</c:v>
                </c:pt>
                <c:pt idx="2891">
                  <c:v>48.2</c:v>
                </c:pt>
                <c:pt idx="2892">
                  <c:v>48.216666666666562</c:v>
                </c:pt>
                <c:pt idx="2893">
                  <c:v>48.233333333333363</c:v>
                </c:pt>
                <c:pt idx="2894">
                  <c:v>48.25</c:v>
                </c:pt>
                <c:pt idx="2895">
                  <c:v>48.266666666666588</c:v>
                </c:pt>
                <c:pt idx="2896">
                  <c:v>48.283333333333331</c:v>
                </c:pt>
                <c:pt idx="2897">
                  <c:v>48.3</c:v>
                </c:pt>
                <c:pt idx="2898">
                  <c:v>48.316666666666535</c:v>
                </c:pt>
                <c:pt idx="2899">
                  <c:v>48.333333333333336</c:v>
                </c:pt>
                <c:pt idx="2900">
                  <c:v>48.35</c:v>
                </c:pt>
                <c:pt idx="2901">
                  <c:v>48.366666666666546</c:v>
                </c:pt>
                <c:pt idx="2902">
                  <c:v>48.383333333333326</c:v>
                </c:pt>
                <c:pt idx="2903">
                  <c:v>48.4</c:v>
                </c:pt>
                <c:pt idx="2904">
                  <c:v>48.416666666666536</c:v>
                </c:pt>
                <c:pt idx="2905">
                  <c:v>48.43333333333333</c:v>
                </c:pt>
                <c:pt idx="2906">
                  <c:v>48.45</c:v>
                </c:pt>
                <c:pt idx="2907">
                  <c:v>48.466666666666562</c:v>
                </c:pt>
                <c:pt idx="2908">
                  <c:v>48.483333333333334</c:v>
                </c:pt>
                <c:pt idx="2909">
                  <c:v>48.5</c:v>
                </c:pt>
                <c:pt idx="2910">
                  <c:v>48.516666666666545</c:v>
                </c:pt>
                <c:pt idx="2911">
                  <c:v>48.533333333333331</c:v>
                </c:pt>
                <c:pt idx="2912">
                  <c:v>48.55</c:v>
                </c:pt>
                <c:pt idx="2913">
                  <c:v>48.566666666666578</c:v>
                </c:pt>
                <c:pt idx="2914">
                  <c:v>48.583333333333336</c:v>
                </c:pt>
                <c:pt idx="2915">
                  <c:v>48.6</c:v>
                </c:pt>
                <c:pt idx="2916">
                  <c:v>48.616666666666546</c:v>
                </c:pt>
                <c:pt idx="2917">
                  <c:v>48.633333333333333</c:v>
                </c:pt>
                <c:pt idx="2918">
                  <c:v>48.65</c:v>
                </c:pt>
                <c:pt idx="2919">
                  <c:v>48.666666666666579</c:v>
                </c:pt>
                <c:pt idx="2920">
                  <c:v>48.68333333333333</c:v>
                </c:pt>
                <c:pt idx="2921">
                  <c:v>48.7</c:v>
                </c:pt>
                <c:pt idx="2922">
                  <c:v>48.716666666666562</c:v>
                </c:pt>
                <c:pt idx="2923">
                  <c:v>48.733333333333363</c:v>
                </c:pt>
                <c:pt idx="2924">
                  <c:v>48.75</c:v>
                </c:pt>
                <c:pt idx="2925">
                  <c:v>48.766666666666588</c:v>
                </c:pt>
                <c:pt idx="2926">
                  <c:v>48.783333333333331</c:v>
                </c:pt>
                <c:pt idx="2927">
                  <c:v>48.8</c:v>
                </c:pt>
                <c:pt idx="2928">
                  <c:v>48.816666666666535</c:v>
                </c:pt>
                <c:pt idx="2929">
                  <c:v>48.833333333333336</c:v>
                </c:pt>
                <c:pt idx="2930">
                  <c:v>48.85</c:v>
                </c:pt>
                <c:pt idx="2931">
                  <c:v>48.866666666666546</c:v>
                </c:pt>
                <c:pt idx="2932">
                  <c:v>48.883333333333326</c:v>
                </c:pt>
                <c:pt idx="2933">
                  <c:v>48.9</c:v>
                </c:pt>
                <c:pt idx="2934">
                  <c:v>48.916666666666536</c:v>
                </c:pt>
                <c:pt idx="2935">
                  <c:v>48.93333333333333</c:v>
                </c:pt>
                <c:pt idx="2936">
                  <c:v>48.95</c:v>
                </c:pt>
                <c:pt idx="2937">
                  <c:v>48.966666666666562</c:v>
                </c:pt>
                <c:pt idx="2938">
                  <c:v>48.983333333333334</c:v>
                </c:pt>
                <c:pt idx="2939">
                  <c:v>49</c:v>
                </c:pt>
                <c:pt idx="2940">
                  <c:v>49.016666666666545</c:v>
                </c:pt>
                <c:pt idx="2941">
                  <c:v>49.033333333333331</c:v>
                </c:pt>
                <c:pt idx="2942">
                  <c:v>49.05</c:v>
                </c:pt>
                <c:pt idx="2943">
                  <c:v>49.066666666666578</c:v>
                </c:pt>
                <c:pt idx="2944">
                  <c:v>49.083333333333336</c:v>
                </c:pt>
                <c:pt idx="2945">
                  <c:v>49.1</c:v>
                </c:pt>
                <c:pt idx="2946">
                  <c:v>49.116666666666546</c:v>
                </c:pt>
                <c:pt idx="2947">
                  <c:v>49.133333333333333</c:v>
                </c:pt>
                <c:pt idx="2948">
                  <c:v>49.15</c:v>
                </c:pt>
                <c:pt idx="2949">
                  <c:v>49.166666666666579</c:v>
                </c:pt>
                <c:pt idx="2950">
                  <c:v>49.18333333333333</c:v>
                </c:pt>
                <c:pt idx="2951">
                  <c:v>49.2</c:v>
                </c:pt>
                <c:pt idx="2952">
                  <c:v>49.216666666666562</c:v>
                </c:pt>
                <c:pt idx="2953">
                  <c:v>49.233333333333363</c:v>
                </c:pt>
                <c:pt idx="2954">
                  <c:v>49.25</c:v>
                </c:pt>
                <c:pt idx="2955">
                  <c:v>49.266666666666588</c:v>
                </c:pt>
                <c:pt idx="2956">
                  <c:v>49.283333333333331</c:v>
                </c:pt>
                <c:pt idx="2957">
                  <c:v>49.3</c:v>
                </c:pt>
                <c:pt idx="2958">
                  <c:v>49.316666666666535</c:v>
                </c:pt>
                <c:pt idx="2959">
                  <c:v>49.333333333333336</c:v>
                </c:pt>
                <c:pt idx="2960">
                  <c:v>49.35</c:v>
                </c:pt>
                <c:pt idx="2961">
                  <c:v>49.366666666666546</c:v>
                </c:pt>
                <c:pt idx="2962">
                  <c:v>49.383333333333326</c:v>
                </c:pt>
                <c:pt idx="2963">
                  <c:v>49.4</c:v>
                </c:pt>
                <c:pt idx="2964">
                  <c:v>49.416666666666536</c:v>
                </c:pt>
                <c:pt idx="2965">
                  <c:v>49.43333333333333</c:v>
                </c:pt>
                <c:pt idx="2966">
                  <c:v>49.45</c:v>
                </c:pt>
                <c:pt idx="2967">
                  <c:v>49.466666666666562</c:v>
                </c:pt>
                <c:pt idx="2968">
                  <c:v>49.483333333333334</c:v>
                </c:pt>
                <c:pt idx="2969">
                  <c:v>49.5</c:v>
                </c:pt>
                <c:pt idx="2970">
                  <c:v>49.516666666666545</c:v>
                </c:pt>
                <c:pt idx="2971">
                  <c:v>49.533333333333331</c:v>
                </c:pt>
                <c:pt idx="2972">
                  <c:v>49.55</c:v>
                </c:pt>
                <c:pt idx="2973">
                  <c:v>49.566666666666578</c:v>
                </c:pt>
                <c:pt idx="2974">
                  <c:v>49.583333333333336</c:v>
                </c:pt>
                <c:pt idx="2975">
                  <c:v>49.6</c:v>
                </c:pt>
                <c:pt idx="2976">
                  <c:v>49.616666666666546</c:v>
                </c:pt>
                <c:pt idx="2977">
                  <c:v>49.633333333333333</c:v>
                </c:pt>
                <c:pt idx="2978">
                  <c:v>49.65</c:v>
                </c:pt>
                <c:pt idx="2979">
                  <c:v>49.666666666666579</c:v>
                </c:pt>
                <c:pt idx="2980">
                  <c:v>49.68333333333333</c:v>
                </c:pt>
                <c:pt idx="2981">
                  <c:v>49.7</c:v>
                </c:pt>
                <c:pt idx="2982">
                  <c:v>49.716666666666562</c:v>
                </c:pt>
                <c:pt idx="2983">
                  <c:v>49.733333333333363</c:v>
                </c:pt>
                <c:pt idx="2984">
                  <c:v>49.75</c:v>
                </c:pt>
                <c:pt idx="2985">
                  <c:v>49.766666666666588</c:v>
                </c:pt>
                <c:pt idx="2986">
                  <c:v>49.783333333333331</c:v>
                </c:pt>
                <c:pt idx="2987">
                  <c:v>49.8</c:v>
                </c:pt>
                <c:pt idx="2988">
                  <c:v>49.816666666666535</c:v>
                </c:pt>
                <c:pt idx="2989">
                  <c:v>49.833333333333336</c:v>
                </c:pt>
                <c:pt idx="2990">
                  <c:v>49.85</c:v>
                </c:pt>
                <c:pt idx="2991">
                  <c:v>49.866666666666546</c:v>
                </c:pt>
                <c:pt idx="2992">
                  <c:v>49.883333333333326</c:v>
                </c:pt>
                <c:pt idx="2993">
                  <c:v>49.9</c:v>
                </c:pt>
                <c:pt idx="2994">
                  <c:v>49.916666666666536</c:v>
                </c:pt>
                <c:pt idx="2995">
                  <c:v>49.93333333333333</c:v>
                </c:pt>
                <c:pt idx="2996">
                  <c:v>49.95</c:v>
                </c:pt>
                <c:pt idx="2997">
                  <c:v>49.966666666666562</c:v>
                </c:pt>
                <c:pt idx="2998">
                  <c:v>49.983333333333334</c:v>
                </c:pt>
                <c:pt idx="2999">
                  <c:v>50</c:v>
                </c:pt>
                <c:pt idx="3000">
                  <c:v>50.016666666666545</c:v>
                </c:pt>
                <c:pt idx="3001">
                  <c:v>50.033333333333331</c:v>
                </c:pt>
                <c:pt idx="3002">
                  <c:v>50.05</c:v>
                </c:pt>
                <c:pt idx="3003">
                  <c:v>50.066666666666578</c:v>
                </c:pt>
                <c:pt idx="3004">
                  <c:v>50.083333333333336</c:v>
                </c:pt>
                <c:pt idx="3005">
                  <c:v>50.1</c:v>
                </c:pt>
                <c:pt idx="3006">
                  <c:v>50.116666666666546</c:v>
                </c:pt>
                <c:pt idx="3007">
                  <c:v>50.133333333333333</c:v>
                </c:pt>
                <c:pt idx="3008">
                  <c:v>50.15</c:v>
                </c:pt>
                <c:pt idx="3009">
                  <c:v>50.166666666666579</c:v>
                </c:pt>
                <c:pt idx="3010">
                  <c:v>50.18333333333333</c:v>
                </c:pt>
                <c:pt idx="3011">
                  <c:v>50.2</c:v>
                </c:pt>
                <c:pt idx="3012">
                  <c:v>50.216666666666562</c:v>
                </c:pt>
                <c:pt idx="3013">
                  <c:v>50.233333333333363</c:v>
                </c:pt>
                <c:pt idx="3014">
                  <c:v>50.25</c:v>
                </c:pt>
                <c:pt idx="3015">
                  <c:v>50.266666666666588</c:v>
                </c:pt>
                <c:pt idx="3016">
                  <c:v>50.283333333333331</c:v>
                </c:pt>
                <c:pt idx="3017">
                  <c:v>50.3</c:v>
                </c:pt>
                <c:pt idx="3018">
                  <c:v>50.316666666666535</c:v>
                </c:pt>
                <c:pt idx="3019">
                  <c:v>50.333333333333336</c:v>
                </c:pt>
                <c:pt idx="3020">
                  <c:v>50.35</c:v>
                </c:pt>
                <c:pt idx="3021">
                  <c:v>50.366666666666546</c:v>
                </c:pt>
                <c:pt idx="3022">
                  <c:v>50.383333333333326</c:v>
                </c:pt>
                <c:pt idx="3023">
                  <c:v>50.4</c:v>
                </c:pt>
                <c:pt idx="3024">
                  <c:v>50.416666666666536</c:v>
                </c:pt>
                <c:pt idx="3025">
                  <c:v>50.43333333333333</c:v>
                </c:pt>
                <c:pt idx="3026">
                  <c:v>50.45</c:v>
                </c:pt>
                <c:pt idx="3027">
                  <c:v>50.466666666666562</c:v>
                </c:pt>
                <c:pt idx="3028">
                  <c:v>50.483333333333334</c:v>
                </c:pt>
                <c:pt idx="3029">
                  <c:v>50.5</c:v>
                </c:pt>
                <c:pt idx="3030">
                  <c:v>50.516666666666545</c:v>
                </c:pt>
                <c:pt idx="3031">
                  <c:v>50.533333333333331</c:v>
                </c:pt>
                <c:pt idx="3032">
                  <c:v>50.55</c:v>
                </c:pt>
                <c:pt idx="3033">
                  <c:v>50.566666666666578</c:v>
                </c:pt>
                <c:pt idx="3034">
                  <c:v>50.583333333333336</c:v>
                </c:pt>
                <c:pt idx="3035">
                  <c:v>50.6</c:v>
                </c:pt>
                <c:pt idx="3036">
                  <c:v>50.616666666666546</c:v>
                </c:pt>
                <c:pt idx="3037">
                  <c:v>50.633333333333333</c:v>
                </c:pt>
                <c:pt idx="3038">
                  <c:v>50.65</c:v>
                </c:pt>
                <c:pt idx="3039">
                  <c:v>50.666666666666579</c:v>
                </c:pt>
                <c:pt idx="3040">
                  <c:v>50.68333333333333</c:v>
                </c:pt>
                <c:pt idx="3041">
                  <c:v>50.7</c:v>
                </c:pt>
                <c:pt idx="3042">
                  <c:v>50.716666666666562</c:v>
                </c:pt>
                <c:pt idx="3043">
                  <c:v>50.733333333333363</c:v>
                </c:pt>
                <c:pt idx="3044">
                  <c:v>50.75</c:v>
                </c:pt>
                <c:pt idx="3045">
                  <c:v>50.766666666666588</c:v>
                </c:pt>
                <c:pt idx="3046">
                  <c:v>50.783333333333331</c:v>
                </c:pt>
                <c:pt idx="3047">
                  <c:v>50.8</c:v>
                </c:pt>
                <c:pt idx="3048">
                  <c:v>50.816666666666535</c:v>
                </c:pt>
                <c:pt idx="3049">
                  <c:v>50.833333333333336</c:v>
                </c:pt>
                <c:pt idx="3050">
                  <c:v>50.85</c:v>
                </c:pt>
                <c:pt idx="3051">
                  <c:v>50.866666666666546</c:v>
                </c:pt>
                <c:pt idx="3052">
                  <c:v>50.883333333333326</c:v>
                </c:pt>
                <c:pt idx="3053">
                  <c:v>50.9</c:v>
                </c:pt>
                <c:pt idx="3054">
                  <c:v>50.916666666666536</c:v>
                </c:pt>
                <c:pt idx="3055">
                  <c:v>50.93333333333333</c:v>
                </c:pt>
                <c:pt idx="3056">
                  <c:v>50.95</c:v>
                </c:pt>
                <c:pt idx="3057">
                  <c:v>50.966666666666562</c:v>
                </c:pt>
                <c:pt idx="3058">
                  <c:v>50.983333333333334</c:v>
                </c:pt>
                <c:pt idx="3059">
                  <c:v>51</c:v>
                </c:pt>
                <c:pt idx="3060">
                  <c:v>51.016666666666545</c:v>
                </c:pt>
                <c:pt idx="3061">
                  <c:v>51.033333333333331</c:v>
                </c:pt>
                <c:pt idx="3062">
                  <c:v>51.05</c:v>
                </c:pt>
                <c:pt idx="3063">
                  <c:v>51.066666666666578</c:v>
                </c:pt>
                <c:pt idx="3064">
                  <c:v>51.083333333333336</c:v>
                </c:pt>
                <c:pt idx="3065">
                  <c:v>51.1</c:v>
                </c:pt>
                <c:pt idx="3066">
                  <c:v>51.116666666666546</c:v>
                </c:pt>
                <c:pt idx="3067">
                  <c:v>51.133333333333333</c:v>
                </c:pt>
                <c:pt idx="3068">
                  <c:v>51.15</c:v>
                </c:pt>
                <c:pt idx="3069">
                  <c:v>51.166666666666579</c:v>
                </c:pt>
                <c:pt idx="3070">
                  <c:v>51.18333333333333</c:v>
                </c:pt>
                <c:pt idx="3071">
                  <c:v>51.2</c:v>
                </c:pt>
                <c:pt idx="3072">
                  <c:v>51.216666666666562</c:v>
                </c:pt>
                <c:pt idx="3073">
                  <c:v>51.233333333333363</c:v>
                </c:pt>
                <c:pt idx="3074">
                  <c:v>51.25</c:v>
                </c:pt>
                <c:pt idx="3075">
                  <c:v>51.266666666666588</c:v>
                </c:pt>
                <c:pt idx="3076">
                  <c:v>51.283333333333331</c:v>
                </c:pt>
                <c:pt idx="3077">
                  <c:v>51.3</c:v>
                </c:pt>
                <c:pt idx="3078">
                  <c:v>51.316666666666535</c:v>
                </c:pt>
                <c:pt idx="3079">
                  <c:v>51.333333333333336</c:v>
                </c:pt>
                <c:pt idx="3080">
                  <c:v>51.35</c:v>
                </c:pt>
                <c:pt idx="3081">
                  <c:v>51.366666666666546</c:v>
                </c:pt>
                <c:pt idx="3082">
                  <c:v>51.383333333333326</c:v>
                </c:pt>
                <c:pt idx="3083">
                  <c:v>51.4</c:v>
                </c:pt>
                <c:pt idx="3084">
                  <c:v>51.416666666666536</c:v>
                </c:pt>
                <c:pt idx="3085">
                  <c:v>51.43333333333333</c:v>
                </c:pt>
                <c:pt idx="3086">
                  <c:v>51.45</c:v>
                </c:pt>
                <c:pt idx="3087">
                  <c:v>51.466666666666562</c:v>
                </c:pt>
                <c:pt idx="3088">
                  <c:v>51.483333333333334</c:v>
                </c:pt>
                <c:pt idx="3089">
                  <c:v>51.5</c:v>
                </c:pt>
                <c:pt idx="3090">
                  <c:v>51.516666666666545</c:v>
                </c:pt>
                <c:pt idx="3091">
                  <c:v>51.533333333333331</c:v>
                </c:pt>
                <c:pt idx="3092">
                  <c:v>51.55</c:v>
                </c:pt>
                <c:pt idx="3093">
                  <c:v>51.566666666666578</c:v>
                </c:pt>
                <c:pt idx="3094">
                  <c:v>51.583333333333336</c:v>
                </c:pt>
                <c:pt idx="3095">
                  <c:v>51.6</c:v>
                </c:pt>
                <c:pt idx="3096">
                  <c:v>51.616666666666546</c:v>
                </c:pt>
                <c:pt idx="3097">
                  <c:v>51.633333333333333</c:v>
                </c:pt>
                <c:pt idx="3098">
                  <c:v>51.65</c:v>
                </c:pt>
                <c:pt idx="3099">
                  <c:v>51.666666666666579</c:v>
                </c:pt>
                <c:pt idx="3100">
                  <c:v>51.68333333333333</c:v>
                </c:pt>
                <c:pt idx="3101">
                  <c:v>51.7</c:v>
                </c:pt>
                <c:pt idx="3102">
                  <c:v>51.716666666666562</c:v>
                </c:pt>
                <c:pt idx="3103">
                  <c:v>51.733333333333363</c:v>
                </c:pt>
                <c:pt idx="3104">
                  <c:v>51.75</c:v>
                </c:pt>
                <c:pt idx="3105">
                  <c:v>51.766666666666588</c:v>
                </c:pt>
                <c:pt idx="3106">
                  <c:v>51.783333333333331</c:v>
                </c:pt>
                <c:pt idx="3107">
                  <c:v>51.8</c:v>
                </c:pt>
                <c:pt idx="3108">
                  <c:v>51.816666666666535</c:v>
                </c:pt>
                <c:pt idx="3109">
                  <c:v>51.833333333333336</c:v>
                </c:pt>
                <c:pt idx="3110">
                  <c:v>51.85</c:v>
                </c:pt>
                <c:pt idx="3111">
                  <c:v>51.866666666666546</c:v>
                </c:pt>
                <c:pt idx="3112">
                  <c:v>51.883333333333326</c:v>
                </c:pt>
                <c:pt idx="3113">
                  <c:v>51.9</c:v>
                </c:pt>
                <c:pt idx="3114">
                  <c:v>51.916666666666536</c:v>
                </c:pt>
                <c:pt idx="3115">
                  <c:v>51.93333333333333</c:v>
                </c:pt>
                <c:pt idx="3116">
                  <c:v>51.95</c:v>
                </c:pt>
                <c:pt idx="3117">
                  <c:v>51.966666666666562</c:v>
                </c:pt>
                <c:pt idx="3118">
                  <c:v>51.983333333333334</c:v>
                </c:pt>
                <c:pt idx="3119">
                  <c:v>52</c:v>
                </c:pt>
                <c:pt idx="3120">
                  <c:v>52.016666666666545</c:v>
                </c:pt>
                <c:pt idx="3121">
                  <c:v>52.033333333333331</c:v>
                </c:pt>
                <c:pt idx="3122">
                  <c:v>52.05</c:v>
                </c:pt>
                <c:pt idx="3123">
                  <c:v>52.066666666666578</c:v>
                </c:pt>
                <c:pt idx="3124">
                  <c:v>52.083333333333336</c:v>
                </c:pt>
                <c:pt idx="3125">
                  <c:v>52.1</c:v>
                </c:pt>
                <c:pt idx="3126">
                  <c:v>52.116666666666546</c:v>
                </c:pt>
                <c:pt idx="3127">
                  <c:v>52.133333333333333</c:v>
                </c:pt>
                <c:pt idx="3128">
                  <c:v>52.15</c:v>
                </c:pt>
                <c:pt idx="3129">
                  <c:v>52.166666666666579</c:v>
                </c:pt>
                <c:pt idx="3130">
                  <c:v>52.18333333333333</c:v>
                </c:pt>
                <c:pt idx="3131">
                  <c:v>52.2</c:v>
                </c:pt>
                <c:pt idx="3132">
                  <c:v>52.216666666666562</c:v>
                </c:pt>
                <c:pt idx="3133">
                  <c:v>52.233333333333363</c:v>
                </c:pt>
                <c:pt idx="3134">
                  <c:v>52.25</c:v>
                </c:pt>
                <c:pt idx="3135">
                  <c:v>52.266666666666588</c:v>
                </c:pt>
                <c:pt idx="3136">
                  <c:v>52.283333333333331</c:v>
                </c:pt>
                <c:pt idx="3137">
                  <c:v>52.3</c:v>
                </c:pt>
                <c:pt idx="3138">
                  <c:v>52.316666666666535</c:v>
                </c:pt>
                <c:pt idx="3139">
                  <c:v>52.333333333333336</c:v>
                </c:pt>
                <c:pt idx="3140">
                  <c:v>52.35</c:v>
                </c:pt>
                <c:pt idx="3141">
                  <c:v>52.366666666666546</c:v>
                </c:pt>
                <c:pt idx="3142">
                  <c:v>52.383333333333326</c:v>
                </c:pt>
                <c:pt idx="3143">
                  <c:v>52.4</c:v>
                </c:pt>
                <c:pt idx="3144">
                  <c:v>52.416666666666536</c:v>
                </c:pt>
                <c:pt idx="3145">
                  <c:v>52.43333333333333</c:v>
                </c:pt>
                <c:pt idx="3146">
                  <c:v>52.45</c:v>
                </c:pt>
                <c:pt idx="3147">
                  <c:v>52.466666666666562</c:v>
                </c:pt>
                <c:pt idx="3148">
                  <c:v>52.483333333333334</c:v>
                </c:pt>
                <c:pt idx="3149">
                  <c:v>52.5</c:v>
                </c:pt>
                <c:pt idx="3150">
                  <c:v>52.516666666666545</c:v>
                </c:pt>
                <c:pt idx="3151">
                  <c:v>52.533333333333331</c:v>
                </c:pt>
                <c:pt idx="3152">
                  <c:v>52.55</c:v>
                </c:pt>
                <c:pt idx="3153">
                  <c:v>52.566666666666578</c:v>
                </c:pt>
                <c:pt idx="3154">
                  <c:v>52.583333333333336</c:v>
                </c:pt>
                <c:pt idx="3155">
                  <c:v>52.6</c:v>
                </c:pt>
                <c:pt idx="3156">
                  <c:v>52.616666666666546</c:v>
                </c:pt>
                <c:pt idx="3157">
                  <c:v>52.633333333333333</c:v>
                </c:pt>
                <c:pt idx="3158">
                  <c:v>52.65</c:v>
                </c:pt>
                <c:pt idx="3159">
                  <c:v>52.666666666666579</c:v>
                </c:pt>
                <c:pt idx="3160">
                  <c:v>52.68333333333333</c:v>
                </c:pt>
                <c:pt idx="3161">
                  <c:v>52.7</c:v>
                </c:pt>
                <c:pt idx="3162">
                  <c:v>52.716666666666562</c:v>
                </c:pt>
                <c:pt idx="3163">
                  <c:v>52.733333333333363</c:v>
                </c:pt>
                <c:pt idx="3164">
                  <c:v>52.75</c:v>
                </c:pt>
                <c:pt idx="3165">
                  <c:v>52.766666666666588</c:v>
                </c:pt>
                <c:pt idx="3166">
                  <c:v>52.783333333333331</c:v>
                </c:pt>
                <c:pt idx="3167">
                  <c:v>52.8</c:v>
                </c:pt>
                <c:pt idx="3168">
                  <c:v>52.816666666666535</c:v>
                </c:pt>
                <c:pt idx="3169">
                  <c:v>52.833333333333336</c:v>
                </c:pt>
                <c:pt idx="3170">
                  <c:v>52.85</c:v>
                </c:pt>
                <c:pt idx="3171">
                  <c:v>52.866666666666546</c:v>
                </c:pt>
                <c:pt idx="3172">
                  <c:v>52.883333333333326</c:v>
                </c:pt>
                <c:pt idx="3173">
                  <c:v>52.9</c:v>
                </c:pt>
                <c:pt idx="3174">
                  <c:v>52.916666666666536</c:v>
                </c:pt>
                <c:pt idx="3175">
                  <c:v>52.93333333333333</c:v>
                </c:pt>
                <c:pt idx="3176">
                  <c:v>52.95</c:v>
                </c:pt>
                <c:pt idx="3177">
                  <c:v>52.966666666666562</c:v>
                </c:pt>
                <c:pt idx="3178">
                  <c:v>52.983333333333334</c:v>
                </c:pt>
                <c:pt idx="3179">
                  <c:v>53</c:v>
                </c:pt>
                <c:pt idx="3180">
                  <c:v>53.016666666666545</c:v>
                </c:pt>
                <c:pt idx="3181">
                  <c:v>53.033333333333331</c:v>
                </c:pt>
                <c:pt idx="3182">
                  <c:v>53.05</c:v>
                </c:pt>
                <c:pt idx="3183">
                  <c:v>53.066666666666578</c:v>
                </c:pt>
                <c:pt idx="3184">
                  <c:v>53.083333333333336</c:v>
                </c:pt>
                <c:pt idx="3185">
                  <c:v>53.1</c:v>
                </c:pt>
                <c:pt idx="3186">
                  <c:v>53.116666666666546</c:v>
                </c:pt>
                <c:pt idx="3187">
                  <c:v>53.133333333333333</c:v>
                </c:pt>
                <c:pt idx="3188">
                  <c:v>53.15</c:v>
                </c:pt>
                <c:pt idx="3189">
                  <c:v>53.166666666666579</c:v>
                </c:pt>
                <c:pt idx="3190">
                  <c:v>53.18333333333333</c:v>
                </c:pt>
                <c:pt idx="3191">
                  <c:v>53.2</c:v>
                </c:pt>
                <c:pt idx="3192">
                  <c:v>53.216666666666562</c:v>
                </c:pt>
                <c:pt idx="3193">
                  <c:v>53.233333333333363</c:v>
                </c:pt>
                <c:pt idx="3194">
                  <c:v>53.25</c:v>
                </c:pt>
                <c:pt idx="3195">
                  <c:v>53.266666666666588</c:v>
                </c:pt>
                <c:pt idx="3196">
                  <c:v>53.283333333333331</c:v>
                </c:pt>
                <c:pt idx="3197">
                  <c:v>53.3</c:v>
                </c:pt>
                <c:pt idx="3198">
                  <c:v>53.316666666666535</c:v>
                </c:pt>
                <c:pt idx="3199">
                  <c:v>53.333333333333336</c:v>
                </c:pt>
                <c:pt idx="3200">
                  <c:v>53.35</c:v>
                </c:pt>
                <c:pt idx="3201">
                  <c:v>53.366666666666546</c:v>
                </c:pt>
                <c:pt idx="3202">
                  <c:v>53.383333333333326</c:v>
                </c:pt>
                <c:pt idx="3203">
                  <c:v>53.4</c:v>
                </c:pt>
                <c:pt idx="3204">
                  <c:v>53.416666666666536</c:v>
                </c:pt>
                <c:pt idx="3205">
                  <c:v>53.43333333333333</c:v>
                </c:pt>
                <c:pt idx="3206">
                  <c:v>53.45</c:v>
                </c:pt>
                <c:pt idx="3207">
                  <c:v>53.466666666666562</c:v>
                </c:pt>
                <c:pt idx="3208">
                  <c:v>53.483333333333334</c:v>
                </c:pt>
                <c:pt idx="3209">
                  <c:v>53.5</c:v>
                </c:pt>
                <c:pt idx="3210">
                  <c:v>53.516666666666545</c:v>
                </c:pt>
                <c:pt idx="3211">
                  <c:v>53.533333333333331</c:v>
                </c:pt>
                <c:pt idx="3212">
                  <c:v>53.55</c:v>
                </c:pt>
                <c:pt idx="3213">
                  <c:v>53.566666666666578</c:v>
                </c:pt>
                <c:pt idx="3214">
                  <c:v>53.583333333333336</c:v>
                </c:pt>
                <c:pt idx="3215">
                  <c:v>53.6</c:v>
                </c:pt>
                <c:pt idx="3216">
                  <c:v>53.616666666666546</c:v>
                </c:pt>
                <c:pt idx="3217">
                  <c:v>53.633333333333333</c:v>
                </c:pt>
                <c:pt idx="3218">
                  <c:v>53.65</c:v>
                </c:pt>
                <c:pt idx="3219">
                  <c:v>53.666666666666579</c:v>
                </c:pt>
                <c:pt idx="3220">
                  <c:v>53.68333333333333</c:v>
                </c:pt>
                <c:pt idx="3221">
                  <c:v>53.7</c:v>
                </c:pt>
                <c:pt idx="3222">
                  <c:v>53.716666666666562</c:v>
                </c:pt>
                <c:pt idx="3223">
                  <c:v>53.733333333333363</c:v>
                </c:pt>
                <c:pt idx="3224">
                  <c:v>53.75</c:v>
                </c:pt>
                <c:pt idx="3225">
                  <c:v>53.766666666666588</c:v>
                </c:pt>
                <c:pt idx="3226">
                  <c:v>53.783333333333331</c:v>
                </c:pt>
                <c:pt idx="3227">
                  <c:v>53.8</c:v>
                </c:pt>
                <c:pt idx="3228">
                  <c:v>53.816666666666535</c:v>
                </c:pt>
                <c:pt idx="3229">
                  <c:v>53.833333333333336</c:v>
                </c:pt>
                <c:pt idx="3230">
                  <c:v>53.85</c:v>
                </c:pt>
                <c:pt idx="3231">
                  <c:v>53.866666666666546</c:v>
                </c:pt>
                <c:pt idx="3232">
                  <c:v>53.883333333333326</c:v>
                </c:pt>
                <c:pt idx="3233">
                  <c:v>53.9</c:v>
                </c:pt>
                <c:pt idx="3234">
                  <c:v>53.916666666666536</c:v>
                </c:pt>
                <c:pt idx="3235">
                  <c:v>53.93333333333333</c:v>
                </c:pt>
                <c:pt idx="3236">
                  <c:v>53.95</c:v>
                </c:pt>
                <c:pt idx="3237">
                  <c:v>53.966666666666562</c:v>
                </c:pt>
                <c:pt idx="3238">
                  <c:v>53.983333333333334</c:v>
                </c:pt>
                <c:pt idx="3239">
                  <c:v>54</c:v>
                </c:pt>
                <c:pt idx="3240">
                  <c:v>54.016666666666545</c:v>
                </c:pt>
                <c:pt idx="3241">
                  <c:v>54.033333333333331</c:v>
                </c:pt>
                <c:pt idx="3242">
                  <c:v>54.05</c:v>
                </c:pt>
                <c:pt idx="3243">
                  <c:v>54.066666666666578</c:v>
                </c:pt>
                <c:pt idx="3244">
                  <c:v>54.083333333333336</c:v>
                </c:pt>
                <c:pt idx="3245">
                  <c:v>54.1</c:v>
                </c:pt>
                <c:pt idx="3246">
                  <c:v>54.116666666666546</c:v>
                </c:pt>
                <c:pt idx="3247">
                  <c:v>54.133333333333333</c:v>
                </c:pt>
                <c:pt idx="3248">
                  <c:v>54.15</c:v>
                </c:pt>
                <c:pt idx="3249">
                  <c:v>54.166666666666579</c:v>
                </c:pt>
                <c:pt idx="3250">
                  <c:v>54.18333333333333</c:v>
                </c:pt>
                <c:pt idx="3251">
                  <c:v>54.2</c:v>
                </c:pt>
                <c:pt idx="3252">
                  <c:v>54.216666666666562</c:v>
                </c:pt>
                <c:pt idx="3253">
                  <c:v>54.233333333333363</c:v>
                </c:pt>
                <c:pt idx="3254">
                  <c:v>54.25</c:v>
                </c:pt>
                <c:pt idx="3255">
                  <c:v>54.266666666666588</c:v>
                </c:pt>
                <c:pt idx="3256">
                  <c:v>54.283333333333331</c:v>
                </c:pt>
                <c:pt idx="3257">
                  <c:v>54.3</c:v>
                </c:pt>
                <c:pt idx="3258">
                  <c:v>54.316666666666535</c:v>
                </c:pt>
                <c:pt idx="3259">
                  <c:v>54.333333333333336</c:v>
                </c:pt>
                <c:pt idx="3260">
                  <c:v>54.35</c:v>
                </c:pt>
                <c:pt idx="3261">
                  <c:v>54.366666666666546</c:v>
                </c:pt>
                <c:pt idx="3262">
                  <c:v>54.383333333333326</c:v>
                </c:pt>
                <c:pt idx="3263">
                  <c:v>54.4</c:v>
                </c:pt>
                <c:pt idx="3264">
                  <c:v>54.416666666666536</c:v>
                </c:pt>
                <c:pt idx="3265">
                  <c:v>54.43333333333333</c:v>
                </c:pt>
                <c:pt idx="3266">
                  <c:v>54.45</c:v>
                </c:pt>
                <c:pt idx="3267">
                  <c:v>54.466666666666562</c:v>
                </c:pt>
                <c:pt idx="3268">
                  <c:v>54.483333333333334</c:v>
                </c:pt>
                <c:pt idx="3269">
                  <c:v>54.5</c:v>
                </c:pt>
                <c:pt idx="3270">
                  <c:v>54.516666666666545</c:v>
                </c:pt>
                <c:pt idx="3271">
                  <c:v>54.533333333333331</c:v>
                </c:pt>
                <c:pt idx="3272">
                  <c:v>54.55</c:v>
                </c:pt>
                <c:pt idx="3273">
                  <c:v>54.566666666666578</c:v>
                </c:pt>
                <c:pt idx="3274">
                  <c:v>54.583333333333336</c:v>
                </c:pt>
                <c:pt idx="3275">
                  <c:v>54.6</c:v>
                </c:pt>
                <c:pt idx="3276">
                  <c:v>54.616666666666546</c:v>
                </c:pt>
                <c:pt idx="3277">
                  <c:v>54.633333333333333</c:v>
                </c:pt>
                <c:pt idx="3278">
                  <c:v>54.65</c:v>
                </c:pt>
                <c:pt idx="3279">
                  <c:v>54.666666666666579</c:v>
                </c:pt>
                <c:pt idx="3280">
                  <c:v>54.68333333333333</c:v>
                </c:pt>
                <c:pt idx="3281">
                  <c:v>54.7</c:v>
                </c:pt>
                <c:pt idx="3282">
                  <c:v>54.716666666666562</c:v>
                </c:pt>
                <c:pt idx="3283">
                  <c:v>54.733333333333363</c:v>
                </c:pt>
                <c:pt idx="3284">
                  <c:v>54.75</c:v>
                </c:pt>
                <c:pt idx="3285">
                  <c:v>54.766666666666588</c:v>
                </c:pt>
                <c:pt idx="3286">
                  <c:v>54.783333333333331</c:v>
                </c:pt>
                <c:pt idx="3287">
                  <c:v>54.8</c:v>
                </c:pt>
                <c:pt idx="3288">
                  <c:v>54.816666666666535</c:v>
                </c:pt>
                <c:pt idx="3289">
                  <c:v>54.833333333333336</c:v>
                </c:pt>
                <c:pt idx="3290">
                  <c:v>54.85</c:v>
                </c:pt>
                <c:pt idx="3291">
                  <c:v>54.866666666666546</c:v>
                </c:pt>
                <c:pt idx="3292">
                  <c:v>54.883333333333326</c:v>
                </c:pt>
                <c:pt idx="3293">
                  <c:v>54.9</c:v>
                </c:pt>
                <c:pt idx="3294">
                  <c:v>54.916666666666536</c:v>
                </c:pt>
                <c:pt idx="3295">
                  <c:v>54.93333333333333</c:v>
                </c:pt>
                <c:pt idx="3296">
                  <c:v>54.95</c:v>
                </c:pt>
                <c:pt idx="3297">
                  <c:v>54.966666666666562</c:v>
                </c:pt>
                <c:pt idx="3298">
                  <c:v>54.983333333333334</c:v>
                </c:pt>
                <c:pt idx="3299">
                  <c:v>55</c:v>
                </c:pt>
                <c:pt idx="3300">
                  <c:v>55.016666666666545</c:v>
                </c:pt>
                <c:pt idx="3301">
                  <c:v>55.033333333333331</c:v>
                </c:pt>
                <c:pt idx="3302">
                  <c:v>55.05</c:v>
                </c:pt>
                <c:pt idx="3303">
                  <c:v>55.066666666666578</c:v>
                </c:pt>
                <c:pt idx="3304">
                  <c:v>55.083333333333336</c:v>
                </c:pt>
                <c:pt idx="3305">
                  <c:v>55.1</c:v>
                </c:pt>
                <c:pt idx="3306">
                  <c:v>55.116666666666546</c:v>
                </c:pt>
                <c:pt idx="3307">
                  <c:v>55.133333333333333</c:v>
                </c:pt>
                <c:pt idx="3308">
                  <c:v>55.15</c:v>
                </c:pt>
                <c:pt idx="3309">
                  <c:v>55.166666666666579</c:v>
                </c:pt>
                <c:pt idx="3310">
                  <c:v>55.18333333333333</c:v>
                </c:pt>
                <c:pt idx="3311">
                  <c:v>55.2</c:v>
                </c:pt>
                <c:pt idx="3312">
                  <c:v>55.216666666666562</c:v>
                </c:pt>
                <c:pt idx="3313">
                  <c:v>55.233333333333363</c:v>
                </c:pt>
                <c:pt idx="3314">
                  <c:v>55.25</c:v>
                </c:pt>
                <c:pt idx="3315">
                  <c:v>55.266666666666588</c:v>
                </c:pt>
                <c:pt idx="3316">
                  <c:v>55.283333333333331</c:v>
                </c:pt>
                <c:pt idx="3317">
                  <c:v>55.3</c:v>
                </c:pt>
                <c:pt idx="3318">
                  <c:v>55.316666666666535</c:v>
                </c:pt>
                <c:pt idx="3319">
                  <c:v>55.333333333333336</c:v>
                </c:pt>
                <c:pt idx="3320">
                  <c:v>55.35</c:v>
                </c:pt>
                <c:pt idx="3321">
                  <c:v>55.366666666666546</c:v>
                </c:pt>
                <c:pt idx="3322">
                  <c:v>55.383333333333326</c:v>
                </c:pt>
                <c:pt idx="3323">
                  <c:v>55.4</c:v>
                </c:pt>
                <c:pt idx="3324">
                  <c:v>55.416666666666536</c:v>
                </c:pt>
                <c:pt idx="3325">
                  <c:v>55.43333333333333</c:v>
                </c:pt>
                <c:pt idx="3326">
                  <c:v>55.45</c:v>
                </c:pt>
                <c:pt idx="3327">
                  <c:v>55.466666666666562</c:v>
                </c:pt>
                <c:pt idx="3328">
                  <c:v>55.483333333333334</c:v>
                </c:pt>
                <c:pt idx="3329">
                  <c:v>55.5</c:v>
                </c:pt>
                <c:pt idx="3330">
                  <c:v>55.516666666666545</c:v>
                </c:pt>
                <c:pt idx="3331">
                  <c:v>55.533333333333331</c:v>
                </c:pt>
                <c:pt idx="3332">
                  <c:v>55.55</c:v>
                </c:pt>
                <c:pt idx="3333">
                  <c:v>55.566666666666578</c:v>
                </c:pt>
                <c:pt idx="3334">
                  <c:v>55.583333333333336</c:v>
                </c:pt>
                <c:pt idx="3335">
                  <c:v>55.6</c:v>
                </c:pt>
                <c:pt idx="3336">
                  <c:v>55.616666666666546</c:v>
                </c:pt>
                <c:pt idx="3337">
                  <c:v>55.633333333333333</c:v>
                </c:pt>
                <c:pt idx="3338">
                  <c:v>55.65</c:v>
                </c:pt>
                <c:pt idx="3339">
                  <c:v>55.666666666666579</c:v>
                </c:pt>
                <c:pt idx="3340">
                  <c:v>55.68333333333333</c:v>
                </c:pt>
                <c:pt idx="3341">
                  <c:v>55.7</c:v>
                </c:pt>
                <c:pt idx="3342">
                  <c:v>55.716666666666562</c:v>
                </c:pt>
                <c:pt idx="3343">
                  <c:v>55.733333333333363</c:v>
                </c:pt>
                <c:pt idx="3344">
                  <c:v>55.75</c:v>
                </c:pt>
                <c:pt idx="3345">
                  <c:v>55.766666666666588</c:v>
                </c:pt>
                <c:pt idx="3346">
                  <c:v>55.783333333333331</c:v>
                </c:pt>
                <c:pt idx="3347">
                  <c:v>55.8</c:v>
                </c:pt>
                <c:pt idx="3348">
                  <c:v>55.816666666666535</c:v>
                </c:pt>
                <c:pt idx="3349">
                  <c:v>55.833333333333336</c:v>
                </c:pt>
                <c:pt idx="3350">
                  <c:v>55.85</c:v>
                </c:pt>
                <c:pt idx="3351">
                  <c:v>55.866666666666546</c:v>
                </c:pt>
                <c:pt idx="3352">
                  <c:v>55.883333333333326</c:v>
                </c:pt>
                <c:pt idx="3353">
                  <c:v>55.9</c:v>
                </c:pt>
                <c:pt idx="3354">
                  <c:v>55.916666666666536</c:v>
                </c:pt>
                <c:pt idx="3355">
                  <c:v>55.93333333333333</c:v>
                </c:pt>
                <c:pt idx="3356">
                  <c:v>55.95</c:v>
                </c:pt>
                <c:pt idx="3357">
                  <c:v>55.966666666666562</c:v>
                </c:pt>
                <c:pt idx="3358">
                  <c:v>55.983333333333334</c:v>
                </c:pt>
                <c:pt idx="3359">
                  <c:v>56</c:v>
                </c:pt>
                <c:pt idx="3360">
                  <c:v>56.016666666666545</c:v>
                </c:pt>
                <c:pt idx="3361">
                  <c:v>56.033333333333331</c:v>
                </c:pt>
                <c:pt idx="3362">
                  <c:v>56.05</c:v>
                </c:pt>
                <c:pt idx="3363">
                  <c:v>56.066666666666578</c:v>
                </c:pt>
                <c:pt idx="3364">
                  <c:v>56.083333333333336</c:v>
                </c:pt>
                <c:pt idx="3365">
                  <c:v>56.1</c:v>
                </c:pt>
                <c:pt idx="3366">
                  <c:v>56.116666666666546</c:v>
                </c:pt>
                <c:pt idx="3367">
                  <c:v>56.133333333333333</c:v>
                </c:pt>
                <c:pt idx="3368">
                  <c:v>56.15</c:v>
                </c:pt>
                <c:pt idx="3369">
                  <c:v>56.166666666666579</c:v>
                </c:pt>
                <c:pt idx="3370">
                  <c:v>56.18333333333333</c:v>
                </c:pt>
                <c:pt idx="3371">
                  <c:v>56.2</c:v>
                </c:pt>
                <c:pt idx="3372">
                  <c:v>56.216666666666562</c:v>
                </c:pt>
                <c:pt idx="3373">
                  <c:v>56.233333333333363</c:v>
                </c:pt>
                <c:pt idx="3374">
                  <c:v>56.25</c:v>
                </c:pt>
                <c:pt idx="3375">
                  <c:v>56.266666666666588</c:v>
                </c:pt>
                <c:pt idx="3376">
                  <c:v>56.283333333333331</c:v>
                </c:pt>
                <c:pt idx="3377">
                  <c:v>56.3</c:v>
                </c:pt>
                <c:pt idx="3378">
                  <c:v>56.316666666666535</c:v>
                </c:pt>
                <c:pt idx="3379">
                  <c:v>56.333333333333336</c:v>
                </c:pt>
                <c:pt idx="3380">
                  <c:v>56.35</c:v>
                </c:pt>
                <c:pt idx="3381">
                  <c:v>56.366666666666546</c:v>
                </c:pt>
                <c:pt idx="3382">
                  <c:v>56.383333333333326</c:v>
                </c:pt>
                <c:pt idx="3383">
                  <c:v>56.4</c:v>
                </c:pt>
                <c:pt idx="3384">
                  <c:v>56.416666666666536</c:v>
                </c:pt>
                <c:pt idx="3385">
                  <c:v>56.43333333333333</c:v>
                </c:pt>
                <c:pt idx="3386">
                  <c:v>56.45</c:v>
                </c:pt>
                <c:pt idx="3387">
                  <c:v>56.466666666666562</c:v>
                </c:pt>
                <c:pt idx="3388">
                  <c:v>56.483333333333334</c:v>
                </c:pt>
                <c:pt idx="3389">
                  <c:v>56.5</c:v>
                </c:pt>
                <c:pt idx="3390">
                  <c:v>56.516666666666545</c:v>
                </c:pt>
                <c:pt idx="3391">
                  <c:v>56.533333333333331</c:v>
                </c:pt>
                <c:pt idx="3392">
                  <c:v>56.55</c:v>
                </c:pt>
                <c:pt idx="3393">
                  <c:v>56.566666666666578</c:v>
                </c:pt>
                <c:pt idx="3394">
                  <c:v>56.583333333333336</c:v>
                </c:pt>
                <c:pt idx="3395">
                  <c:v>56.6</c:v>
                </c:pt>
                <c:pt idx="3396">
                  <c:v>56.616666666666546</c:v>
                </c:pt>
                <c:pt idx="3397">
                  <c:v>56.633333333333333</c:v>
                </c:pt>
                <c:pt idx="3398">
                  <c:v>56.65</c:v>
                </c:pt>
                <c:pt idx="3399">
                  <c:v>56.666666666666579</c:v>
                </c:pt>
                <c:pt idx="3400">
                  <c:v>56.68333333333333</c:v>
                </c:pt>
                <c:pt idx="3401">
                  <c:v>56.7</c:v>
                </c:pt>
                <c:pt idx="3402">
                  <c:v>56.716666666666562</c:v>
                </c:pt>
                <c:pt idx="3403">
                  <c:v>56.733333333333363</c:v>
                </c:pt>
                <c:pt idx="3404">
                  <c:v>56.75</c:v>
                </c:pt>
                <c:pt idx="3405">
                  <c:v>56.766666666666588</c:v>
                </c:pt>
                <c:pt idx="3406">
                  <c:v>56.783333333333331</c:v>
                </c:pt>
                <c:pt idx="3407">
                  <c:v>56.8</c:v>
                </c:pt>
                <c:pt idx="3408">
                  <c:v>56.816666666666535</c:v>
                </c:pt>
                <c:pt idx="3409">
                  <c:v>56.833333333333336</c:v>
                </c:pt>
                <c:pt idx="3410">
                  <c:v>56.85</c:v>
                </c:pt>
                <c:pt idx="3411">
                  <c:v>56.866666666666546</c:v>
                </c:pt>
                <c:pt idx="3412">
                  <c:v>56.883333333333326</c:v>
                </c:pt>
                <c:pt idx="3413">
                  <c:v>56.9</c:v>
                </c:pt>
                <c:pt idx="3414">
                  <c:v>56.916666666666536</c:v>
                </c:pt>
                <c:pt idx="3415">
                  <c:v>56.93333333333333</c:v>
                </c:pt>
                <c:pt idx="3416">
                  <c:v>56.95</c:v>
                </c:pt>
                <c:pt idx="3417">
                  <c:v>56.966666666666562</c:v>
                </c:pt>
                <c:pt idx="3418">
                  <c:v>56.983333333333334</c:v>
                </c:pt>
                <c:pt idx="3419">
                  <c:v>57</c:v>
                </c:pt>
                <c:pt idx="3420">
                  <c:v>57.016666666666545</c:v>
                </c:pt>
                <c:pt idx="3421">
                  <c:v>57.033333333333331</c:v>
                </c:pt>
                <c:pt idx="3422">
                  <c:v>57.05</c:v>
                </c:pt>
                <c:pt idx="3423">
                  <c:v>57.066666666666578</c:v>
                </c:pt>
                <c:pt idx="3424">
                  <c:v>57.083333333333336</c:v>
                </c:pt>
                <c:pt idx="3425">
                  <c:v>57.1</c:v>
                </c:pt>
                <c:pt idx="3426">
                  <c:v>57.116666666666546</c:v>
                </c:pt>
                <c:pt idx="3427">
                  <c:v>57.133333333333333</c:v>
                </c:pt>
                <c:pt idx="3428">
                  <c:v>57.15</c:v>
                </c:pt>
                <c:pt idx="3429">
                  <c:v>57.166666666666579</c:v>
                </c:pt>
                <c:pt idx="3430">
                  <c:v>57.18333333333333</c:v>
                </c:pt>
                <c:pt idx="3431">
                  <c:v>57.2</c:v>
                </c:pt>
                <c:pt idx="3432">
                  <c:v>57.216666666666562</c:v>
                </c:pt>
                <c:pt idx="3433">
                  <c:v>57.233333333333363</c:v>
                </c:pt>
                <c:pt idx="3434">
                  <c:v>57.25</c:v>
                </c:pt>
                <c:pt idx="3435">
                  <c:v>57.266666666666588</c:v>
                </c:pt>
                <c:pt idx="3436">
                  <c:v>57.283333333333331</c:v>
                </c:pt>
                <c:pt idx="3437">
                  <c:v>57.3</c:v>
                </c:pt>
                <c:pt idx="3438">
                  <c:v>57.316666666666535</c:v>
                </c:pt>
                <c:pt idx="3439">
                  <c:v>57.333333333333336</c:v>
                </c:pt>
                <c:pt idx="3440">
                  <c:v>57.35</c:v>
                </c:pt>
                <c:pt idx="3441">
                  <c:v>57.366666666666546</c:v>
                </c:pt>
                <c:pt idx="3442">
                  <c:v>57.383333333333326</c:v>
                </c:pt>
                <c:pt idx="3443">
                  <c:v>57.4</c:v>
                </c:pt>
                <c:pt idx="3444">
                  <c:v>57.416666666666536</c:v>
                </c:pt>
                <c:pt idx="3445">
                  <c:v>57.43333333333333</c:v>
                </c:pt>
                <c:pt idx="3446">
                  <c:v>57.45</c:v>
                </c:pt>
                <c:pt idx="3447">
                  <c:v>57.466666666666562</c:v>
                </c:pt>
                <c:pt idx="3448">
                  <c:v>57.483333333333334</c:v>
                </c:pt>
                <c:pt idx="3449">
                  <c:v>57.5</c:v>
                </c:pt>
                <c:pt idx="3450">
                  <c:v>57.516666666666545</c:v>
                </c:pt>
                <c:pt idx="3451">
                  <c:v>57.533333333333331</c:v>
                </c:pt>
                <c:pt idx="3452">
                  <c:v>57.55</c:v>
                </c:pt>
                <c:pt idx="3453">
                  <c:v>57.566666666666578</c:v>
                </c:pt>
                <c:pt idx="3454">
                  <c:v>57.583333333333336</c:v>
                </c:pt>
                <c:pt idx="3455">
                  <c:v>57.6</c:v>
                </c:pt>
                <c:pt idx="3456">
                  <c:v>57.616666666666546</c:v>
                </c:pt>
                <c:pt idx="3457">
                  <c:v>57.633333333333333</c:v>
                </c:pt>
                <c:pt idx="3458">
                  <c:v>57.65</c:v>
                </c:pt>
                <c:pt idx="3459">
                  <c:v>57.666666666666579</c:v>
                </c:pt>
                <c:pt idx="3460">
                  <c:v>57.68333333333333</c:v>
                </c:pt>
                <c:pt idx="3461">
                  <c:v>57.7</c:v>
                </c:pt>
                <c:pt idx="3462">
                  <c:v>57.716666666666562</c:v>
                </c:pt>
                <c:pt idx="3463">
                  <c:v>57.733333333333363</c:v>
                </c:pt>
                <c:pt idx="3464">
                  <c:v>57.75</c:v>
                </c:pt>
                <c:pt idx="3465">
                  <c:v>57.766666666666588</c:v>
                </c:pt>
                <c:pt idx="3466">
                  <c:v>57.783333333333331</c:v>
                </c:pt>
                <c:pt idx="3467">
                  <c:v>57.8</c:v>
                </c:pt>
                <c:pt idx="3468">
                  <c:v>57.816666666666535</c:v>
                </c:pt>
                <c:pt idx="3469">
                  <c:v>57.833333333333336</c:v>
                </c:pt>
                <c:pt idx="3470">
                  <c:v>57.85</c:v>
                </c:pt>
                <c:pt idx="3471">
                  <c:v>57.866666666666546</c:v>
                </c:pt>
                <c:pt idx="3472">
                  <c:v>57.883333333333326</c:v>
                </c:pt>
                <c:pt idx="3473">
                  <c:v>57.9</c:v>
                </c:pt>
                <c:pt idx="3474">
                  <c:v>57.916666666666536</c:v>
                </c:pt>
                <c:pt idx="3475">
                  <c:v>57.93333333333333</c:v>
                </c:pt>
                <c:pt idx="3476">
                  <c:v>57.95</c:v>
                </c:pt>
                <c:pt idx="3477">
                  <c:v>57.966666666666562</c:v>
                </c:pt>
                <c:pt idx="3478">
                  <c:v>57.983333333333334</c:v>
                </c:pt>
                <c:pt idx="3479">
                  <c:v>58</c:v>
                </c:pt>
                <c:pt idx="3480">
                  <c:v>58.016666666666545</c:v>
                </c:pt>
                <c:pt idx="3481">
                  <c:v>58.033333333333331</c:v>
                </c:pt>
                <c:pt idx="3482">
                  <c:v>58.05</c:v>
                </c:pt>
                <c:pt idx="3483">
                  <c:v>58.066666666666578</c:v>
                </c:pt>
                <c:pt idx="3484">
                  <c:v>58.083333333333336</c:v>
                </c:pt>
                <c:pt idx="3485">
                  <c:v>58.1</c:v>
                </c:pt>
                <c:pt idx="3486">
                  <c:v>58.116666666666546</c:v>
                </c:pt>
                <c:pt idx="3487">
                  <c:v>58.133333333333333</c:v>
                </c:pt>
                <c:pt idx="3488">
                  <c:v>58.15</c:v>
                </c:pt>
                <c:pt idx="3489">
                  <c:v>58.166666666666579</c:v>
                </c:pt>
                <c:pt idx="3490">
                  <c:v>58.18333333333333</c:v>
                </c:pt>
                <c:pt idx="3491">
                  <c:v>58.2</c:v>
                </c:pt>
                <c:pt idx="3492">
                  <c:v>58.216666666666562</c:v>
                </c:pt>
                <c:pt idx="3493">
                  <c:v>58.233333333333363</c:v>
                </c:pt>
                <c:pt idx="3494">
                  <c:v>58.25</c:v>
                </c:pt>
                <c:pt idx="3495">
                  <c:v>58.266666666666588</c:v>
                </c:pt>
                <c:pt idx="3496">
                  <c:v>58.283333333333331</c:v>
                </c:pt>
                <c:pt idx="3497">
                  <c:v>58.3</c:v>
                </c:pt>
                <c:pt idx="3498">
                  <c:v>58.316666666666535</c:v>
                </c:pt>
                <c:pt idx="3499">
                  <c:v>58.333333333333336</c:v>
                </c:pt>
                <c:pt idx="3500">
                  <c:v>58.35</c:v>
                </c:pt>
                <c:pt idx="3501">
                  <c:v>58.366666666666546</c:v>
                </c:pt>
                <c:pt idx="3502">
                  <c:v>58.383333333333326</c:v>
                </c:pt>
                <c:pt idx="3503">
                  <c:v>58.4</c:v>
                </c:pt>
                <c:pt idx="3504">
                  <c:v>58.416666666666536</c:v>
                </c:pt>
                <c:pt idx="3505">
                  <c:v>58.43333333333333</c:v>
                </c:pt>
                <c:pt idx="3506">
                  <c:v>58.45</c:v>
                </c:pt>
                <c:pt idx="3507">
                  <c:v>58.466666666666562</c:v>
                </c:pt>
                <c:pt idx="3508">
                  <c:v>58.483333333333334</c:v>
                </c:pt>
                <c:pt idx="3509">
                  <c:v>58.5</c:v>
                </c:pt>
                <c:pt idx="3510">
                  <c:v>58.516666666666545</c:v>
                </c:pt>
                <c:pt idx="3511">
                  <c:v>58.533333333333331</c:v>
                </c:pt>
                <c:pt idx="3512">
                  <c:v>58.55</c:v>
                </c:pt>
                <c:pt idx="3513">
                  <c:v>58.566666666666578</c:v>
                </c:pt>
                <c:pt idx="3514">
                  <c:v>58.583333333333336</c:v>
                </c:pt>
                <c:pt idx="3515">
                  <c:v>58.6</c:v>
                </c:pt>
                <c:pt idx="3516">
                  <c:v>58.616666666666546</c:v>
                </c:pt>
                <c:pt idx="3517">
                  <c:v>58.633333333333333</c:v>
                </c:pt>
                <c:pt idx="3518">
                  <c:v>58.65</c:v>
                </c:pt>
                <c:pt idx="3519">
                  <c:v>58.666666666666579</c:v>
                </c:pt>
                <c:pt idx="3520">
                  <c:v>58.68333333333333</c:v>
                </c:pt>
                <c:pt idx="3521">
                  <c:v>58.7</c:v>
                </c:pt>
                <c:pt idx="3522">
                  <c:v>58.716666666666562</c:v>
                </c:pt>
                <c:pt idx="3523">
                  <c:v>58.733333333333363</c:v>
                </c:pt>
                <c:pt idx="3524">
                  <c:v>58.75</c:v>
                </c:pt>
                <c:pt idx="3525">
                  <c:v>58.766666666666588</c:v>
                </c:pt>
                <c:pt idx="3526">
                  <c:v>58.783333333333331</c:v>
                </c:pt>
                <c:pt idx="3527">
                  <c:v>58.8</c:v>
                </c:pt>
                <c:pt idx="3528">
                  <c:v>58.816666666666535</c:v>
                </c:pt>
                <c:pt idx="3529">
                  <c:v>58.833333333333336</c:v>
                </c:pt>
                <c:pt idx="3530">
                  <c:v>58.85</c:v>
                </c:pt>
                <c:pt idx="3531">
                  <c:v>58.866666666666546</c:v>
                </c:pt>
                <c:pt idx="3532">
                  <c:v>58.883333333333326</c:v>
                </c:pt>
                <c:pt idx="3533">
                  <c:v>58.9</c:v>
                </c:pt>
                <c:pt idx="3534">
                  <c:v>58.916666666666536</c:v>
                </c:pt>
                <c:pt idx="3535">
                  <c:v>58.93333333333333</c:v>
                </c:pt>
                <c:pt idx="3536">
                  <c:v>58.95</c:v>
                </c:pt>
                <c:pt idx="3537">
                  <c:v>58.966666666666562</c:v>
                </c:pt>
                <c:pt idx="3538">
                  <c:v>58.983333333333334</c:v>
                </c:pt>
                <c:pt idx="3539">
                  <c:v>59</c:v>
                </c:pt>
                <c:pt idx="3540">
                  <c:v>59.016666666666545</c:v>
                </c:pt>
                <c:pt idx="3541">
                  <c:v>59.033333333333331</c:v>
                </c:pt>
                <c:pt idx="3542">
                  <c:v>59.05</c:v>
                </c:pt>
                <c:pt idx="3543">
                  <c:v>59.066666666666578</c:v>
                </c:pt>
                <c:pt idx="3544">
                  <c:v>59.083333333333336</c:v>
                </c:pt>
                <c:pt idx="3545">
                  <c:v>59.1</c:v>
                </c:pt>
                <c:pt idx="3546">
                  <c:v>59.116666666666546</c:v>
                </c:pt>
                <c:pt idx="3547">
                  <c:v>59.133333333333333</c:v>
                </c:pt>
                <c:pt idx="3548">
                  <c:v>59.15</c:v>
                </c:pt>
                <c:pt idx="3549">
                  <c:v>59.166666666666579</c:v>
                </c:pt>
                <c:pt idx="3550">
                  <c:v>59.18333333333333</c:v>
                </c:pt>
                <c:pt idx="3551">
                  <c:v>59.2</c:v>
                </c:pt>
                <c:pt idx="3552">
                  <c:v>59.216666666666562</c:v>
                </c:pt>
                <c:pt idx="3553">
                  <c:v>59.233333333333363</c:v>
                </c:pt>
                <c:pt idx="3554">
                  <c:v>59.25</c:v>
                </c:pt>
                <c:pt idx="3555">
                  <c:v>59.266666666666588</c:v>
                </c:pt>
                <c:pt idx="3556">
                  <c:v>59.283333333333331</c:v>
                </c:pt>
                <c:pt idx="3557">
                  <c:v>59.3</c:v>
                </c:pt>
                <c:pt idx="3558">
                  <c:v>59.316666666666535</c:v>
                </c:pt>
                <c:pt idx="3559">
                  <c:v>59.333333333333336</c:v>
                </c:pt>
                <c:pt idx="3560">
                  <c:v>59.35</c:v>
                </c:pt>
                <c:pt idx="3561">
                  <c:v>59.366666666666546</c:v>
                </c:pt>
                <c:pt idx="3562">
                  <c:v>59.383333333333326</c:v>
                </c:pt>
                <c:pt idx="3563">
                  <c:v>59.4</c:v>
                </c:pt>
                <c:pt idx="3564">
                  <c:v>59.416666666666536</c:v>
                </c:pt>
                <c:pt idx="3565">
                  <c:v>59.43333333333333</c:v>
                </c:pt>
                <c:pt idx="3566">
                  <c:v>59.45</c:v>
                </c:pt>
                <c:pt idx="3567">
                  <c:v>59.466666666666562</c:v>
                </c:pt>
                <c:pt idx="3568">
                  <c:v>59.483333333333334</c:v>
                </c:pt>
                <c:pt idx="3569">
                  <c:v>59.5</c:v>
                </c:pt>
                <c:pt idx="3570">
                  <c:v>59.516666666666545</c:v>
                </c:pt>
                <c:pt idx="3571">
                  <c:v>59.533333333333331</c:v>
                </c:pt>
                <c:pt idx="3572">
                  <c:v>59.55</c:v>
                </c:pt>
                <c:pt idx="3573">
                  <c:v>59.566666666666578</c:v>
                </c:pt>
                <c:pt idx="3574">
                  <c:v>59.583333333333336</c:v>
                </c:pt>
                <c:pt idx="3575">
                  <c:v>59.6</c:v>
                </c:pt>
                <c:pt idx="3576">
                  <c:v>59.616666666666546</c:v>
                </c:pt>
                <c:pt idx="3577">
                  <c:v>59.633333333333333</c:v>
                </c:pt>
                <c:pt idx="3578">
                  <c:v>59.65</c:v>
                </c:pt>
                <c:pt idx="3579">
                  <c:v>59.666666666666579</c:v>
                </c:pt>
                <c:pt idx="3580">
                  <c:v>59.68333333333333</c:v>
                </c:pt>
                <c:pt idx="3581">
                  <c:v>59.7</c:v>
                </c:pt>
                <c:pt idx="3582">
                  <c:v>59.716666666666562</c:v>
                </c:pt>
                <c:pt idx="3583">
                  <c:v>59.733333333333363</c:v>
                </c:pt>
                <c:pt idx="3584">
                  <c:v>59.75</c:v>
                </c:pt>
                <c:pt idx="3585">
                  <c:v>59.766666666666588</c:v>
                </c:pt>
                <c:pt idx="3586">
                  <c:v>59.783333333333331</c:v>
                </c:pt>
                <c:pt idx="3587">
                  <c:v>59.8</c:v>
                </c:pt>
                <c:pt idx="3588">
                  <c:v>59.816666666666535</c:v>
                </c:pt>
                <c:pt idx="3589">
                  <c:v>59.833333333333336</c:v>
                </c:pt>
                <c:pt idx="3590">
                  <c:v>59.85</c:v>
                </c:pt>
                <c:pt idx="3591">
                  <c:v>59.866666666666546</c:v>
                </c:pt>
                <c:pt idx="3592">
                  <c:v>59.883333333333326</c:v>
                </c:pt>
                <c:pt idx="3593">
                  <c:v>59.9</c:v>
                </c:pt>
                <c:pt idx="3594">
                  <c:v>59.916666666666536</c:v>
                </c:pt>
                <c:pt idx="3595">
                  <c:v>59.93333333333333</c:v>
                </c:pt>
                <c:pt idx="3596">
                  <c:v>59.95</c:v>
                </c:pt>
                <c:pt idx="3597">
                  <c:v>59.966666666666562</c:v>
                </c:pt>
                <c:pt idx="3598">
                  <c:v>59.983333333333334</c:v>
                </c:pt>
                <c:pt idx="3599">
                  <c:v>60</c:v>
                </c:pt>
                <c:pt idx="3600">
                  <c:v>60.016666666666545</c:v>
                </c:pt>
                <c:pt idx="3601">
                  <c:v>60.033333333333331</c:v>
                </c:pt>
                <c:pt idx="3602">
                  <c:v>60.05</c:v>
                </c:pt>
                <c:pt idx="3603">
                  <c:v>60.066666666666578</c:v>
                </c:pt>
                <c:pt idx="3604">
                  <c:v>60.083333333333336</c:v>
                </c:pt>
                <c:pt idx="3605">
                  <c:v>60.1</c:v>
                </c:pt>
                <c:pt idx="3606">
                  <c:v>60.116666666666546</c:v>
                </c:pt>
                <c:pt idx="3607">
                  <c:v>60.133333333333333</c:v>
                </c:pt>
                <c:pt idx="3608">
                  <c:v>60.15</c:v>
                </c:pt>
                <c:pt idx="3609">
                  <c:v>60.166666666666579</c:v>
                </c:pt>
                <c:pt idx="3610">
                  <c:v>60.18333333333333</c:v>
                </c:pt>
                <c:pt idx="3611">
                  <c:v>60.2</c:v>
                </c:pt>
                <c:pt idx="3612">
                  <c:v>60.216666666666562</c:v>
                </c:pt>
                <c:pt idx="3613">
                  <c:v>60.233333333333363</c:v>
                </c:pt>
                <c:pt idx="3614">
                  <c:v>60.25</c:v>
                </c:pt>
                <c:pt idx="3615">
                  <c:v>60.266666666666588</c:v>
                </c:pt>
                <c:pt idx="3616">
                  <c:v>60.283333333333331</c:v>
                </c:pt>
                <c:pt idx="3617">
                  <c:v>60.3</c:v>
                </c:pt>
                <c:pt idx="3618">
                  <c:v>60.316666666666535</c:v>
                </c:pt>
                <c:pt idx="3619">
                  <c:v>60.333333333333336</c:v>
                </c:pt>
                <c:pt idx="3620">
                  <c:v>60.35</c:v>
                </c:pt>
                <c:pt idx="3621">
                  <c:v>60.366666666666546</c:v>
                </c:pt>
                <c:pt idx="3622">
                  <c:v>60.383333333333326</c:v>
                </c:pt>
                <c:pt idx="3623">
                  <c:v>60.4</c:v>
                </c:pt>
                <c:pt idx="3624">
                  <c:v>60.416666666666536</c:v>
                </c:pt>
                <c:pt idx="3625">
                  <c:v>60.43333333333333</c:v>
                </c:pt>
                <c:pt idx="3626">
                  <c:v>60.45</c:v>
                </c:pt>
                <c:pt idx="3627">
                  <c:v>60.466666666666562</c:v>
                </c:pt>
                <c:pt idx="3628">
                  <c:v>60.483333333333334</c:v>
                </c:pt>
                <c:pt idx="3629">
                  <c:v>60.5</c:v>
                </c:pt>
                <c:pt idx="3630">
                  <c:v>60.516666666666545</c:v>
                </c:pt>
                <c:pt idx="3631">
                  <c:v>60.533333333333331</c:v>
                </c:pt>
                <c:pt idx="3632">
                  <c:v>60.55</c:v>
                </c:pt>
                <c:pt idx="3633">
                  <c:v>60.566666666666578</c:v>
                </c:pt>
                <c:pt idx="3634">
                  <c:v>60.583333333333336</c:v>
                </c:pt>
                <c:pt idx="3635">
                  <c:v>60.6</c:v>
                </c:pt>
                <c:pt idx="3636">
                  <c:v>60.616666666666546</c:v>
                </c:pt>
                <c:pt idx="3637">
                  <c:v>60.633333333333333</c:v>
                </c:pt>
                <c:pt idx="3638">
                  <c:v>60.65</c:v>
                </c:pt>
                <c:pt idx="3639">
                  <c:v>60.666666666666579</c:v>
                </c:pt>
                <c:pt idx="3640">
                  <c:v>60.68333333333333</c:v>
                </c:pt>
                <c:pt idx="3641">
                  <c:v>60.7</c:v>
                </c:pt>
                <c:pt idx="3642">
                  <c:v>60.716666666666562</c:v>
                </c:pt>
                <c:pt idx="3643">
                  <c:v>60.733333333333363</c:v>
                </c:pt>
                <c:pt idx="3644">
                  <c:v>60.75</c:v>
                </c:pt>
                <c:pt idx="3645">
                  <c:v>60.766666666666588</c:v>
                </c:pt>
                <c:pt idx="3646">
                  <c:v>60.783333333333331</c:v>
                </c:pt>
                <c:pt idx="3647">
                  <c:v>60.8</c:v>
                </c:pt>
                <c:pt idx="3648">
                  <c:v>60.816666666666535</c:v>
                </c:pt>
                <c:pt idx="3649">
                  <c:v>60.833333333333336</c:v>
                </c:pt>
                <c:pt idx="3650">
                  <c:v>60.85</c:v>
                </c:pt>
                <c:pt idx="3651">
                  <c:v>60.866666666666546</c:v>
                </c:pt>
                <c:pt idx="3652">
                  <c:v>60.883333333333326</c:v>
                </c:pt>
                <c:pt idx="3653">
                  <c:v>60.9</c:v>
                </c:pt>
                <c:pt idx="3654">
                  <c:v>60.916666666666536</c:v>
                </c:pt>
                <c:pt idx="3655">
                  <c:v>60.93333333333333</c:v>
                </c:pt>
                <c:pt idx="3656">
                  <c:v>60.95</c:v>
                </c:pt>
                <c:pt idx="3657">
                  <c:v>60.966666666666562</c:v>
                </c:pt>
                <c:pt idx="3658">
                  <c:v>60.983333333333334</c:v>
                </c:pt>
                <c:pt idx="3659">
                  <c:v>61</c:v>
                </c:pt>
                <c:pt idx="3660">
                  <c:v>61.016666666666545</c:v>
                </c:pt>
                <c:pt idx="3661">
                  <c:v>61.033333333333331</c:v>
                </c:pt>
                <c:pt idx="3662">
                  <c:v>61.05</c:v>
                </c:pt>
                <c:pt idx="3663">
                  <c:v>61.066666666666578</c:v>
                </c:pt>
                <c:pt idx="3664">
                  <c:v>61.083333333333336</c:v>
                </c:pt>
                <c:pt idx="3665">
                  <c:v>61.1</c:v>
                </c:pt>
                <c:pt idx="3666">
                  <c:v>61.116666666666546</c:v>
                </c:pt>
                <c:pt idx="3667">
                  <c:v>61.133333333333333</c:v>
                </c:pt>
                <c:pt idx="3668">
                  <c:v>61.15</c:v>
                </c:pt>
                <c:pt idx="3669">
                  <c:v>61.166666666666579</c:v>
                </c:pt>
                <c:pt idx="3670">
                  <c:v>61.18333333333333</c:v>
                </c:pt>
                <c:pt idx="3671">
                  <c:v>61.2</c:v>
                </c:pt>
                <c:pt idx="3672">
                  <c:v>61.216666666666562</c:v>
                </c:pt>
                <c:pt idx="3673">
                  <c:v>61.233333333333363</c:v>
                </c:pt>
                <c:pt idx="3674">
                  <c:v>61.25</c:v>
                </c:pt>
                <c:pt idx="3675">
                  <c:v>61.266666666666588</c:v>
                </c:pt>
                <c:pt idx="3676">
                  <c:v>61.283333333333331</c:v>
                </c:pt>
                <c:pt idx="3677">
                  <c:v>61.3</c:v>
                </c:pt>
                <c:pt idx="3678">
                  <c:v>61.316666666666535</c:v>
                </c:pt>
                <c:pt idx="3679">
                  <c:v>61.333333333333336</c:v>
                </c:pt>
                <c:pt idx="3680">
                  <c:v>61.35</c:v>
                </c:pt>
                <c:pt idx="3681">
                  <c:v>61.366666666666546</c:v>
                </c:pt>
                <c:pt idx="3682">
                  <c:v>61.383333333333326</c:v>
                </c:pt>
                <c:pt idx="3683">
                  <c:v>61.4</c:v>
                </c:pt>
                <c:pt idx="3684">
                  <c:v>61.416666666666536</c:v>
                </c:pt>
                <c:pt idx="3685">
                  <c:v>61.43333333333333</c:v>
                </c:pt>
                <c:pt idx="3686">
                  <c:v>61.45</c:v>
                </c:pt>
                <c:pt idx="3687">
                  <c:v>61.466666666666562</c:v>
                </c:pt>
                <c:pt idx="3688">
                  <c:v>61.483333333333334</c:v>
                </c:pt>
                <c:pt idx="3689">
                  <c:v>61.5</c:v>
                </c:pt>
                <c:pt idx="3690">
                  <c:v>61.516666666666545</c:v>
                </c:pt>
                <c:pt idx="3691">
                  <c:v>61.533333333333331</c:v>
                </c:pt>
                <c:pt idx="3692">
                  <c:v>61.55</c:v>
                </c:pt>
                <c:pt idx="3693">
                  <c:v>61.566666666666578</c:v>
                </c:pt>
                <c:pt idx="3694">
                  <c:v>61.583333333333336</c:v>
                </c:pt>
                <c:pt idx="3695">
                  <c:v>61.6</c:v>
                </c:pt>
                <c:pt idx="3696">
                  <c:v>61.616666666666546</c:v>
                </c:pt>
                <c:pt idx="3697">
                  <c:v>61.633333333333333</c:v>
                </c:pt>
                <c:pt idx="3698">
                  <c:v>61.65</c:v>
                </c:pt>
                <c:pt idx="3699">
                  <c:v>61.666666666666579</c:v>
                </c:pt>
                <c:pt idx="3700">
                  <c:v>61.68333333333333</c:v>
                </c:pt>
                <c:pt idx="3701">
                  <c:v>61.7</c:v>
                </c:pt>
                <c:pt idx="3702">
                  <c:v>61.716666666666562</c:v>
                </c:pt>
                <c:pt idx="3703">
                  <c:v>61.733333333333363</c:v>
                </c:pt>
                <c:pt idx="3704">
                  <c:v>61.75</c:v>
                </c:pt>
                <c:pt idx="3705">
                  <c:v>61.766666666666588</c:v>
                </c:pt>
                <c:pt idx="3706">
                  <c:v>61.783333333333331</c:v>
                </c:pt>
                <c:pt idx="3707">
                  <c:v>61.8</c:v>
                </c:pt>
                <c:pt idx="3708">
                  <c:v>61.816666666666535</c:v>
                </c:pt>
                <c:pt idx="3709">
                  <c:v>61.833333333333336</c:v>
                </c:pt>
                <c:pt idx="3710">
                  <c:v>61.85</c:v>
                </c:pt>
                <c:pt idx="3711">
                  <c:v>61.866666666666546</c:v>
                </c:pt>
                <c:pt idx="3712">
                  <c:v>61.883333333333326</c:v>
                </c:pt>
                <c:pt idx="3713">
                  <c:v>61.9</c:v>
                </c:pt>
                <c:pt idx="3714">
                  <c:v>61.916666666666536</c:v>
                </c:pt>
                <c:pt idx="3715">
                  <c:v>61.93333333333333</c:v>
                </c:pt>
                <c:pt idx="3716">
                  <c:v>61.95</c:v>
                </c:pt>
                <c:pt idx="3717">
                  <c:v>61.966666666666562</c:v>
                </c:pt>
                <c:pt idx="3718">
                  <c:v>61.983333333333334</c:v>
                </c:pt>
                <c:pt idx="3719">
                  <c:v>62</c:v>
                </c:pt>
                <c:pt idx="3720">
                  <c:v>62.016666666666545</c:v>
                </c:pt>
                <c:pt idx="3721">
                  <c:v>62.033333333333331</c:v>
                </c:pt>
                <c:pt idx="3722">
                  <c:v>62.05</c:v>
                </c:pt>
                <c:pt idx="3723">
                  <c:v>62.066666666666578</c:v>
                </c:pt>
                <c:pt idx="3724">
                  <c:v>62.083333333333336</c:v>
                </c:pt>
                <c:pt idx="3725">
                  <c:v>62.1</c:v>
                </c:pt>
                <c:pt idx="3726">
                  <c:v>62.116666666666546</c:v>
                </c:pt>
                <c:pt idx="3727">
                  <c:v>62.133333333333333</c:v>
                </c:pt>
                <c:pt idx="3728">
                  <c:v>62.15</c:v>
                </c:pt>
                <c:pt idx="3729">
                  <c:v>62.166666666666579</c:v>
                </c:pt>
                <c:pt idx="3730">
                  <c:v>62.18333333333333</c:v>
                </c:pt>
                <c:pt idx="3731">
                  <c:v>62.2</c:v>
                </c:pt>
                <c:pt idx="3732">
                  <c:v>62.216666666666562</c:v>
                </c:pt>
                <c:pt idx="3733">
                  <c:v>62.233333333333363</c:v>
                </c:pt>
                <c:pt idx="3734">
                  <c:v>62.25</c:v>
                </c:pt>
                <c:pt idx="3735">
                  <c:v>62.266666666666588</c:v>
                </c:pt>
                <c:pt idx="3736">
                  <c:v>62.283333333333331</c:v>
                </c:pt>
                <c:pt idx="3737">
                  <c:v>62.3</c:v>
                </c:pt>
                <c:pt idx="3738">
                  <c:v>62.316666666666535</c:v>
                </c:pt>
                <c:pt idx="3739">
                  <c:v>62.333333333333336</c:v>
                </c:pt>
                <c:pt idx="3740">
                  <c:v>62.35</c:v>
                </c:pt>
                <c:pt idx="3741">
                  <c:v>62.366666666666546</c:v>
                </c:pt>
                <c:pt idx="3742">
                  <c:v>62.383333333333326</c:v>
                </c:pt>
                <c:pt idx="3743">
                  <c:v>62.4</c:v>
                </c:pt>
                <c:pt idx="3744">
                  <c:v>62.416666666666536</c:v>
                </c:pt>
                <c:pt idx="3745">
                  <c:v>62.43333333333333</c:v>
                </c:pt>
                <c:pt idx="3746">
                  <c:v>62.45</c:v>
                </c:pt>
                <c:pt idx="3747">
                  <c:v>62.466666666666562</c:v>
                </c:pt>
                <c:pt idx="3748">
                  <c:v>62.483333333333334</c:v>
                </c:pt>
                <c:pt idx="3749">
                  <c:v>62.5</c:v>
                </c:pt>
                <c:pt idx="3750">
                  <c:v>62.516666666666545</c:v>
                </c:pt>
                <c:pt idx="3751">
                  <c:v>62.533333333333331</c:v>
                </c:pt>
                <c:pt idx="3752">
                  <c:v>62.55</c:v>
                </c:pt>
                <c:pt idx="3753">
                  <c:v>62.566666666666578</c:v>
                </c:pt>
                <c:pt idx="3754">
                  <c:v>62.583333333333336</c:v>
                </c:pt>
                <c:pt idx="3755">
                  <c:v>62.6</c:v>
                </c:pt>
                <c:pt idx="3756">
                  <c:v>62.616666666666546</c:v>
                </c:pt>
                <c:pt idx="3757">
                  <c:v>62.633333333333333</c:v>
                </c:pt>
                <c:pt idx="3758">
                  <c:v>62.65</c:v>
                </c:pt>
                <c:pt idx="3759">
                  <c:v>62.666666666666579</c:v>
                </c:pt>
                <c:pt idx="3760">
                  <c:v>62.68333333333333</c:v>
                </c:pt>
                <c:pt idx="3761">
                  <c:v>62.7</c:v>
                </c:pt>
                <c:pt idx="3762">
                  <c:v>62.716666666666562</c:v>
                </c:pt>
                <c:pt idx="3763">
                  <c:v>62.733333333333363</c:v>
                </c:pt>
                <c:pt idx="3764">
                  <c:v>62.75</c:v>
                </c:pt>
                <c:pt idx="3765">
                  <c:v>62.766666666666588</c:v>
                </c:pt>
                <c:pt idx="3766">
                  <c:v>62.783333333333331</c:v>
                </c:pt>
                <c:pt idx="3767">
                  <c:v>62.8</c:v>
                </c:pt>
                <c:pt idx="3768">
                  <c:v>62.816666666666535</c:v>
                </c:pt>
                <c:pt idx="3769">
                  <c:v>62.833333333333336</c:v>
                </c:pt>
                <c:pt idx="3770">
                  <c:v>62.85</c:v>
                </c:pt>
                <c:pt idx="3771">
                  <c:v>62.866666666666546</c:v>
                </c:pt>
                <c:pt idx="3772">
                  <c:v>62.883333333333326</c:v>
                </c:pt>
                <c:pt idx="3773">
                  <c:v>62.9</c:v>
                </c:pt>
                <c:pt idx="3774">
                  <c:v>62.916666666666536</c:v>
                </c:pt>
                <c:pt idx="3775">
                  <c:v>62.93333333333333</c:v>
                </c:pt>
                <c:pt idx="3776">
                  <c:v>62.95</c:v>
                </c:pt>
                <c:pt idx="3777">
                  <c:v>62.966666666666562</c:v>
                </c:pt>
                <c:pt idx="3778">
                  <c:v>62.983333333333334</c:v>
                </c:pt>
                <c:pt idx="3779">
                  <c:v>63</c:v>
                </c:pt>
                <c:pt idx="3780">
                  <c:v>63.016666666666545</c:v>
                </c:pt>
                <c:pt idx="3781">
                  <c:v>63.033333333333331</c:v>
                </c:pt>
                <c:pt idx="3782">
                  <c:v>63.05</c:v>
                </c:pt>
                <c:pt idx="3783">
                  <c:v>63.066666666666578</c:v>
                </c:pt>
                <c:pt idx="3784">
                  <c:v>63.083333333333336</c:v>
                </c:pt>
                <c:pt idx="3785">
                  <c:v>63.1</c:v>
                </c:pt>
                <c:pt idx="3786">
                  <c:v>63.116666666666546</c:v>
                </c:pt>
                <c:pt idx="3787">
                  <c:v>63.133333333333333</c:v>
                </c:pt>
                <c:pt idx="3788">
                  <c:v>63.15</c:v>
                </c:pt>
                <c:pt idx="3789">
                  <c:v>63.166666666666579</c:v>
                </c:pt>
                <c:pt idx="3790">
                  <c:v>63.18333333333333</c:v>
                </c:pt>
                <c:pt idx="3791">
                  <c:v>63.2</c:v>
                </c:pt>
                <c:pt idx="3792">
                  <c:v>63.216666666666562</c:v>
                </c:pt>
                <c:pt idx="3793">
                  <c:v>63.233333333333363</c:v>
                </c:pt>
                <c:pt idx="3794">
                  <c:v>63.25</c:v>
                </c:pt>
                <c:pt idx="3795">
                  <c:v>63.266666666666588</c:v>
                </c:pt>
                <c:pt idx="3796">
                  <c:v>63.283333333333331</c:v>
                </c:pt>
                <c:pt idx="3797">
                  <c:v>63.3</c:v>
                </c:pt>
                <c:pt idx="3798">
                  <c:v>63.316666666666535</c:v>
                </c:pt>
                <c:pt idx="3799">
                  <c:v>63.333333333333336</c:v>
                </c:pt>
                <c:pt idx="3800">
                  <c:v>63.35</c:v>
                </c:pt>
                <c:pt idx="3801">
                  <c:v>63.366666666666546</c:v>
                </c:pt>
                <c:pt idx="3802">
                  <c:v>63.383333333333326</c:v>
                </c:pt>
                <c:pt idx="3803">
                  <c:v>63.4</c:v>
                </c:pt>
                <c:pt idx="3804">
                  <c:v>63.416666666666536</c:v>
                </c:pt>
                <c:pt idx="3805">
                  <c:v>63.43333333333333</c:v>
                </c:pt>
                <c:pt idx="3806">
                  <c:v>63.45</c:v>
                </c:pt>
                <c:pt idx="3807">
                  <c:v>63.466666666666562</c:v>
                </c:pt>
                <c:pt idx="3808">
                  <c:v>63.483333333333334</c:v>
                </c:pt>
                <c:pt idx="3809">
                  <c:v>63.5</c:v>
                </c:pt>
                <c:pt idx="3810">
                  <c:v>63.516666666666545</c:v>
                </c:pt>
                <c:pt idx="3811">
                  <c:v>63.533333333333331</c:v>
                </c:pt>
                <c:pt idx="3812">
                  <c:v>63.55</c:v>
                </c:pt>
                <c:pt idx="3813">
                  <c:v>63.566666666666578</c:v>
                </c:pt>
                <c:pt idx="3814">
                  <c:v>63.583333333333336</c:v>
                </c:pt>
                <c:pt idx="3815">
                  <c:v>63.6</c:v>
                </c:pt>
                <c:pt idx="3816">
                  <c:v>63.616666666666546</c:v>
                </c:pt>
                <c:pt idx="3817">
                  <c:v>63.633333333333333</c:v>
                </c:pt>
                <c:pt idx="3818">
                  <c:v>63.65</c:v>
                </c:pt>
                <c:pt idx="3819">
                  <c:v>63.666666666666579</c:v>
                </c:pt>
                <c:pt idx="3820">
                  <c:v>63.68333333333333</c:v>
                </c:pt>
                <c:pt idx="3821">
                  <c:v>63.7</c:v>
                </c:pt>
                <c:pt idx="3822">
                  <c:v>63.716666666666562</c:v>
                </c:pt>
                <c:pt idx="3823">
                  <c:v>63.733333333333363</c:v>
                </c:pt>
                <c:pt idx="3824">
                  <c:v>63.75</c:v>
                </c:pt>
                <c:pt idx="3825">
                  <c:v>63.766666666666588</c:v>
                </c:pt>
                <c:pt idx="3826">
                  <c:v>63.783333333333331</c:v>
                </c:pt>
                <c:pt idx="3827">
                  <c:v>63.8</c:v>
                </c:pt>
                <c:pt idx="3828">
                  <c:v>63.816666666666535</c:v>
                </c:pt>
                <c:pt idx="3829">
                  <c:v>63.833333333333336</c:v>
                </c:pt>
                <c:pt idx="3830">
                  <c:v>63.85</c:v>
                </c:pt>
                <c:pt idx="3831">
                  <c:v>63.866666666666546</c:v>
                </c:pt>
                <c:pt idx="3832">
                  <c:v>63.883333333333326</c:v>
                </c:pt>
                <c:pt idx="3833">
                  <c:v>63.9</c:v>
                </c:pt>
                <c:pt idx="3834">
                  <c:v>63.916666666666536</c:v>
                </c:pt>
                <c:pt idx="3835">
                  <c:v>63.93333333333333</c:v>
                </c:pt>
                <c:pt idx="3836">
                  <c:v>63.95</c:v>
                </c:pt>
                <c:pt idx="3837">
                  <c:v>63.966666666666562</c:v>
                </c:pt>
                <c:pt idx="3838">
                  <c:v>63.983333333333334</c:v>
                </c:pt>
                <c:pt idx="3839">
                  <c:v>64</c:v>
                </c:pt>
                <c:pt idx="3840">
                  <c:v>64.016666666666666</c:v>
                </c:pt>
                <c:pt idx="3841">
                  <c:v>64.033333333333289</c:v>
                </c:pt>
                <c:pt idx="3842">
                  <c:v>64.05</c:v>
                </c:pt>
                <c:pt idx="3843">
                  <c:v>64.066666666666663</c:v>
                </c:pt>
                <c:pt idx="3844">
                  <c:v>64.083333333333258</c:v>
                </c:pt>
                <c:pt idx="3845">
                  <c:v>64.099999999999994</c:v>
                </c:pt>
                <c:pt idx="3846">
                  <c:v>64.11666666666666</c:v>
                </c:pt>
                <c:pt idx="3847">
                  <c:v>64.133333333333226</c:v>
                </c:pt>
                <c:pt idx="3848">
                  <c:v>64.149999999999991</c:v>
                </c:pt>
                <c:pt idx="3849">
                  <c:v>64.166666666666671</c:v>
                </c:pt>
                <c:pt idx="3850">
                  <c:v>64.183333333333195</c:v>
                </c:pt>
                <c:pt idx="3851">
                  <c:v>64.2</c:v>
                </c:pt>
                <c:pt idx="3852">
                  <c:v>64.216666666666697</c:v>
                </c:pt>
                <c:pt idx="3853">
                  <c:v>64.233333333333249</c:v>
                </c:pt>
                <c:pt idx="3854">
                  <c:v>64.25</c:v>
                </c:pt>
                <c:pt idx="3855">
                  <c:v>64.266666666666666</c:v>
                </c:pt>
                <c:pt idx="3856">
                  <c:v>64.283333333333289</c:v>
                </c:pt>
                <c:pt idx="3857">
                  <c:v>64.3</c:v>
                </c:pt>
                <c:pt idx="3858">
                  <c:v>64.316666666666663</c:v>
                </c:pt>
                <c:pt idx="3859">
                  <c:v>64.333333333333258</c:v>
                </c:pt>
                <c:pt idx="3860">
                  <c:v>64.349999999999994</c:v>
                </c:pt>
                <c:pt idx="3861">
                  <c:v>64.36666666666666</c:v>
                </c:pt>
                <c:pt idx="3862">
                  <c:v>64.383333333333226</c:v>
                </c:pt>
                <c:pt idx="3863">
                  <c:v>64.400000000000006</c:v>
                </c:pt>
                <c:pt idx="3864">
                  <c:v>64.416666666666757</c:v>
                </c:pt>
                <c:pt idx="3865">
                  <c:v>64.433333333333309</c:v>
                </c:pt>
                <c:pt idx="3866">
                  <c:v>64.45</c:v>
                </c:pt>
                <c:pt idx="3867">
                  <c:v>64.466666666666697</c:v>
                </c:pt>
                <c:pt idx="3868">
                  <c:v>64.483333333333249</c:v>
                </c:pt>
                <c:pt idx="3869">
                  <c:v>64.5</c:v>
                </c:pt>
                <c:pt idx="3870">
                  <c:v>64.516666666666666</c:v>
                </c:pt>
                <c:pt idx="3871">
                  <c:v>64.533333333333289</c:v>
                </c:pt>
                <c:pt idx="3872">
                  <c:v>64.55</c:v>
                </c:pt>
                <c:pt idx="3873">
                  <c:v>64.566666666666663</c:v>
                </c:pt>
                <c:pt idx="3874">
                  <c:v>64.583333333333258</c:v>
                </c:pt>
                <c:pt idx="3875">
                  <c:v>64.599999999999994</c:v>
                </c:pt>
                <c:pt idx="3876">
                  <c:v>64.61666666666666</c:v>
                </c:pt>
                <c:pt idx="3877">
                  <c:v>64.633333333333226</c:v>
                </c:pt>
                <c:pt idx="3878">
                  <c:v>64.649999999999991</c:v>
                </c:pt>
                <c:pt idx="3879">
                  <c:v>64.666666666666671</c:v>
                </c:pt>
                <c:pt idx="3880">
                  <c:v>64.683333333333195</c:v>
                </c:pt>
                <c:pt idx="3881">
                  <c:v>64.7</c:v>
                </c:pt>
                <c:pt idx="3882">
                  <c:v>64.716666666666697</c:v>
                </c:pt>
                <c:pt idx="3883">
                  <c:v>64.733333333333249</c:v>
                </c:pt>
                <c:pt idx="3884">
                  <c:v>64.75</c:v>
                </c:pt>
                <c:pt idx="3885">
                  <c:v>64.766666666666666</c:v>
                </c:pt>
                <c:pt idx="3886">
                  <c:v>64.783333333333289</c:v>
                </c:pt>
                <c:pt idx="3887">
                  <c:v>64.8</c:v>
                </c:pt>
                <c:pt idx="3888">
                  <c:v>64.816666666666663</c:v>
                </c:pt>
                <c:pt idx="3889">
                  <c:v>64.833333333333258</c:v>
                </c:pt>
                <c:pt idx="3890">
                  <c:v>64.849999999999994</c:v>
                </c:pt>
                <c:pt idx="3891">
                  <c:v>64.86666666666666</c:v>
                </c:pt>
                <c:pt idx="3892">
                  <c:v>64.883333333333226</c:v>
                </c:pt>
                <c:pt idx="3893">
                  <c:v>64.900000000000006</c:v>
                </c:pt>
                <c:pt idx="3894">
                  <c:v>64.916666666666757</c:v>
                </c:pt>
                <c:pt idx="3895">
                  <c:v>64.933333333333309</c:v>
                </c:pt>
                <c:pt idx="3896">
                  <c:v>64.95</c:v>
                </c:pt>
                <c:pt idx="3897">
                  <c:v>64.966666666666697</c:v>
                </c:pt>
                <c:pt idx="3898">
                  <c:v>64.983333333333249</c:v>
                </c:pt>
                <c:pt idx="3899">
                  <c:v>65</c:v>
                </c:pt>
                <c:pt idx="3900">
                  <c:v>65.016666666666666</c:v>
                </c:pt>
                <c:pt idx="3901">
                  <c:v>65.033333333333289</c:v>
                </c:pt>
                <c:pt idx="3902">
                  <c:v>65.05</c:v>
                </c:pt>
                <c:pt idx="3903">
                  <c:v>65.066666666666663</c:v>
                </c:pt>
                <c:pt idx="3904">
                  <c:v>65.083333333333258</c:v>
                </c:pt>
                <c:pt idx="3905">
                  <c:v>65.099999999999994</c:v>
                </c:pt>
                <c:pt idx="3906">
                  <c:v>65.11666666666666</c:v>
                </c:pt>
                <c:pt idx="3907">
                  <c:v>65.133333333333226</c:v>
                </c:pt>
                <c:pt idx="3908">
                  <c:v>65.149999999999991</c:v>
                </c:pt>
                <c:pt idx="3909">
                  <c:v>65.166666666666671</c:v>
                </c:pt>
                <c:pt idx="3910">
                  <c:v>65.183333333333195</c:v>
                </c:pt>
                <c:pt idx="3911">
                  <c:v>65.2</c:v>
                </c:pt>
                <c:pt idx="3912">
                  <c:v>65.216666666666697</c:v>
                </c:pt>
                <c:pt idx="3913">
                  <c:v>65.233333333333249</c:v>
                </c:pt>
                <c:pt idx="3914">
                  <c:v>65.25</c:v>
                </c:pt>
                <c:pt idx="3915">
                  <c:v>65.266666666666666</c:v>
                </c:pt>
                <c:pt idx="3916">
                  <c:v>65.283333333333289</c:v>
                </c:pt>
                <c:pt idx="3917">
                  <c:v>65.3</c:v>
                </c:pt>
                <c:pt idx="3918">
                  <c:v>65.316666666666663</c:v>
                </c:pt>
                <c:pt idx="3919">
                  <c:v>65.333333333333258</c:v>
                </c:pt>
                <c:pt idx="3920">
                  <c:v>65.349999999999994</c:v>
                </c:pt>
                <c:pt idx="3921">
                  <c:v>65.36666666666666</c:v>
                </c:pt>
                <c:pt idx="3922">
                  <c:v>65.383333333333226</c:v>
                </c:pt>
                <c:pt idx="3923">
                  <c:v>65.400000000000006</c:v>
                </c:pt>
                <c:pt idx="3924">
                  <c:v>65.416666666666757</c:v>
                </c:pt>
                <c:pt idx="3925">
                  <c:v>65.433333333333309</c:v>
                </c:pt>
                <c:pt idx="3926">
                  <c:v>65.45</c:v>
                </c:pt>
                <c:pt idx="3927">
                  <c:v>65.466666666666697</c:v>
                </c:pt>
                <c:pt idx="3928">
                  <c:v>65.483333333333249</c:v>
                </c:pt>
                <c:pt idx="3929">
                  <c:v>65.5</c:v>
                </c:pt>
                <c:pt idx="3930">
                  <c:v>65.516666666666666</c:v>
                </c:pt>
                <c:pt idx="3931">
                  <c:v>65.533333333333289</c:v>
                </c:pt>
                <c:pt idx="3932">
                  <c:v>65.55</c:v>
                </c:pt>
                <c:pt idx="3933">
                  <c:v>65.566666666666663</c:v>
                </c:pt>
                <c:pt idx="3934">
                  <c:v>65.583333333333258</c:v>
                </c:pt>
                <c:pt idx="3935">
                  <c:v>65.599999999999994</c:v>
                </c:pt>
                <c:pt idx="3936">
                  <c:v>65.61666666666666</c:v>
                </c:pt>
                <c:pt idx="3937">
                  <c:v>65.633333333333226</c:v>
                </c:pt>
                <c:pt idx="3938">
                  <c:v>65.649999999999991</c:v>
                </c:pt>
                <c:pt idx="3939">
                  <c:v>65.666666666666671</c:v>
                </c:pt>
                <c:pt idx="3940">
                  <c:v>65.683333333333195</c:v>
                </c:pt>
                <c:pt idx="3941">
                  <c:v>65.7</c:v>
                </c:pt>
                <c:pt idx="3942">
                  <c:v>65.716666666666697</c:v>
                </c:pt>
                <c:pt idx="3943">
                  <c:v>65.733333333333249</c:v>
                </c:pt>
                <c:pt idx="3944">
                  <c:v>65.75</c:v>
                </c:pt>
                <c:pt idx="3945">
                  <c:v>65.766666666666666</c:v>
                </c:pt>
                <c:pt idx="3946">
                  <c:v>65.783333333333289</c:v>
                </c:pt>
                <c:pt idx="3947">
                  <c:v>65.8</c:v>
                </c:pt>
                <c:pt idx="3948">
                  <c:v>65.816666666666663</c:v>
                </c:pt>
                <c:pt idx="3949">
                  <c:v>65.833333333333258</c:v>
                </c:pt>
                <c:pt idx="3950">
                  <c:v>65.849999999999994</c:v>
                </c:pt>
                <c:pt idx="3951">
                  <c:v>65.86666666666666</c:v>
                </c:pt>
                <c:pt idx="3952">
                  <c:v>65.883333333333226</c:v>
                </c:pt>
                <c:pt idx="3953">
                  <c:v>65.900000000000006</c:v>
                </c:pt>
                <c:pt idx="3954">
                  <c:v>65.916666666666757</c:v>
                </c:pt>
                <c:pt idx="3955">
                  <c:v>65.933333333333309</c:v>
                </c:pt>
                <c:pt idx="3956">
                  <c:v>65.95</c:v>
                </c:pt>
                <c:pt idx="3957">
                  <c:v>65.966666666666697</c:v>
                </c:pt>
                <c:pt idx="3958">
                  <c:v>65.983333333333249</c:v>
                </c:pt>
                <c:pt idx="3959">
                  <c:v>66</c:v>
                </c:pt>
                <c:pt idx="3960">
                  <c:v>66.016666666666666</c:v>
                </c:pt>
                <c:pt idx="3961">
                  <c:v>66.033333333333289</c:v>
                </c:pt>
                <c:pt idx="3962">
                  <c:v>66.05</c:v>
                </c:pt>
                <c:pt idx="3963">
                  <c:v>66.066666666666663</c:v>
                </c:pt>
                <c:pt idx="3964">
                  <c:v>66.083333333333258</c:v>
                </c:pt>
                <c:pt idx="3965">
                  <c:v>66.099999999999994</c:v>
                </c:pt>
                <c:pt idx="3966">
                  <c:v>66.11666666666666</c:v>
                </c:pt>
                <c:pt idx="3967">
                  <c:v>66.133333333333226</c:v>
                </c:pt>
                <c:pt idx="3968">
                  <c:v>66.149999999999991</c:v>
                </c:pt>
                <c:pt idx="3969">
                  <c:v>66.166666666666671</c:v>
                </c:pt>
                <c:pt idx="3970">
                  <c:v>66.183333333333195</c:v>
                </c:pt>
                <c:pt idx="3971">
                  <c:v>66.2</c:v>
                </c:pt>
                <c:pt idx="3972">
                  <c:v>66.216666666666697</c:v>
                </c:pt>
                <c:pt idx="3973">
                  <c:v>66.233333333333249</c:v>
                </c:pt>
                <c:pt idx="3974">
                  <c:v>66.25</c:v>
                </c:pt>
                <c:pt idx="3975">
                  <c:v>66.266666666666666</c:v>
                </c:pt>
                <c:pt idx="3976">
                  <c:v>66.283333333333289</c:v>
                </c:pt>
                <c:pt idx="3977">
                  <c:v>66.3</c:v>
                </c:pt>
                <c:pt idx="3978">
                  <c:v>66.316666666666663</c:v>
                </c:pt>
                <c:pt idx="3979">
                  <c:v>66.333333333333258</c:v>
                </c:pt>
                <c:pt idx="3980">
                  <c:v>66.349999999999994</c:v>
                </c:pt>
                <c:pt idx="3981">
                  <c:v>66.36666666666666</c:v>
                </c:pt>
                <c:pt idx="3982">
                  <c:v>66.383333333333226</c:v>
                </c:pt>
                <c:pt idx="3983">
                  <c:v>66.400000000000006</c:v>
                </c:pt>
                <c:pt idx="3984">
                  <c:v>66.416666666666757</c:v>
                </c:pt>
                <c:pt idx="3985">
                  <c:v>66.433333333333309</c:v>
                </c:pt>
                <c:pt idx="3986">
                  <c:v>66.45</c:v>
                </c:pt>
                <c:pt idx="3987">
                  <c:v>66.466666666666697</c:v>
                </c:pt>
                <c:pt idx="3988">
                  <c:v>66.483333333333249</c:v>
                </c:pt>
                <c:pt idx="3989">
                  <c:v>66.5</c:v>
                </c:pt>
                <c:pt idx="3990">
                  <c:v>66.516666666666666</c:v>
                </c:pt>
                <c:pt idx="3991">
                  <c:v>66.533333333333289</c:v>
                </c:pt>
                <c:pt idx="3992">
                  <c:v>66.55</c:v>
                </c:pt>
                <c:pt idx="3993">
                  <c:v>66.566666666666663</c:v>
                </c:pt>
                <c:pt idx="3994">
                  <c:v>66.583333333333258</c:v>
                </c:pt>
                <c:pt idx="3995">
                  <c:v>66.599999999999994</c:v>
                </c:pt>
                <c:pt idx="3996">
                  <c:v>66.61666666666666</c:v>
                </c:pt>
                <c:pt idx="3997">
                  <c:v>66.633333333333226</c:v>
                </c:pt>
                <c:pt idx="3998">
                  <c:v>66.649999999999991</c:v>
                </c:pt>
                <c:pt idx="3999">
                  <c:v>66.666666666666671</c:v>
                </c:pt>
                <c:pt idx="4000">
                  <c:v>66.683333333333195</c:v>
                </c:pt>
                <c:pt idx="4001">
                  <c:v>66.7</c:v>
                </c:pt>
                <c:pt idx="4002">
                  <c:v>66.716666666666697</c:v>
                </c:pt>
                <c:pt idx="4003">
                  <c:v>66.733333333333249</c:v>
                </c:pt>
                <c:pt idx="4004">
                  <c:v>66.75</c:v>
                </c:pt>
                <c:pt idx="4005">
                  <c:v>66.766666666666666</c:v>
                </c:pt>
                <c:pt idx="4006">
                  <c:v>66.783333333333289</c:v>
                </c:pt>
                <c:pt idx="4007">
                  <c:v>66.8</c:v>
                </c:pt>
                <c:pt idx="4008">
                  <c:v>66.816666666666663</c:v>
                </c:pt>
                <c:pt idx="4009">
                  <c:v>66.833333333333258</c:v>
                </c:pt>
                <c:pt idx="4010">
                  <c:v>66.849999999999994</c:v>
                </c:pt>
                <c:pt idx="4011">
                  <c:v>66.86666666666666</c:v>
                </c:pt>
                <c:pt idx="4012">
                  <c:v>66.883333333333226</c:v>
                </c:pt>
                <c:pt idx="4013">
                  <c:v>66.900000000000006</c:v>
                </c:pt>
                <c:pt idx="4014">
                  <c:v>66.916666666666757</c:v>
                </c:pt>
                <c:pt idx="4015">
                  <c:v>66.933333333333309</c:v>
                </c:pt>
                <c:pt idx="4016">
                  <c:v>66.95</c:v>
                </c:pt>
                <c:pt idx="4017">
                  <c:v>66.966666666666697</c:v>
                </c:pt>
                <c:pt idx="4018">
                  <c:v>66.983333333333249</c:v>
                </c:pt>
                <c:pt idx="4019">
                  <c:v>67</c:v>
                </c:pt>
                <c:pt idx="4020">
                  <c:v>67.016666666666666</c:v>
                </c:pt>
                <c:pt idx="4021">
                  <c:v>67.033333333333289</c:v>
                </c:pt>
                <c:pt idx="4022">
                  <c:v>67.05</c:v>
                </c:pt>
                <c:pt idx="4023">
                  <c:v>67.066666666666663</c:v>
                </c:pt>
                <c:pt idx="4024">
                  <c:v>67.083333333333258</c:v>
                </c:pt>
                <c:pt idx="4025">
                  <c:v>67.099999999999994</c:v>
                </c:pt>
                <c:pt idx="4026">
                  <c:v>67.11666666666666</c:v>
                </c:pt>
                <c:pt idx="4027">
                  <c:v>67.133333333333226</c:v>
                </c:pt>
                <c:pt idx="4028">
                  <c:v>67.149999999999991</c:v>
                </c:pt>
                <c:pt idx="4029">
                  <c:v>67.166666666666671</c:v>
                </c:pt>
                <c:pt idx="4030">
                  <c:v>67.183333333333195</c:v>
                </c:pt>
                <c:pt idx="4031">
                  <c:v>67.2</c:v>
                </c:pt>
                <c:pt idx="4032">
                  <c:v>67.216666666666697</c:v>
                </c:pt>
                <c:pt idx="4033">
                  <c:v>67.233333333333249</c:v>
                </c:pt>
                <c:pt idx="4034">
                  <c:v>67.25</c:v>
                </c:pt>
                <c:pt idx="4035">
                  <c:v>67.266666666666666</c:v>
                </c:pt>
                <c:pt idx="4036">
                  <c:v>67.283333333333289</c:v>
                </c:pt>
                <c:pt idx="4037">
                  <c:v>67.3</c:v>
                </c:pt>
                <c:pt idx="4038">
                  <c:v>67.316666666666663</c:v>
                </c:pt>
                <c:pt idx="4039">
                  <c:v>67.333333333333258</c:v>
                </c:pt>
                <c:pt idx="4040">
                  <c:v>67.349999999999994</c:v>
                </c:pt>
                <c:pt idx="4041">
                  <c:v>67.36666666666666</c:v>
                </c:pt>
                <c:pt idx="4042">
                  <c:v>67.383333333333226</c:v>
                </c:pt>
                <c:pt idx="4043">
                  <c:v>67.400000000000006</c:v>
                </c:pt>
                <c:pt idx="4044">
                  <c:v>67.416666666666757</c:v>
                </c:pt>
                <c:pt idx="4045">
                  <c:v>67.433333333333309</c:v>
                </c:pt>
                <c:pt idx="4046">
                  <c:v>67.45</c:v>
                </c:pt>
                <c:pt idx="4047">
                  <c:v>67.466666666666697</c:v>
                </c:pt>
                <c:pt idx="4048">
                  <c:v>67.483333333333249</c:v>
                </c:pt>
                <c:pt idx="4049">
                  <c:v>67.5</c:v>
                </c:pt>
                <c:pt idx="4050">
                  <c:v>67.516666666666666</c:v>
                </c:pt>
                <c:pt idx="4051">
                  <c:v>67.533333333333289</c:v>
                </c:pt>
                <c:pt idx="4052">
                  <c:v>67.55</c:v>
                </c:pt>
                <c:pt idx="4053">
                  <c:v>67.566666666666663</c:v>
                </c:pt>
                <c:pt idx="4054">
                  <c:v>67.583333333333258</c:v>
                </c:pt>
                <c:pt idx="4055">
                  <c:v>67.599999999999994</c:v>
                </c:pt>
                <c:pt idx="4056">
                  <c:v>67.61666666666666</c:v>
                </c:pt>
                <c:pt idx="4057">
                  <c:v>67.633333333333226</c:v>
                </c:pt>
                <c:pt idx="4058">
                  <c:v>67.649999999999991</c:v>
                </c:pt>
                <c:pt idx="4059">
                  <c:v>67.666666666666671</c:v>
                </c:pt>
                <c:pt idx="4060">
                  <c:v>67.683333333333195</c:v>
                </c:pt>
                <c:pt idx="4061">
                  <c:v>67.7</c:v>
                </c:pt>
                <c:pt idx="4062">
                  <c:v>67.716666666666697</c:v>
                </c:pt>
                <c:pt idx="4063">
                  <c:v>67.733333333333249</c:v>
                </c:pt>
                <c:pt idx="4064">
                  <c:v>67.75</c:v>
                </c:pt>
                <c:pt idx="4065">
                  <c:v>67.766666666666666</c:v>
                </c:pt>
                <c:pt idx="4066">
                  <c:v>67.783333333333289</c:v>
                </c:pt>
                <c:pt idx="4067">
                  <c:v>67.8</c:v>
                </c:pt>
                <c:pt idx="4068">
                  <c:v>67.816666666666663</c:v>
                </c:pt>
                <c:pt idx="4069">
                  <c:v>67.833333333333258</c:v>
                </c:pt>
                <c:pt idx="4070">
                  <c:v>67.849999999999994</c:v>
                </c:pt>
                <c:pt idx="4071">
                  <c:v>67.86666666666666</c:v>
                </c:pt>
                <c:pt idx="4072">
                  <c:v>67.883333333333226</c:v>
                </c:pt>
                <c:pt idx="4073">
                  <c:v>67.900000000000006</c:v>
                </c:pt>
                <c:pt idx="4074">
                  <c:v>67.916666666666757</c:v>
                </c:pt>
                <c:pt idx="4075">
                  <c:v>67.933333333333309</c:v>
                </c:pt>
                <c:pt idx="4076">
                  <c:v>67.95</c:v>
                </c:pt>
                <c:pt idx="4077">
                  <c:v>67.966666666666697</c:v>
                </c:pt>
                <c:pt idx="4078">
                  <c:v>67.983333333333249</c:v>
                </c:pt>
                <c:pt idx="4079">
                  <c:v>68</c:v>
                </c:pt>
                <c:pt idx="4080">
                  <c:v>68.016666666666666</c:v>
                </c:pt>
                <c:pt idx="4081">
                  <c:v>68.033333333333289</c:v>
                </c:pt>
                <c:pt idx="4082">
                  <c:v>68.05</c:v>
                </c:pt>
                <c:pt idx="4083">
                  <c:v>68.066666666666663</c:v>
                </c:pt>
                <c:pt idx="4084">
                  <c:v>68.083333333333258</c:v>
                </c:pt>
                <c:pt idx="4085">
                  <c:v>68.099999999999994</c:v>
                </c:pt>
                <c:pt idx="4086">
                  <c:v>68.11666666666666</c:v>
                </c:pt>
                <c:pt idx="4087">
                  <c:v>68.133333333333226</c:v>
                </c:pt>
                <c:pt idx="4088">
                  <c:v>68.149999999999991</c:v>
                </c:pt>
                <c:pt idx="4089">
                  <c:v>68.166666666666671</c:v>
                </c:pt>
                <c:pt idx="4090">
                  <c:v>68.183333333333195</c:v>
                </c:pt>
                <c:pt idx="4091">
                  <c:v>68.2</c:v>
                </c:pt>
                <c:pt idx="4092">
                  <c:v>68.216666666666697</c:v>
                </c:pt>
                <c:pt idx="4093">
                  <c:v>68.233333333333249</c:v>
                </c:pt>
                <c:pt idx="4094">
                  <c:v>68.25</c:v>
                </c:pt>
                <c:pt idx="4095">
                  <c:v>68.266666666666666</c:v>
                </c:pt>
                <c:pt idx="4096">
                  <c:v>68.283333333333289</c:v>
                </c:pt>
                <c:pt idx="4097">
                  <c:v>68.3</c:v>
                </c:pt>
                <c:pt idx="4098">
                  <c:v>68.316666666666663</c:v>
                </c:pt>
                <c:pt idx="4099">
                  <c:v>68.333333333333258</c:v>
                </c:pt>
                <c:pt idx="4100">
                  <c:v>68.349999999999994</c:v>
                </c:pt>
                <c:pt idx="4101">
                  <c:v>68.36666666666666</c:v>
                </c:pt>
                <c:pt idx="4102">
                  <c:v>68.383333333333226</c:v>
                </c:pt>
                <c:pt idx="4103">
                  <c:v>68.400000000000006</c:v>
                </c:pt>
                <c:pt idx="4104">
                  <c:v>68.416666666666757</c:v>
                </c:pt>
                <c:pt idx="4105">
                  <c:v>68.433333333333309</c:v>
                </c:pt>
                <c:pt idx="4106">
                  <c:v>68.45</c:v>
                </c:pt>
                <c:pt idx="4107">
                  <c:v>68.466666666666697</c:v>
                </c:pt>
                <c:pt idx="4108">
                  <c:v>68.483333333333249</c:v>
                </c:pt>
                <c:pt idx="4109">
                  <c:v>68.5</c:v>
                </c:pt>
                <c:pt idx="4110">
                  <c:v>68.516666666666666</c:v>
                </c:pt>
                <c:pt idx="4111">
                  <c:v>68.533333333333289</c:v>
                </c:pt>
                <c:pt idx="4112">
                  <c:v>68.55</c:v>
                </c:pt>
                <c:pt idx="4113">
                  <c:v>68.566666666666663</c:v>
                </c:pt>
                <c:pt idx="4114">
                  <c:v>68.583333333333258</c:v>
                </c:pt>
                <c:pt idx="4115">
                  <c:v>68.599999999999994</c:v>
                </c:pt>
                <c:pt idx="4116">
                  <c:v>68.61666666666666</c:v>
                </c:pt>
                <c:pt idx="4117">
                  <c:v>68.633333333333226</c:v>
                </c:pt>
                <c:pt idx="4118">
                  <c:v>68.649999999999991</c:v>
                </c:pt>
                <c:pt idx="4119">
                  <c:v>68.666666666666671</c:v>
                </c:pt>
                <c:pt idx="4120">
                  <c:v>68.683333333333195</c:v>
                </c:pt>
                <c:pt idx="4121">
                  <c:v>68.7</c:v>
                </c:pt>
                <c:pt idx="4122">
                  <c:v>68.716666666666697</c:v>
                </c:pt>
                <c:pt idx="4123">
                  <c:v>68.733333333333249</c:v>
                </c:pt>
                <c:pt idx="4124">
                  <c:v>68.75</c:v>
                </c:pt>
                <c:pt idx="4125">
                  <c:v>68.766666666666666</c:v>
                </c:pt>
                <c:pt idx="4126">
                  <c:v>68.783333333333289</c:v>
                </c:pt>
                <c:pt idx="4127">
                  <c:v>68.8</c:v>
                </c:pt>
                <c:pt idx="4128">
                  <c:v>68.816666666666663</c:v>
                </c:pt>
                <c:pt idx="4129">
                  <c:v>68.833333333333258</c:v>
                </c:pt>
                <c:pt idx="4130">
                  <c:v>68.849999999999994</c:v>
                </c:pt>
                <c:pt idx="4131">
                  <c:v>68.86666666666666</c:v>
                </c:pt>
                <c:pt idx="4132">
                  <c:v>68.883333333333226</c:v>
                </c:pt>
                <c:pt idx="4133">
                  <c:v>68.900000000000006</c:v>
                </c:pt>
                <c:pt idx="4134">
                  <c:v>68.916666666666757</c:v>
                </c:pt>
                <c:pt idx="4135">
                  <c:v>68.933333333333309</c:v>
                </c:pt>
                <c:pt idx="4136">
                  <c:v>68.95</c:v>
                </c:pt>
                <c:pt idx="4137">
                  <c:v>68.966666666666697</c:v>
                </c:pt>
                <c:pt idx="4138">
                  <c:v>68.983333333333249</c:v>
                </c:pt>
                <c:pt idx="4139">
                  <c:v>69</c:v>
                </c:pt>
                <c:pt idx="4140">
                  <c:v>69.016666666666666</c:v>
                </c:pt>
                <c:pt idx="4141">
                  <c:v>69.033333333333289</c:v>
                </c:pt>
                <c:pt idx="4142">
                  <c:v>69.05</c:v>
                </c:pt>
                <c:pt idx="4143">
                  <c:v>69.066666666666663</c:v>
                </c:pt>
                <c:pt idx="4144">
                  <c:v>69.083333333333258</c:v>
                </c:pt>
                <c:pt idx="4145">
                  <c:v>69.099999999999994</c:v>
                </c:pt>
                <c:pt idx="4146">
                  <c:v>69.11666666666666</c:v>
                </c:pt>
                <c:pt idx="4147">
                  <c:v>69.133333333333226</c:v>
                </c:pt>
                <c:pt idx="4148">
                  <c:v>69.149999999999991</c:v>
                </c:pt>
                <c:pt idx="4149">
                  <c:v>69.166666666666671</c:v>
                </c:pt>
                <c:pt idx="4150">
                  <c:v>69.183333333333195</c:v>
                </c:pt>
                <c:pt idx="4151">
                  <c:v>69.2</c:v>
                </c:pt>
                <c:pt idx="4152">
                  <c:v>69.216666666666697</c:v>
                </c:pt>
                <c:pt idx="4153">
                  <c:v>69.233333333333249</c:v>
                </c:pt>
                <c:pt idx="4154">
                  <c:v>69.25</c:v>
                </c:pt>
                <c:pt idx="4155">
                  <c:v>69.266666666666666</c:v>
                </c:pt>
                <c:pt idx="4156">
                  <c:v>69.283333333333289</c:v>
                </c:pt>
                <c:pt idx="4157">
                  <c:v>69.3</c:v>
                </c:pt>
                <c:pt idx="4158">
                  <c:v>69.316666666666663</c:v>
                </c:pt>
                <c:pt idx="4159">
                  <c:v>69.333333333333258</c:v>
                </c:pt>
                <c:pt idx="4160">
                  <c:v>69.349999999999994</c:v>
                </c:pt>
                <c:pt idx="4161">
                  <c:v>69.36666666666666</c:v>
                </c:pt>
                <c:pt idx="4162">
                  <c:v>69.383333333333226</c:v>
                </c:pt>
                <c:pt idx="4163">
                  <c:v>69.400000000000006</c:v>
                </c:pt>
                <c:pt idx="4164">
                  <c:v>69.416666666666757</c:v>
                </c:pt>
                <c:pt idx="4165">
                  <c:v>69.433333333333309</c:v>
                </c:pt>
                <c:pt idx="4166">
                  <c:v>69.45</c:v>
                </c:pt>
                <c:pt idx="4167">
                  <c:v>69.466666666666697</c:v>
                </c:pt>
                <c:pt idx="4168">
                  <c:v>69.483333333333249</c:v>
                </c:pt>
                <c:pt idx="4169">
                  <c:v>69.5</c:v>
                </c:pt>
                <c:pt idx="4170">
                  <c:v>69.516666666666666</c:v>
                </c:pt>
                <c:pt idx="4171">
                  <c:v>69.533333333333289</c:v>
                </c:pt>
                <c:pt idx="4172">
                  <c:v>69.55</c:v>
                </c:pt>
                <c:pt idx="4173">
                  <c:v>69.566666666666663</c:v>
                </c:pt>
                <c:pt idx="4174">
                  <c:v>69.583333333333258</c:v>
                </c:pt>
                <c:pt idx="4175">
                  <c:v>69.599999999999994</c:v>
                </c:pt>
                <c:pt idx="4176">
                  <c:v>69.61666666666666</c:v>
                </c:pt>
                <c:pt idx="4177">
                  <c:v>69.633333333333226</c:v>
                </c:pt>
                <c:pt idx="4178">
                  <c:v>69.649999999999991</c:v>
                </c:pt>
                <c:pt idx="4179">
                  <c:v>69.666666666666671</c:v>
                </c:pt>
                <c:pt idx="4180">
                  <c:v>69.683333333333195</c:v>
                </c:pt>
                <c:pt idx="4181">
                  <c:v>69.7</c:v>
                </c:pt>
                <c:pt idx="4182">
                  <c:v>69.716666666666697</c:v>
                </c:pt>
                <c:pt idx="4183">
                  <c:v>69.733333333333249</c:v>
                </c:pt>
                <c:pt idx="4184">
                  <c:v>69.75</c:v>
                </c:pt>
                <c:pt idx="4185">
                  <c:v>69.766666666666666</c:v>
                </c:pt>
                <c:pt idx="4186">
                  <c:v>69.783333333333289</c:v>
                </c:pt>
                <c:pt idx="4187">
                  <c:v>69.8</c:v>
                </c:pt>
                <c:pt idx="4188">
                  <c:v>69.816666666666663</c:v>
                </c:pt>
                <c:pt idx="4189">
                  <c:v>69.833333333333258</c:v>
                </c:pt>
                <c:pt idx="4190">
                  <c:v>69.849999999999994</c:v>
                </c:pt>
                <c:pt idx="4191">
                  <c:v>69.86666666666666</c:v>
                </c:pt>
                <c:pt idx="4192">
                  <c:v>69.883333333333226</c:v>
                </c:pt>
                <c:pt idx="4193">
                  <c:v>69.900000000000006</c:v>
                </c:pt>
                <c:pt idx="4194">
                  <c:v>69.916666666666757</c:v>
                </c:pt>
                <c:pt idx="4195">
                  <c:v>69.933333333333309</c:v>
                </c:pt>
                <c:pt idx="4196">
                  <c:v>69.95</c:v>
                </c:pt>
                <c:pt idx="4197">
                  <c:v>69.966666666666697</c:v>
                </c:pt>
                <c:pt idx="4198">
                  <c:v>69.983333333333249</c:v>
                </c:pt>
                <c:pt idx="4199">
                  <c:v>70</c:v>
                </c:pt>
                <c:pt idx="4200">
                  <c:v>70.016666666666666</c:v>
                </c:pt>
                <c:pt idx="4201">
                  <c:v>70.033333333333289</c:v>
                </c:pt>
                <c:pt idx="4202">
                  <c:v>70.05</c:v>
                </c:pt>
                <c:pt idx="4203">
                  <c:v>70.066666666666663</c:v>
                </c:pt>
                <c:pt idx="4204">
                  <c:v>70.083333333333258</c:v>
                </c:pt>
                <c:pt idx="4205">
                  <c:v>70.099999999999994</c:v>
                </c:pt>
                <c:pt idx="4206">
                  <c:v>70.11666666666666</c:v>
                </c:pt>
                <c:pt idx="4207">
                  <c:v>70.133333333333226</c:v>
                </c:pt>
                <c:pt idx="4208">
                  <c:v>70.149999999999991</c:v>
                </c:pt>
                <c:pt idx="4209">
                  <c:v>70.166666666666671</c:v>
                </c:pt>
                <c:pt idx="4210">
                  <c:v>70.183333333333195</c:v>
                </c:pt>
                <c:pt idx="4211">
                  <c:v>70.2</c:v>
                </c:pt>
                <c:pt idx="4212">
                  <c:v>70.216666666666697</c:v>
                </c:pt>
                <c:pt idx="4213">
                  <c:v>70.233333333333249</c:v>
                </c:pt>
                <c:pt idx="4214">
                  <c:v>70.25</c:v>
                </c:pt>
                <c:pt idx="4215">
                  <c:v>70.266666666666666</c:v>
                </c:pt>
                <c:pt idx="4216">
                  <c:v>70.283333333333289</c:v>
                </c:pt>
                <c:pt idx="4217">
                  <c:v>70.3</c:v>
                </c:pt>
                <c:pt idx="4218">
                  <c:v>70.316666666666663</c:v>
                </c:pt>
                <c:pt idx="4219">
                  <c:v>70.333333333333258</c:v>
                </c:pt>
                <c:pt idx="4220">
                  <c:v>70.349999999999994</c:v>
                </c:pt>
                <c:pt idx="4221">
                  <c:v>70.36666666666666</c:v>
                </c:pt>
                <c:pt idx="4222">
                  <c:v>70.383333333333226</c:v>
                </c:pt>
                <c:pt idx="4223">
                  <c:v>70.400000000000006</c:v>
                </c:pt>
                <c:pt idx="4224">
                  <c:v>70.416666666666757</c:v>
                </c:pt>
                <c:pt idx="4225">
                  <c:v>70.433333333333309</c:v>
                </c:pt>
                <c:pt idx="4226">
                  <c:v>70.45</c:v>
                </c:pt>
                <c:pt idx="4227">
                  <c:v>70.466666666666697</c:v>
                </c:pt>
                <c:pt idx="4228">
                  <c:v>70.483333333333249</c:v>
                </c:pt>
                <c:pt idx="4229">
                  <c:v>70.5</c:v>
                </c:pt>
                <c:pt idx="4230">
                  <c:v>70.516666666666666</c:v>
                </c:pt>
                <c:pt idx="4231">
                  <c:v>70.533333333333289</c:v>
                </c:pt>
                <c:pt idx="4232">
                  <c:v>70.55</c:v>
                </c:pt>
                <c:pt idx="4233">
                  <c:v>70.566666666666663</c:v>
                </c:pt>
                <c:pt idx="4234">
                  <c:v>70.583333333333258</c:v>
                </c:pt>
                <c:pt idx="4235">
                  <c:v>70.599999999999994</c:v>
                </c:pt>
                <c:pt idx="4236">
                  <c:v>70.61666666666666</c:v>
                </c:pt>
                <c:pt idx="4237">
                  <c:v>70.633333333333226</c:v>
                </c:pt>
                <c:pt idx="4238">
                  <c:v>70.649999999999991</c:v>
                </c:pt>
                <c:pt idx="4239">
                  <c:v>70.666666666666671</c:v>
                </c:pt>
                <c:pt idx="4240">
                  <c:v>70.683333333333195</c:v>
                </c:pt>
                <c:pt idx="4241">
                  <c:v>70.7</c:v>
                </c:pt>
                <c:pt idx="4242">
                  <c:v>70.716666666666697</c:v>
                </c:pt>
                <c:pt idx="4243">
                  <c:v>70.733333333333249</c:v>
                </c:pt>
                <c:pt idx="4244">
                  <c:v>70.75</c:v>
                </c:pt>
                <c:pt idx="4245">
                  <c:v>70.766666666666666</c:v>
                </c:pt>
                <c:pt idx="4246">
                  <c:v>70.783333333333289</c:v>
                </c:pt>
                <c:pt idx="4247">
                  <c:v>70.8</c:v>
                </c:pt>
                <c:pt idx="4248">
                  <c:v>70.816666666666663</c:v>
                </c:pt>
                <c:pt idx="4249">
                  <c:v>70.833333333333258</c:v>
                </c:pt>
                <c:pt idx="4250">
                  <c:v>70.849999999999994</c:v>
                </c:pt>
                <c:pt idx="4251">
                  <c:v>70.86666666666666</c:v>
                </c:pt>
                <c:pt idx="4252">
                  <c:v>70.883333333333226</c:v>
                </c:pt>
                <c:pt idx="4253">
                  <c:v>70.900000000000006</c:v>
                </c:pt>
                <c:pt idx="4254">
                  <c:v>70.916666666666757</c:v>
                </c:pt>
                <c:pt idx="4255">
                  <c:v>70.933333333333309</c:v>
                </c:pt>
                <c:pt idx="4256">
                  <c:v>70.95</c:v>
                </c:pt>
                <c:pt idx="4257">
                  <c:v>70.966666666666697</c:v>
                </c:pt>
                <c:pt idx="4258">
                  <c:v>70.983333333333249</c:v>
                </c:pt>
                <c:pt idx="4259">
                  <c:v>71</c:v>
                </c:pt>
                <c:pt idx="4260">
                  <c:v>71.016666666666666</c:v>
                </c:pt>
                <c:pt idx="4261">
                  <c:v>71.033333333333289</c:v>
                </c:pt>
                <c:pt idx="4262">
                  <c:v>71.05</c:v>
                </c:pt>
                <c:pt idx="4263">
                  <c:v>71.066666666666663</c:v>
                </c:pt>
                <c:pt idx="4264">
                  <c:v>71.083333333333258</c:v>
                </c:pt>
                <c:pt idx="4265">
                  <c:v>71.099999999999994</c:v>
                </c:pt>
                <c:pt idx="4266">
                  <c:v>71.11666666666666</c:v>
                </c:pt>
                <c:pt idx="4267">
                  <c:v>71.133333333333226</c:v>
                </c:pt>
                <c:pt idx="4268">
                  <c:v>71.149999999999991</c:v>
                </c:pt>
                <c:pt idx="4269">
                  <c:v>71.166666666666671</c:v>
                </c:pt>
                <c:pt idx="4270">
                  <c:v>71.183333333333195</c:v>
                </c:pt>
                <c:pt idx="4271">
                  <c:v>71.2</c:v>
                </c:pt>
                <c:pt idx="4272">
                  <c:v>71.216666666666697</c:v>
                </c:pt>
                <c:pt idx="4273">
                  <c:v>71.233333333333249</c:v>
                </c:pt>
                <c:pt idx="4274">
                  <c:v>71.25</c:v>
                </c:pt>
                <c:pt idx="4275">
                  <c:v>71.266666666666666</c:v>
                </c:pt>
                <c:pt idx="4276">
                  <c:v>71.283333333333289</c:v>
                </c:pt>
                <c:pt idx="4277">
                  <c:v>71.3</c:v>
                </c:pt>
                <c:pt idx="4278">
                  <c:v>71.316666666666663</c:v>
                </c:pt>
                <c:pt idx="4279">
                  <c:v>71.333333333333258</c:v>
                </c:pt>
                <c:pt idx="4280">
                  <c:v>71.349999999999994</c:v>
                </c:pt>
                <c:pt idx="4281">
                  <c:v>71.36666666666666</c:v>
                </c:pt>
                <c:pt idx="4282">
                  <c:v>71.383333333333226</c:v>
                </c:pt>
                <c:pt idx="4283">
                  <c:v>71.400000000000006</c:v>
                </c:pt>
                <c:pt idx="4284">
                  <c:v>71.416666666666757</c:v>
                </c:pt>
                <c:pt idx="4285">
                  <c:v>71.433333333333309</c:v>
                </c:pt>
                <c:pt idx="4286">
                  <c:v>71.45</c:v>
                </c:pt>
                <c:pt idx="4287">
                  <c:v>71.466666666666697</c:v>
                </c:pt>
                <c:pt idx="4288">
                  <c:v>71.483333333333249</c:v>
                </c:pt>
                <c:pt idx="4289">
                  <c:v>71.5</c:v>
                </c:pt>
                <c:pt idx="4290">
                  <c:v>71.516666666666666</c:v>
                </c:pt>
                <c:pt idx="4291">
                  <c:v>71.533333333333289</c:v>
                </c:pt>
                <c:pt idx="4292">
                  <c:v>71.55</c:v>
                </c:pt>
                <c:pt idx="4293">
                  <c:v>71.566666666666663</c:v>
                </c:pt>
                <c:pt idx="4294">
                  <c:v>71.583333333333258</c:v>
                </c:pt>
                <c:pt idx="4295">
                  <c:v>71.599999999999994</c:v>
                </c:pt>
                <c:pt idx="4296">
                  <c:v>71.61666666666666</c:v>
                </c:pt>
                <c:pt idx="4297">
                  <c:v>71.633333333333226</c:v>
                </c:pt>
                <c:pt idx="4298">
                  <c:v>71.649999999999991</c:v>
                </c:pt>
                <c:pt idx="4299">
                  <c:v>71.666666666666671</c:v>
                </c:pt>
                <c:pt idx="4300">
                  <c:v>71.683333333333195</c:v>
                </c:pt>
                <c:pt idx="4301">
                  <c:v>71.7</c:v>
                </c:pt>
                <c:pt idx="4302">
                  <c:v>71.716666666666697</c:v>
                </c:pt>
                <c:pt idx="4303">
                  <c:v>71.733333333333249</c:v>
                </c:pt>
                <c:pt idx="4304">
                  <c:v>71.75</c:v>
                </c:pt>
                <c:pt idx="4305">
                  <c:v>71.766666666666666</c:v>
                </c:pt>
                <c:pt idx="4306">
                  <c:v>71.783333333333289</c:v>
                </c:pt>
                <c:pt idx="4307">
                  <c:v>71.8</c:v>
                </c:pt>
                <c:pt idx="4308">
                  <c:v>71.816666666666663</c:v>
                </c:pt>
                <c:pt idx="4309">
                  <c:v>71.833333333333258</c:v>
                </c:pt>
                <c:pt idx="4310">
                  <c:v>71.849999999999994</c:v>
                </c:pt>
                <c:pt idx="4311">
                  <c:v>71.86666666666666</c:v>
                </c:pt>
                <c:pt idx="4312">
                  <c:v>71.883333333333226</c:v>
                </c:pt>
                <c:pt idx="4313">
                  <c:v>71.900000000000006</c:v>
                </c:pt>
                <c:pt idx="4314">
                  <c:v>71.916666666666757</c:v>
                </c:pt>
                <c:pt idx="4315">
                  <c:v>71.933333333333309</c:v>
                </c:pt>
                <c:pt idx="4316">
                  <c:v>71.95</c:v>
                </c:pt>
                <c:pt idx="4317">
                  <c:v>71.966666666666697</c:v>
                </c:pt>
                <c:pt idx="4318">
                  <c:v>71.983333333333249</c:v>
                </c:pt>
                <c:pt idx="4319">
                  <c:v>72</c:v>
                </c:pt>
                <c:pt idx="4320">
                  <c:v>72.016666666666666</c:v>
                </c:pt>
                <c:pt idx="4321">
                  <c:v>72.033333333333289</c:v>
                </c:pt>
                <c:pt idx="4322">
                  <c:v>72.05</c:v>
                </c:pt>
                <c:pt idx="4323">
                  <c:v>72.066666666666663</c:v>
                </c:pt>
                <c:pt idx="4324">
                  <c:v>72.083333333333258</c:v>
                </c:pt>
                <c:pt idx="4325">
                  <c:v>72.099999999999994</c:v>
                </c:pt>
                <c:pt idx="4326">
                  <c:v>72.11666666666666</c:v>
                </c:pt>
                <c:pt idx="4327">
                  <c:v>72.133333333333226</c:v>
                </c:pt>
                <c:pt idx="4328">
                  <c:v>72.149999999999991</c:v>
                </c:pt>
                <c:pt idx="4329">
                  <c:v>72.166666666666671</c:v>
                </c:pt>
                <c:pt idx="4330">
                  <c:v>72.183333333333195</c:v>
                </c:pt>
                <c:pt idx="4331">
                  <c:v>72.2</c:v>
                </c:pt>
                <c:pt idx="4332">
                  <c:v>72.216666666666697</c:v>
                </c:pt>
                <c:pt idx="4333">
                  <c:v>72.233333333333249</c:v>
                </c:pt>
                <c:pt idx="4334">
                  <c:v>72.25</c:v>
                </c:pt>
                <c:pt idx="4335">
                  <c:v>72.266666666666666</c:v>
                </c:pt>
                <c:pt idx="4336">
                  <c:v>72.283333333333289</c:v>
                </c:pt>
                <c:pt idx="4337">
                  <c:v>72.3</c:v>
                </c:pt>
                <c:pt idx="4338">
                  <c:v>72.316666666666663</c:v>
                </c:pt>
                <c:pt idx="4339">
                  <c:v>72.333333333333258</c:v>
                </c:pt>
                <c:pt idx="4340">
                  <c:v>72.349999999999994</c:v>
                </c:pt>
                <c:pt idx="4341">
                  <c:v>72.36666666666666</c:v>
                </c:pt>
                <c:pt idx="4342">
                  <c:v>72.383333333333226</c:v>
                </c:pt>
                <c:pt idx="4343">
                  <c:v>72.400000000000006</c:v>
                </c:pt>
                <c:pt idx="4344">
                  <c:v>72.416666666666757</c:v>
                </c:pt>
                <c:pt idx="4345">
                  <c:v>72.433333333333309</c:v>
                </c:pt>
                <c:pt idx="4346">
                  <c:v>72.45</c:v>
                </c:pt>
                <c:pt idx="4347">
                  <c:v>72.466666666666697</c:v>
                </c:pt>
                <c:pt idx="4348">
                  <c:v>72.483333333333249</c:v>
                </c:pt>
                <c:pt idx="4349">
                  <c:v>72.5</c:v>
                </c:pt>
                <c:pt idx="4350">
                  <c:v>72.516666666666666</c:v>
                </c:pt>
                <c:pt idx="4351">
                  <c:v>72.533333333333289</c:v>
                </c:pt>
                <c:pt idx="4352">
                  <c:v>72.55</c:v>
                </c:pt>
                <c:pt idx="4353">
                  <c:v>72.566666666666663</c:v>
                </c:pt>
                <c:pt idx="4354">
                  <c:v>72.583333333333258</c:v>
                </c:pt>
                <c:pt idx="4355">
                  <c:v>72.599999999999994</c:v>
                </c:pt>
                <c:pt idx="4356">
                  <c:v>72.61666666666666</c:v>
                </c:pt>
                <c:pt idx="4357">
                  <c:v>72.633333333333226</c:v>
                </c:pt>
                <c:pt idx="4358">
                  <c:v>72.649999999999991</c:v>
                </c:pt>
                <c:pt idx="4359">
                  <c:v>72.666666666666671</c:v>
                </c:pt>
                <c:pt idx="4360">
                  <c:v>72.683333333333195</c:v>
                </c:pt>
                <c:pt idx="4361">
                  <c:v>72.7</c:v>
                </c:pt>
                <c:pt idx="4362">
                  <c:v>72.716666666666697</c:v>
                </c:pt>
                <c:pt idx="4363">
                  <c:v>72.733333333333249</c:v>
                </c:pt>
                <c:pt idx="4364">
                  <c:v>72.75</c:v>
                </c:pt>
                <c:pt idx="4365">
                  <c:v>72.766666666666666</c:v>
                </c:pt>
                <c:pt idx="4366">
                  <c:v>72.783333333333289</c:v>
                </c:pt>
                <c:pt idx="4367">
                  <c:v>72.8</c:v>
                </c:pt>
                <c:pt idx="4368">
                  <c:v>72.816666666666663</c:v>
                </c:pt>
                <c:pt idx="4369">
                  <c:v>72.833333333333258</c:v>
                </c:pt>
                <c:pt idx="4370">
                  <c:v>72.849999999999994</c:v>
                </c:pt>
                <c:pt idx="4371">
                  <c:v>72.86666666666666</c:v>
                </c:pt>
                <c:pt idx="4372">
                  <c:v>72.883333333333226</c:v>
                </c:pt>
                <c:pt idx="4373">
                  <c:v>72.900000000000006</c:v>
                </c:pt>
                <c:pt idx="4374">
                  <c:v>72.916666666666757</c:v>
                </c:pt>
                <c:pt idx="4375">
                  <c:v>72.933333333333309</c:v>
                </c:pt>
                <c:pt idx="4376">
                  <c:v>72.95</c:v>
                </c:pt>
                <c:pt idx="4377">
                  <c:v>72.966666666666697</c:v>
                </c:pt>
                <c:pt idx="4378">
                  <c:v>72.983333333333249</c:v>
                </c:pt>
                <c:pt idx="4379">
                  <c:v>73</c:v>
                </c:pt>
                <c:pt idx="4380">
                  <c:v>73.016666666666666</c:v>
                </c:pt>
                <c:pt idx="4381">
                  <c:v>73.033333333333289</c:v>
                </c:pt>
                <c:pt idx="4382">
                  <c:v>73.05</c:v>
                </c:pt>
                <c:pt idx="4383">
                  <c:v>73.066666666666663</c:v>
                </c:pt>
                <c:pt idx="4384">
                  <c:v>73.083333333333258</c:v>
                </c:pt>
                <c:pt idx="4385">
                  <c:v>73.099999999999994</c:v>
                </c:pt>
                <c:pt idx="4386">
                  <c:v>73.11666666666666</c:v>
                </c:pt>
                <c:pt idx="4387">
                  <c:v>73.133333333333226</c:v>
                </c:pt>
                <c:pt idx="4388">
                  <c:v>73.149999999999991</c:v>
                </c:pt>
                <c:pt idx="4389">
                  <c:v>73.166666666666671</c:v>
                </c:pt>
                <c:pt idx="4390">
                  <c:v>73.183333333333195</c:v>
                </c:pt>
                <c:pt idx="4391">
                  <c:v>73.2</c:v>
                </c:pt>
                <c:pt idx="4392">
                  <c:v>73.216666666666697</c:v>
                </c:pt>
                <c:pt idx="4393">
                  <c:v>73.233333333333249</c:v>
                </c:pt>
                <c:pt idx="4394">
                  <c:v>73.25</c:v>
                </c:pt>
                <c:pt idx="4395">
                  <c:v>73.266666666666666</c:v>
                </c:pt>
                <c:pt idx="4396">
                  <c:v>73.283333333333289</c:v>
                </c:pt>
                <c:pt idx="4397">
                  <c:v>73.3</c:v>
                </c:pt>
                <c:pt idx="4398">
                  <c:v>73.316666666666663</c:v>
                </c:pt>
                <c:pt idx="4399">
                  <c:v>73.333333333333258</c:v>
                </c:pt>
                <c:pt idx="4400">
                  <c:v>73.349999999999994</c:v>
                </c:pt>
                <c:pt idx="4401">
                  <c:v>73.36666666666666</c:v>
                </c:pt>
                <c:pt idx="4402">
                  <c:v>73.383333333333226</c:v>
                </c:pt>
                <c:pt idx="4403">
                  <c:v>73.400000000000006</c:v>
                </c:pt>
                <c:pt idx="4404">
                  <c:v>73.416666666666757</c:v>
                </c:pt>
                <c:pt idx="4405">
                  <c:v>73.433333333333309</c:v>
                </c:pt>
                <c:pt idx="4406">
                  <c:v>73.45</c:v>
                </c:pt>
                <c:pt idx="4407">
                  <c:v>73.466666666666697</c:v>
                </c:pt>
                <c:pt idx="4408">
                  <c:v>73.483333333333249</c:v>
                </c:pt>
                <c:pt idx="4409">
                  <c:v>73.5</c:v>
                </c:pt>
                <c:pt idx="4410">
                  <c:v>73.516666666666666</c:v>
                </c:pt>
                <c:pt idx="4411">
                  <c:v>73.533333333333289</c:v>
                </c:pt>
                <c:pt idx="4412">
                  <c:v>73.55</c:v>
                </c:pt>
                <c:pt idx="4413">
                  <c:v>73.566666666666663</c:v>
                </c:pt>
                <c:pt idx="4414">
                  <c:v>73.583333333333258</c:v>
                </c:pt>
                <c:pt idx="4415">
                  <c:v>73.599999999999994</c:v>
                </c:pt>
                <c:pt idx="4416">
                  <c:v>73.61666666666666</c:v>
                </c:pt>
                <c:pt idx="4417">
                  <c:v>73.633333333333226</c:v>
                </c:pt>
                <c:pt idx="4418">
                  <c:v>73.649999999999991</c:v>
                </c:pt>
                <c:pt idx="4419">
                  <c:v>73.666666666666671</c:v>
                </c:pt>
                <c:pt idx="4420">
                  <c:v>73.683333333333195</c:v>
                </c:pt>
                <c:pt idx="4421">
                  <c:v>73.7</c:v>
                </c:pt>
                <c:pt idx="4422">
                  <c:v>73.716666666666697</c:v>
                </c:pt>
                <c:pt idx="4423">
                  <c:v>73.733333333333249</c:v>
                </c:pt>
                <c:pt idx="4424">
                  <c:v>73.75</c:v>
                </c:pt>
                <c:pt idx="4425">
                  <c:v>73.766666666666666</c:v>
                </c:pt>
                <c:pt idx="4426">
                  <c:v>73.783333333333289</c:v>
                </c:pt>
                <c:pt idx="4427">
                  <c:v>73.8</c:v>
                </c:pt>
                <c:pt idx="4428">
                  <c:v>73.816666666666663</c:v>
                </c:pt>
                <c:pt idx="4429">
                  <c:v>73.833333333333258</c:v>
                </c:pt>
                <c:pt idx="4430">
                  <c:v>73.849999999999994</c:v>
                </c:pt>
                <c:pt idx="4431">
                  <c:v>73.86666666666666</c:v>
                </c:pt>
                <c:pt idx="4432">
                  <c:v>73.883333333333226</c:v>
                </c:pt>
                <c:pt idx="4433">
                  <c:v>73.900000000000006</c:v>
                </c:pt>
                <c:pt idx="4434">
                  <c:v>73.916666666666757</c:v>
                </c:pt>
                <c:pt idx="4435">
                  <c:v>73.933333333333309</c:v>
                </c:pt>
                <c:pt idx="4436">
                  <c:v>73.95</c:v>
                </c:pt>
                <c:pt idx="4437">
                  <c:v>73.966666666666697</c:v>
                </c:pt>
                <c:pt idx="4438">
                  <c:v>73.983333333333249</c:v>
                </c:pt>
                <c:pt idx="4439">
                  <c:v>74</c:v>
                </c:pt>
                <c:pt idx="4440">
                  <c:v>74.016666666666666</c:v>
                </c:pt>
                <c:pt idx="4441">
                  <c:v>74.033333333333289</c:v>
                </c:pt>
                <c:pt idx="4442">
                  <c:v>74.05</c:v>
                </c:pt>
                <c:pt idx="4443">
                  <c:v>74.066666666666663</c:v>
                </c:pt>
                <c:pt idx="4444">
                  <c:v>74.083333333333258</c:v>
                </c:pt>
                <c:pt idx="4445">
                  <c:v>74.099999999999994</c:v>
                </c:pt>
                <c:pt idx="4446">
                  <c:v>74.11666666666666</c:v>
                </c:pt>
                <c:pt idx="4447">
                  <c:v>74.133333333333226</c:v>
                </c:pt>
                <c:pt idx="4448">
                  <c:v>74.149999999999991</c:v>
                </c:pt>
                <c:pt idx="4449">
                  <c:v>74.166666666666671</c:v>
                </c:pt>
                <c:pt idx="4450">
                  <c:v>74.183333333333195</c:v>
                </c:pt>
                <c:pt idx="4451">
                  <c:v>74.2</c:v>
                </c:pt>
                <c:pt idx="4452">
                  <c:v>74.216666666666697</c:v>
                </c:pt>
                <c:pt idx="4453">
                  <c:v>74.233333333333249</c:v>
                </c:pt>
                <c:pt idx="4454">
                  <c:v>74.25</c:v>
                </c:pt>
                <c:pt idx="4455">
                  <c:v>74.266666666666666</c:v>
                </c:pt>
                <c:pt idx="4456">
                  <c:v>74.283333333333289</c:v>
                </c:pt>
                <c:pt idx="4457">
                  <c:v>74.3</c:v>
                </c:pt>
                <c:pt idx="4458">
                  <c:v>74.316666666666663</c:v>
                </c:pt>
                <c:pt idx="4459">
                  <c:v>74.333333333333258</c:v>
                </c:pt>
                <c:pt idx="4460">
                  <c:v>74.349999999999994</c:v>
                </c:pt>
                <c:pt idx="4461">
                  <c:v>74.36666666666666</c:v>
                </c:pt>
                <c:pt idx="4462">
                  <c:v>74.383333333333226</c:v>
                </c:pt>
                <c:pt idx="4463">
                  <c:v>74.400000000000006</c:v>
                </c:pt>
                <c:pt idx="4464">
                  <c:v>74.416666666666757</c:v>
                </c:pt>
                <c:pt idx="4465">
                  <c:v>74.433333333333309</c:v>
                </c:pt>
                <c:pt idx="4466">
                  <c:v>74.45</c:v>
                </c:pt>
                <c:pt idx="4467">
                  <c:v>74.466666666666697</c:v>
                </c:pt>
                <c:pt idx="4468">
                  <c:v>74.483333333333249</c:v>
                </c:pt>
                <c:pt idx="4469">
                  <c:v>74.5</c:v>
                </c:pt>
                <c:pt idx="4470">
                  <c:v>74.516666666666666</c:v>
                </c:pt>
                <c:pt idx="4471">
                  <c:v>74.533333333333289</c:v>
                </c:pt>
                <c:pt idx="4472">
                  <c:v>74.55</c:v>
                </c:pt>
                <c:pt idx="4473">
                  <c:v>74.566666666666663</c:v>
                </c:pt>
                <c:pt idx="4474">
                  <c:v>74.583333333333258</c:v>
                </c:pt>
                <c:pt idx="4475">
                  <c:v>74.599999999999994</c:v>
                </c:pt>
                <c:pt idx="4476">
                  <c:v>74.61666666666666</c:v>
                </c:pt>
                <c:pt idx="4477">
                  <c:v>74.633333333333226</c:v>
                </c:pt>
                <c:pt idx="4478">
                  <c:v>74.649999999999991</c:v>
                </c:pt>
                <c:pt idx="4479">
                  <c:v>74.666666666666671</c:v>
                </c:pt>
                <c:pt idx="4480">
                  <c:v>74.683333333333195</c:v>
                </c:pt>
                <c:pt idx="4481">
                  <c:v>74.7</c:v>
                </c:pt>
                <c:pt idx="4482">
                  <c:v>74.716666666666697</c:v>
                </c:pt>
                <c:pt idx="4483">
                  <c:v>74.733333333333249</c:v>
                </c:pt>
                <c:pt idx="4484">
                  <c:v>74.75</c:v>
                </c:pt>
                <c:pt idx="4485">
                  <c:v>74.766666666666666</c:v>
                </c:pt>
                <c:pt idx="4486">
                  <c:v>74.783333333333289</c:v>
                </c:pt>
                <c:pt idx="4487">
                  <c:v>74.8</c:v>
                </c:pt>
                <c:pt idx="4488">
                  <c:v>74.816666666666663</c:v>
                </c:pt>
                <c:pt idx="4489">
                  <c:v>74.833333333333258</c:v>
                </c:pt>
                <c:pt idx="4490">
                  <c:v>74.849999999999994</c:v>
                </c:pt>
                <c:pt idx="4491">
                  <c:v>74.86666666666666</c:v>
                </c:pt>
                <c:pt idx="4492">
                  <c:v>74.883333333333226</c:v>
                </c:pt>
                <c:pt idx="4493">
                  <c:v>74.900000000000006</c:v>
                </c:pt>
                <c:pt idx="4494">
                  <c:v>74.916666666666757</c:v>
                </c:pt>
                <c:pt idx="4495">
                  <c:v>74.933333333333309</c:v>
                </c:pt>
                <c:pt idx="4496">
                  <c:v>74.95</c:v>
                </c:pt>
                <c:pt idx="4497">
                  <c:v>74.966666666666697</c:v>
                </c:pt>
                <c:pt idx="4498">
                  <c:v>74.983333333333249</c:v>
                </c:pt>
                <c:pt idx="4499">
                  <c:v>75</c:v>
                </c:pt>
                <c:pt idx="4500">
                  <c:v>75.016666666666666</c:v>
                </c:pt>
                <c:pt idx="4501">
                  <c:v>75.033333333333289</c:v>
                </c:pt>
                <c:pt idx="4502">
                  <c:v>75.05</c:v>
                </c:pt>
                <c:pt idx="4503">
                  <c:v>75.066666666666663</c:v>
                </c:pt>
                <c:pt idx="4504">
                  <c:v>75.083333333333258</c:v>
                </c:pt>
                <c:pt idx="4505">
                  <c:v>75.099999999999994</c:v>
                </c:pt>
                <c:pt idx="4506">
                  <c:v>75.11666666666666</c:v>
                </c:pt>
                <c:pt idx="4507">
                  <c:v>75.133333333333226</c:v>
                </c:pt>
                <c:pt idx="4508">
                  <c:v>75.149999999999991</c:v>
                </c:pt>
                <c:pt idx="4509">
                  <c:v>75.166666666666671</c:v>
                </c:pt>
                <c:pt idx="4510">
                  <c:v>75.183333333333195</c:v>
                </c:pt>
                <c:pt idx="4511">
                  <c:v>75.2</c:v>
                </c:pt>
                <c:pt idx="4512">
                  <c:v>75.216666666666697</c:v>
                </c:pt>
                <c:pt idx="4513">
                  <c:v>75.233333333333249</c:v>
                </c:pt>
                <c:pt idx="4514">
                  <c:v>75.25</c:v>
                </c:pt>
                <c:pt idx="4515">
                  <c:v>75.266666666666666</c:v>
                </c:pt>
                <c:pt idx="4516">
                  <c:v>75.283333333333289</c:v>
                </c:pt>
                <c:pt idx="4517">
                  <c:v>75.3</c:v>
                </c:pt>
                <c:pt idx="4518">
                  <c:v>75.316666666666663</c:v>
                </c:pt>
                <c:pt idx="4519">
                  <c:v>75.333333333333258</c:v>
                </c:pt>
                <c:pt idx="4520">
                  <c:v>75.349999999999994</c:v>
                </c:pt>
                <c:pt idx="4521">
                  <c:v>75.36666666666666</c:v>
                </c:pt>
                <c:pt idx="4522">
                  <c:v>75.383333333333226</c:v>
                </c:pt>
                <c:pt idx="4523">
                  <c:v>75.400000000000006</c:v>
                </c:pt>
                <c:pt idx="4524">
                  <c:v>75.416666666666757</c:v>
                </c:pt>
                <c:pt idx="4525">
                  <c:v>75.433333333333309</c:v>
                </c:pt>
                <c:pt idx="4526">
                  <c:v>75.45</c:v>
                </c:pt>
                <c:pt idx="4527">
                  <c:v>75.466666666666697</c:v>
                </c:pt>
                <c:pt idx="4528">
                  <c:v>75.483333333333249</c:v>
                </c:pt>
                <c:pt idx="4529">
                  <c:v>75.5</c:v>
                </c:pt>
                <c:pt idx="4530">
                  <c:v>75.516666666666666</c:v>
                </c:pt>
                <c:pt idx="4531">
                  <c:v>75.533333333333289</c:v>
                </c:pt>
                <c:pt idx="4532">
                  <c:v>75.55</c:v>
                </c:pt>
                <c:pt idx="4533">
                  <c:v>75.566666666666663</c:v>
                </c:pt>
                <c:pt idx="4534">
                  <c:v>75.583333333333258</c:v>
                </c:pt>
                <c:pt idx="4535">
                  <c:v>75.599999999999994</c:v>
                </c:pt>
                <c:pt idx="4536">
                  <c:v>75.61666666666666</c:v>
                </c:pt>
                <c:pt idx="4537">
                  <c:v>75.633333333333226</c:v>
                </c:pt>
                <c:pt idx="4538">
                  <c:v>75.649999999999991</c:v>
                </c:pt>
                <c:pt idx="4539">
                  <c:v>75.666666666666671</c:v>
                </c:pt>
                <c:pt idx="4540">
                  <c:v>75.683333333333195</c:v>
                </c:pt>
                <c:pt idx="4541">
                  <c:v>75.7</c:v>
                </c:pt>
                <c:pt idx="4542">
                  <c:v>75.716666666666697</c:v>
                </c:pt>
                <c:pt idx="4543">
                  <c:v>75.733333333333249</c:v>
                </c:pt>
                <c:pt idx="4544">
                  <c:v>75.75</c:v>
                </c:pt>
                <c:pt idx="4545">
                  <c:v>75.766666666666666</c:v>
                </c:pt>
                <c:pt idx="4546">
                  <c:v>75.783333333333289</c:v>
                </c:pt>
                <c:pt idx="4547">
                  <c:v>75.8</c:v>
                </c:pt>
                <c:pt idx="4548">
                  <c:v>75.816666666666663</c:v>
                </c:pt>
                <c:pt idx="4549">
                  <c:v>75.833333333333258</c:v>
                </c:pt>
                <c:pt idx="4550">
                  <c:v>75.849999999999994</c:v>
                </c:pt>
                <c:pt idx="4551">
                  <c:v>75.86666666666666</c:v>
                </c:pt>
                <c:pt idx="4552">
                  <c:v>75.883333333333226</c:v>
                </c:pt>
                <c:pt idx="4553">
                  <c:v>75.900000000000006</c:v>
                </c:pt>
                <c:pt idx="4554">
                  <c:v>75.916666666666757</c:v>
                </c:pt>
                <c:pt idx="4555">
                  <c:v>75.933333333333309</c:v>
                </c:pt>
                <c:pt idx="4556">
                  <c:v>75.95</c:v>
                </c:pt>
                <c:pt idx="4557">
                  <c:v>75.966666666666697</c:v>
                </c:pt>
                <c:pt idx="4558">
                  <c:v>75.983333333333249</c:v>
                </c:pt>
                <c:pt idx="4559">
                  <c:v>76</c:v>
                </c:pt>
                <c:pt idx="4560">
                  <c:v>76.016666666666666</c:v>
                </c:pt>
                <c:pt idx="4561">
                  <c:v>76.033333333333289</c:v>
                </c:pt>
                <c:pt idx="4562">
                  <c:v>76.05</c:v>
                </c:pt>
                <c:pt idx="4563">
                  <c:v>76.066666666666663</c:v>
                </c:pt>
                <c:pt idx="4564">
                  <c:v>76.083333333333258</c:v>
                </c:pt>
                <c:pt idx="4565">
                  <c:v>76.099999999999994</c:v>
                </c:pt>
                <c:pt idx="4566">
                  <c:v>76.11666666666666</c:v>
                </c:pt>
                <c:pt idx="4567">
                  <c:v>76.133333333333226</c:v>
                </c:pt>
                <c:pt idx="4568">
                  <c:v>76.149999999999991</c:v>
                </c:pt>
                <c:pt idx="4569">
                  <c:v>76.166666666666671</c:v>
                </c:pt>
                <c:pt idx="4570">
                  <c:v>76.183333333333195</c:v>
                </c:pt>
                <c:pt idx="4571">
                  <c:v>76.2</c:v>
                </c:pt>
                <c:pt idx="4572">
                  <c:v>76.216666666666697</c:v>
                </c:pt>
                <c:pt idx="4573">
                  <c:v>76.233333333333249</c:v>
                </c:pt>
                <c:pt idx="4574">
                  <c:v>76.25</c:v>
                </c:pt>
                <c:pt idx="4575">
                  <c:v>76.266666666666666</c:v>
                </c:pt>
                <c:pt idx="4576">
                  <c:v>76.283333333333289</c:v>
                </c:pt>
                <c:pt idx="4577">
                  <c:v>76.3</c:v>
                </c:pt>
                <c:pt idx="4578">
                  <c:v>76.316666666666663</c:v>
                </c:pt>
                <c:pt idx="4579">
                  <c:v>76.333333333333258</c:v>
                </c:pt>
                <c:pt idx="4580">
                  <c:v>76.349999999999994</c:v>
                </c:pt>
                <c:pt idx="4581">
                  <c:v>76.36666666666666</c:v>
                </c:pt>
                <c:pt idx="4582">
                  <c:v>76.383333333333226</c:v>
                </c:pt>
                <c:pt idx="4583">
                  <c:v>76.400000000000006</c:v>
                </c:pt>
                <c:pt idx="4584">
                  <c:v>76.416666666666757</c:v>
                </c:pt>
                <c:pt idx="4585">
                  <c:v>76.433333333333309</c:v>
                </c:pt>
                <c:pt idx="4586">
                  <c:v>76.45</c:v>
                </c:pt>
                <c:pt idx="4587">
                  <c:v>76.466666666666697</c:v>
                </c:pt>
                <c:pt idx="4588">
                  <c:v>76.483333333333249</c:v>
                </c:pt>
                <c:pt idx="4589">
                  <c:v>76.5</c:v>
                </c:pt>
                <c:pt idx="4590">
                  <c:v>76.516666666666666</c:v>
                </c:pt>
                <c:pt idx="4591">
                  <c:v>76.533333333333289</c:v>
                </c:pt>
                <c:pt idx="4592">
                  <c:v>76.55</c:v>
                </c:pt>
                <c:pt idx="4593">
                  <c:v>76.566666666666663</c:v>
                </c:pt>
                <c:pt idx="4594">
                  <c:v>76.583333333333258</c:v>
                </c:pt>
                <c:pt idx="4595">
                  <c:v>76.599999999999994</c:v>
                </c:pt>
                <c:pt idx="4596">
                  <c:v>76.61666666666666</c:v>
                </c:pt>
                <c:pt idx="4597">
                  <c:v>76.633333333333226</c:v>
                </c:pt>
                <c:pt idx="4598">
                  <c:v>76.649999999999991</c:v>
                </c:pt>
                <c:pt idx="4599">
                  <c:v>76.666666666666671</c:v>
                </c:pt>
                <c:pt idx="4600">
                  <c:v>76.683333333333195</c:v>
                </c:pt>
                <c:pt idx="4601">
                  <c:v>76.7</c:v>
                </c:pt>
                <c:pt idx="4602">
                  <c:v>76.716666666666697</c:v>
                </c:pt>
                <c:pt idx="4603">
                  <c:v>76.733333333333249</c:v>
                </c:pt>
                <c:pt idx="4604">
                  <c:v>76.75</c:v>
                </c:pt>
                <c:pt idx="4605">
                  <c:v>76.766666666666666</c:v>
                </c:pt>
                <c:pt idx="4606">
                  <c:v>76.783333333333289</c:v>
                </c:pt>
                <c:pt idx="4607">
                  <c:v>76.8</c:v>
                </c:pt>
                <c:pt idx="4608">
                  <c:v>76.816666666666663</c:v>
                </c:pt>
                <c:pt idx="4609">
                  <c:v>76.833333333333258</c:v>
                </c:pt>
                <c:pt idx="4610">
                  <c:v>76.849999999999994</c:v>
                </c:pt>
                <c:pt idx="4611">
                  <c:v>76.86666666666666</c:v>
                </c:pt>
                <c:pt idx="4612">
                  <c:v>76.883333333333226</c:v>
                </c:pt>
                <c:pt idx="4613">
                  <c:v>76.900000000000006</c:v>
                </c:pt>
                <c:pt idx="4614">
                  <c:v>76.916666666666757</c:v>
                </c:pt>
                <c:pt idx="4615">
                  <c:v>76.933333333333309</c:v>
                </c:pt>
                <c:pt idx="4616">
                  <c:v>76.95</c:v>
                </c:pt>
                <c:pt idx="4617">
                  <c:v>76.966666666666697</c:v>
                </c:pt>
                <c:pt idx="4618">
                  <c:v>76.983333333333249</c:v>
                </c:pt>
                <c:pt idx="4619">
                  <c:v>77</c:v>
                </c:pt>
                <c:pt idx="4620">
                  <c:v>77.016666666666666</c:v>
                </c:pt>
                <c:pt idx="4621">
                  <c:v>77.033333333333289</c:v>
                </c:pt>
                <c:pt idx="4622">
                  <c:v>77.05</c:v>
                </c:pt>
                <c:pt idx="4623">
                  <c:v>77.066666666666663</c:v>
                </c:pt>
                <c:pt idx="4624">
                  <c:v>77.083333333333258</c:v>
                </c:pt>
                <c:pt idx="4625">
                  <c:v>77.099999999999994</c:v>
                </c:pt>
                <c:pt idx="4626">
                  <c:v>77.11666666666666</c:v>
                </c:pt>
                <c:pt idx="4627">
                  <c:v>77.133333333333226</c:v>
                </c:pt>
                <c:pt idx="4628">
                  <c:v>77.149999999999991</c:v>
                </c:pt>
                <c:pt idx="4629">
                  <c:v>77.166666666666671</c:v>
                </c:pt>
                <c:pt idx="4630">
                  <c:v>77.183333333333195</c:v>
                </c:pt>
                <c:pt idx="4631">
                  <c:v>77.2</c:v>
                </c:pt>
                <c:pt idx="4632">
                  <c:v>77.216666666666697</c:v>
                </c:pt>
                <c:pt idx="4633">
                  <c:v>77.233333333333249</c:v>
                </c:pt>
                <c:pt idx="4634">
                  <c:v>77.25</c:v>
                </c:pt>
                <c:pt idx="4635">
                  <c:v>77.266666666666666</c:v>
                </c:pt>
                <c:pt idx="4636">
                  <c:v>77.283333333333289</c:v>
                </c:pt>
                <c:pt idx="4637">
                  <c:v>77.3</c:v>
                </c:pt>
                <c:pt idx="4638">
                  <c:v>77.316666666666663</c:v>
                </c:pt>
                <c:pt idx="4639">
                  <c:v>77.333333333333258</c:v>
                </c:pt>
                <c:pt idx="4640">
                  <c:v>77.349999999999994</c:v>
                </c:pt>
                <c:pt idx="4641">
                  <c:v>77.36666666666666</c:v>
                </c:pt>
                <c:pt idx="4642">
                  <c:v>77.383333333333226</c:v>
                </c:pt>
                <c:pt idx="4643">
                  <c:v>77.400000000000006</c:v>
                </c:pt>
                <c:pt idx="4644">
                  <c:v>77.416666666666757</c:v>
                </c:pt>
                <c:pt idx="4645">
                  <c:v>77.433333333333309</c:v>
                </c:pt>
                <c:pt idx="4646">
                  <c:v>77.45</c:v>
                </c:pt>
                <c:pt idx="4647">
                  <c:v>77.466666666666697</c:v>
                </c:pt>
                <c:pt idx="4648">
                  <c:v>77.483333333333249</c:v>
                </c:pt>
                <c:pt idx="4649">
                  <c:v>77.5</c:v>
                </c:pt>
                <c:pt idx="4650">
                  <c:v>77.516666666666666</c:v>
                </c:pt>
                <c:pt idx="4651">
                  <c:v>77.533333333333289</c:v>
                </c:pt>
                <c:pt idx="4652">
                  <c:v>77.55</c:v>
                </c:pt>
                <c:pt idx="4653">
                  <c:v>77.566666666666663</c:v>
                </c:pt>
                <c:pt idx="4654">
                  <c:v>77.583333333333258</c:v>
                </c:pt>
                <c:pt idx="4655">
                  <c:v>77.599999999999994</c:v>
                </c:pt>
                <c:pt idx="4656">
                  <c:v>77.61666666666666</c:v>
                </c:pt>
                <c:pt idx="4657">
                  <c:v>77.633333333333226</c:v>
                </c:pt>
                <c:pt idx="4658">
                  <c:v>77.649999999999991</c:v>
                </c:pt>
                <c:pt idx="4659">
                  <c:v>77.666666666666671</c:v>
                </c:pt>
                <c:pt idx="4660">
                  <c:v>77.683333333333195</c:v>
                </c:pt>
                <c:pt idx="4661">
                  <c:v>77.7</c:v>
                </c:pt>
                <c:pt idx="4662">
                  <c:v>77.716666666666697</c:v>
                </c:pt>
                <c:pt idx="4663">
                  <c:v>77.733333333333249</c:v>
                </c:pt>
                <c:pt idx="4664">
                  <c:v>77.75</c:v>
                </c:pt>
                <c:pt idx="4665">
                  <c:v>77.766666666666666</c:v>
                </c:pt>
                <c:pt idx="4666">
                  <c:v>77.783333333333289</c:v>
                </c:pt>
                <c:pt idx="4667">
                  <c:v>77.8</c:v>
                </c:pt>
                <c:pt idx="4668">
                  <c:v>77.816666666666663</c:v>
                </c:pt>
                <c:pt idx="4669">
                  <c:v>77.833333333333258</c:v>
                </c:pt>
                <c:pt idx="4670">
                  <c:v>77.849999999999994</c:v>
                </c:pt>
                <c:pt idx="4671">
                  <c:v>77.86666666666666</c:v>
                </c:pt>
                <c:pt idx="4672">
                  <c:v>77.883333333333226</c:v>
                </c:pt>
                <c:pt idx="4673">
                  <c:v>77.900000000000006</c:v>
                </c:pt>
                <c:pt idx="4674">
                  <c:v>77.916666666666757</c:v>
                </c:pt>
                <c:pt idx="4675">
                  <c:v>77.933333333333309</c:v>
                </c:pt>
                <c:pt idx="4676">
                  <c:v>77.95</c:v>
                </c:pt>
                <c:pt idx="4677">
                  <c:v>77.966666666666697</c:v>
                </c:pt>
                <c:pt idx="4678">
                  <c:v>77.983333333333249</c:v>
                </c:pt>
                <c:pt idx="4679">
                  <c:v>78</c:v>
                </c:pt>
                <c:pt idx="4680">
                  <c:v>78.016666666666666</c:v>
                </c:pt>
                <c:pt idx="4681">
                  <c:v>78.033333333333289</c:v>
                </c:pt>
                <c:pt idx="4682">
                  <c:v>78.05</c:v>
                </c:pt>
                <c:pt idx="4683">
                  <c:v>78.066666666666663</c:v>
                </c:pt>
                <c:pt idx="4684">
                  <c:v>78.083333333333258</c:v>
                </c:pt>
                <c:pt idx="4685">
                  <c:v>78.099999999999994</c:v>
                </c:pt>
                <c:pt idx="4686">
                  <c:v>78.11666666666666</c:v>
                </c:pt>
                <c:pt idx="4687">
                  <c:v>78.133333333333226</c:v>
                </c:pt>
                <c:pt idx="4688">
                  <c:v>78.149999999999991</c:v>
                </c:pt>
                <c:pt idx="4689">
                  <c:v>78.166666666666671</c:v>
                </c:pt>
                <c:pt idx="4690">
                  <c:v>78.183333333333195</c:v>
                </c:pt>
                <c:pt idx="4691">
                  <c:v>78.2</c:v>
                </c:pt>
                <c:pt idx="4692">
                  <c:v>78.216666666666697</c:v>
                </c:pt>
                <c:pt idx="4693">
                  <c:v>78.233333333333249</c:v>
                </c:pt>
                <c:pt idx="4694">
                  <c:v>78.25</c:v>
                </c:pt>
                <c:pt idx="4695">
                  <c:v>78.266666666666666</c:v>
                </c:pt>
                <c:pt idx="4696">
                  <c:v>78.283333333333289</c:v>
                </c:pt>
                <c:pt idx="4697">
                  <c:v>78.3</c:v>
                </c:pt>
                <c:pt idx="4698">
                  <c:v>78.316666666666663</c:v>
                </c:pt>
                <c:pt idx="4699">
                  <c:v>78.333333333333258</c:v>
                </c:pt>
                <c:pt idx="4700">
                  <c:v>78.349999999999994</c:v>
                </c:pt>
                <c:pt idx="4701">
                  <c:v>78.36666666666666</c:v>
                </c:pt>
                <c:pt idx="4702">
                  <c:v>78.383333333333226</c:v>
                </c:pt>
                <c:pt idx="4703">
                  <c:v>78.400000000000006</c:v>
                </c:pt>
                <c:pt idx="4704">
                  <c:v>78.416666666666757</c:v>
                </c:pt>
                <c:pt idx="4705">
                  <c:v>78.433333333333309</c:v>
                </c:pt>
                <c:pt idx="4706">
                  <c:v>78.45</c:v>
                </c:pt>
                <c:pt idx="4707">
                  <c:v>78.466666666666697</c:v>
                </c:pt>
                <c:pt idx="4708">
                  <c:v>78.483333333333249</c:v>
                </c:pt>
                <c:pt idx="4709">
                  <c:v>78.5</c:v>
                </c:pt>
                <c:pt idx="4710">
                  <c:v>78.516666666666666</c:v>
                </c:pt>
                <c:pt idx="4711">
                  <c:v>78.533333333333289</c:v>
                </c:pt>
                <c:pt idx="4712">
                  <c:v>78.55</c:v>
                </c:pt>
                <c:pt idx="4713">
                  <c:v>78.566666666666663</c:v>
                </c:pt>
                <c:pt idx="4714">
                  <c:v>78.583333333333258</c:v>
                </c:pt>
                <c:pt idx="4715">
                  <c:v>78.599999999999994</c:v>
                </c:pt>
                <c:pt idx="4716">
                  <c:v>78.61666666666666</c:v>
                </c:pt>
                <c:pt idx="4717">
                  <c:v>78.633333333333226</c:v>
                </c:pt>
                <c:pt idx="4718">
                  <c:v>78.649999999999991</c:v>
                </c:pt>
                <c:pt idx="4719">
                  <c:v>78.666666666666671</c:v>
                </c:pt>
                <c:pt idx="4720">
                  <c:v>78.683333333333195</c:v>
                </c:pt>
                <c:pt idx="4721">
                  <c:v>78.7</c:v>
                </c:pt>
                <c:pt idx="4722">
                  <c:v>78.716666666666697</c:v>
                </c:pt>
                <c:pt idx="4723">
                  <c:v>78.733333333333249</c:v>
                </c:pt>
                <c:pt idx="4724">
                  <c:v>78.75</c:v>
                </c:pt>
                <c:pt idx="4725">
                  <c:v>78.766666666666666</c:v>
                </c:pt>
                <c:pt idx="4726">
                  <c:v>78.783333333333289</c:v>
                </c:pt>
                <c:pt idx="4727">
                  <c:v>78.8</c:v>
                </c:pt>
                <c:pt idx="4728">
                  <c:v>78.816666666666663</c:v>
                </c:pt>
                <c:pt idx="4729">
                  <c:v>78.833333333333258</c:v>
                </c:pt>
                <c:pt idx="4730">
                  <c:v>78.849999999999994</c:v>
                </c:pt>
                <c:pt idx="4731">
                  <c:v>78.86666666666666</c:v>
                </c:pt>
                <c:pt idx="4732">
                  <c:v>78.883333333333226</c:v>
                </c:pt>
                <c:pt idx="4733">
                  <c:v>78.900000000000006</c:v>
                </c:pt>
                <c:pt idx="4734">
                  <c:v>78.916666666666757</c:v>
                </c:pt>
                <c:pt idx="4735">
                  <c:v>78.933333333333309</c:v>
                </c:pt>
                <c:pt idx="4736">
                  <c:v>78.95</c:v>
                </c:pt>
                <c:pt idx="4737">
                  <c:v>78.966666666666697</c:v>
                </c:pt>
                <c:pt idx="4738">
                  <c:v>78.983333333333249</c:v>
                </c:pt>
                <c:pt idx="4739">
                  <c:v>79</c:v>
                </c:pt>
                <c:pt idx="4740">
                  <c:v>79.016666666666666</c:v>
                </c:pt>
                <c:pt idx="4741">
                  <c:v>79.033333333333289</c:v>
                </c:pt>
                <c:pt idx="4742">
                  <c:v>79.05</c:v>
                </c:pt>
                <c:pt idx="4743">
                  <c:v>79.066666666666663</c:v>
                </c:pt>
                <c:pt idx="4744">
                  <c:v>79.083333333333258</c:v>
                </c:pt>
                <c:pt idx="4745">
                  <c:v>79.099999999999994</c:v>
                </c:pt>
                <c:pt idx="4746">
                  <c:v>79.11666666666666</c:v>
                </c:pt>
                <c:pt idx="4747">
                  <c:v>79.133333333333226</c:v>
                </c:pt>
                <c:pt idx="4748">
                  <c:v>79.149999999999991</c:v>
                </c:pt>
                <c:pt idx="4749">
                  <c:v>79.166666666666671</c:v>
                </c:pt>
                <c:pt idx="4750">
                  <c:v>79.183333333333195</c:v>
                </c:pt>
                <c:pt idx="4751">
                  <c:v>79.2</c:v>
                </c:pt>
                <c:pt idx="4752">
                  <c:v>79.216666666666697</c:v>
                </c:pt>
                <c:pt idx="4753">
                  <c:v>79.233333333333249</c:v>
                </c:pt>
                <c:pt idx="4754">
                  <c:v>79.25</c:v>
                </c:pt>
                <c:pt idx="4755">
                  <c:v>79.266666666666666</c:v>
                </c:pt>
                <c:pt idx="4756">
                  <c:v>79.283333333333289</c:v>
                </c:pt>
                <c:pt idx="4757">
                  <c:v>79.3</c:v>
                </c:pt>
                <c:pt idx="4758">
                  <c:v>79.316666666666663</c:v>
                </c:pt>
                <c:pt idx="4759">
                  <c:v>79.333333333333258</c:v>
                </c:pt>
                <c:pt idx="4760">
                  <c:v>79.349999999999994</c:v>
                </c:pt>
                <c:pt idx="4761">
                  <c:v>79.36666666666666</c:v>
                </c:pt>
                <c:pt idx="4762">
                  <c:v>79.383333333333226</c:v>
                </c:pt>
                <c:pt idx="4763">
                  <c:v>79.400000000000006</c:v>
                </c:pt>
                <c:pt idx="4764">
                  <c:v>79.416666666666757</c:v>
                </c:pt>
                <c:pt idx="4765">
                  <c:v>79.433333333333309</c:v>
                </c:pt>
                <c:pt idx="4766">
                  <c:v>79.45</c:v>
                </c:pt>
                <c:pt idx="4767">
                  <c:v>79.466666666666697</c:v>
                </c:pt>
                <c:pt idx="4768">
                  <c:v>79.483333333333249</c:v>
                </c:pt>
                <c:pt idx="4769">
                  <c:v>79.5</c:v>
                </c:pt>
                <c:pt idx="4770">
                  <c:v>79.516666666666666</c:v>
                </c:pt>
                <c:pt idx="4771">
                  <c:v>79.533333333333289</c:v>
                </c:pt>
                <c:pt idx="4772">
                  <c:v>79.55</c:v>
                </c:pt>
                <c:pt idx="4773">
                  <c:v>79.566666666666663</c:v>
                </c:pt>
                <c:pt idx="4774">
                  <c:v>79.583333333333258</c:v>
                </c:pt>
                <c:pt idx="4775">
                  <c:v>79.599999999999994</c:v>
                </c:pt>
                <c:pt idx="4776">
                  <c:v>79.61666666666666</c:v>
                </c:pt>
                <c:pt idx="4777">
                  <c:v>79.633333333333226</c:v>
                </c:pt>
                <c:pt idx="4778">
                  <c:v>79.649999999999991</c:v>
                </c:pt>
                <c:pt idx="4779">
                  <c:v>79.666666666666671</c:v>
                </c:pt>
                <c:pt idx="4780">
                  <c:v>79.683333333333195</c:v>
                </c:pt>
                <c:pt idx="4781">
                  <c:v>79.7</c:v>
                </c:pt>
                <c:pt idx="4782">
                  <c:v>79.716666666666697</c:v>
                </c:pt>
                <c:pt idx="4783">
                  <c:v>79.733333333333249</c:v>
                </c:pt>
                <c:pt idx="4784">
                  <c:v>79.75</c:v>
                </c:pt>
                <c:pt idx="4785">
                  <c:v>79.766666666666666</c:v>
                </c:pt>
                <c:pt idx="4786">
                  <c:v>79.783333333333289</c:v>
                </c:pt>
              </c:numCache>
            </c:numRef>
          </c:xVal>
          <c:yVal>
            <c:numRef>
              <c:f>Feuil3!$M$33:$M$4819</c:f>
              <c:numCache>
                <c:formatCode>General</c:formatCode>
                <c:ptCount val="4787"/>
                <c:pt idx="0">
                  <c:v>11.901</c:v>
                </c:pt>
                <c:pt idx="1">
                  <c:v>11.897000000000002</c:v>
                </c:pt>
                <c:pt idx="2">
                  <c:v>11.911</c:v>
                </c:pt>
                <c:pt idx="3">
                  <c:v>11.912000000000004</c:v>
                </c:pt>
                <c:pt idx="4">
                  <c:v>11.901</c:v>
                </c:pt>
                <c:pt idx="5">
                  <c:v>11.907000000000002</c:v>
                </c:pt>
                <c:pt idx="6">
                  <c:v>11.904000000000002</c:v>
                </c:pt>
                <c:pt idx="7">
                  <c:v>11.915000000000004</c:v>
                </c:pt>
                <c:pt idx="8">
                  <c:v>11.900000000000002</c:v>
                </c:pt>
                <c:pt idx="9">
                  <c:v>11.908000000000001</c:v>
                </c:pt>
                <c:pt idx="10">
                  <c:v>11.907000000000002</c:v>
                </c:pt>
                <c:pt idx="11">
                  <c:v>11.909000000000002</c:v>
                </c:pt>
                <c:pt idx="12">
                  <c:v>11.918000000000001</c:v>
                </c:pt>
                <c:pt idx="13">
                  <c:v>11.917</c:v>
                </c:pt>
                <c:pt idx="14">
                  <c:v>11.903000000000002</c:v>
                </c:pt>
                <c:pt idx="15">
                  <c:v>11.903000000000002</c:v>
                </c:pt>
                <c:pt idx="16">
                  <c:v>11.910000000000002</c:v>
                </c:pt>
                <c:pt idx="17">
                  <c:v>11.907000000000002</c:v>
                </c:pt>
                <c:pt idx="18">
                  <c:v>11.923000000000002</c:v>
                </c:pt>
                <c:pt idx="19">
                  <c:v>11.907000000000002</c:v>
                </c:pt>
                <c:pt idx="20">
                  <c:v>11.902000000000006</c:v>
                </c:pt>
                <c:pt idx="21">
                  <c:v>11.915000000000004</c:v>
                </c:pt>
                <c:pt idx="22">
                  <c:v>11.913000000000002</c:v>
                </c:pt>
                <c:pt idx="23">
                  <c:v>11.915000000000004</c:v>
                </c:pt>
                <c:pt idx="24">
                  <c:v>11.911</c:v>
                </c:pt>
                <c:pt idx="25">
                  <c:v>11.911</c:v>
                </c:pt>
                <c:pt idx="26">
                  <c:v>11.919</c:v>
                </c:pt>
                <c:pt idx="27">
                  <c:v>11.916000000000002</c:v>
                </c:pt>
                <c:pt idx="28">
                  <c:v>11.917</c:v>
                </c:pt>
                <c:pt idx="29">
                  <c:v>11.933</c:v>
                </c:pt>
                <c:pt idx="30">
                  <c:v>11.931000000000001</c:v>
                </c:pt>
                <c:pt idx="31">
                  <c:v>11.93</c:v>
                </c:pt>
                <c:pt idx="32">
                  <c:v>11.928000000000001</c:v>
                </c:pt>
                <c:pt idx="33">
                  <c:v>11.929</c:v>
                </c:pt>
                <c:pt idx="34">
                  <c:v>11.924000000000001</c:v>
                </c:pt>
                <c:pt idx="35">
                  <c:v>11.932</c:v>
                </c:pt>
                <c:pt idx="36">
                  <c:v>11.939</c:v>
                </c:pt>
                <c:pt idx="37">
                  <c:v>11.946</c:v>
                </c:pt>
                <c:pt idx="38">
                  <c:v>11.960000000000004</c:v>
                </c:pt>
                <c:pt idx="39">
                  <c:v>11.95600000000001</c:v>
                </c:pt>
                <c:pt idx="40">
                  <c:v>11.922000000000002</c:v>
                </c:pt>
                <c:pt idx="41">
                  <c:v>11.947999999999999</c:v>
                </c:pt>
                <c:pt idx="42">
                  <c:v>11.945</c:v>
                </c:pt>
                <c:pt idx="43">
                  <c:v>11.95600000000001</c:v>
                </c:pt>
                <c:pt idx="44">
                  <c:v>11.955000000000011</c:v>
                </c:pt>
                <c:pt idx="45">
                  <c:v>11.96200000000001</c:v>
                </c:pt>
                <c:pt idx="46">
                  <c:v>11.947000000000001</c:v>
                </c:pt>
                <c:pt idx="47">
                  <c:v>11.953000000000012</c:v>
                </c:pt>
                <c:pt idx="48">
                  <c:v>11.950000000000006</c:v>
                </c:pt>
                <c:pt idx="49">
                  <c:v>11.961000000000002</c:v>
                </c:pt>
                <c:pt idx="50">
                  <c:v>11.95600000000001</c:v>
                </c:pt>
                <c:pt idx="51">
                  <c:v>11.95600000000001</c:v>
                </c:pt>
                <c:pt idx="52">
                  <c:v>11.958000000000002</c:v>
                </c:pt>
                <c:pt idx="53">
                  <c:v>11.965000000000011</c:v>
                </c:pt>
                <c:pt idx="54">
                  <c:v>11.95900000000001</c:v>
                </c:pt>
                <c:pt idx="55">
                  <c:v>11.970000000000002</c:v>
                </c:pt>
                <c:pt idx="56">
                  <c:v>11.96900000000001</c:v>
                </c:pt>
                <c:pt idx="57">
                  <c:v>11.984000000000002</c:v>
                </c:pt>
                <c:pt idx="58">
                  <c:v>11.977000000000002</c:v>
                </c:pt>
                <c:pt idx="59">
                  <c:v>11.97500000000001</c:v>
                </c:pt>
                <c:pt idx="60">
                  <c:v>11.977000000000002</c:v>
                </c:pt>
                <c:pt idx="61">
                  <c:v>11.976000000000004</c:v>
                </c:pt>
                <c:pt idx="62">
                  <c:v>11.973000000000004</c:v>
                </c:pt>
                <c:pt idx="63">
                  <c:v>11.978</c:v>
                </c:pt>
                <c:pt idx="64">
                  <c:v>11.98500000000001</c:v>
                </c:pt>
                <c:pt idx="65">
                  <c:v>11.990000000000002</c:v>
                </c:pt>
                <c:pt idx="66">
                  <c:v>11.987000000000002</c:v>
                </c:pt>
                <c:pt idx="67">
                  <c:v>11.988</c:v>
                </c:pt>
                <c:pt idx="68">
                  <c:v>11.98500000000001</c:v>
                </c:pt>
                <c:pt idx="69">
                  <c:v>11.987000000000002</c:v>
                </c:pt>
                <c:pt idx="70">
                  <c:v>11.983000000000002</c:v>
                </c:pt>
                <c:pt idx="71">
                  <c:v>11.992000000000004</c:v>
                </c:pt>
                <c:pt idx="72">
                  <c:v>11.997</c:v>
                </c:pt>
                <c:pt idx="73">
                  <c:v>11.995000000000006</c:v>
                </c:pt>
                <c:pt idx="74">
                  <c:v>11.990000000000002</c:v>
                </c:pt>
                <c:pt idx="75">
                  <c:v>12.003000000000002</c:v>
                </c:pt>
                <c:pt idx="76">
                  <c:v>11.996000000000002</c:v>
                </c:pt>
                <c:pt idx="77">
                  <c:v>12.004</c:v>
                </c:pt>
                <c:pt idx="78">
                  <c:v>12.009</c:v>
                </c:pt>
                <c:pt idx="79">
                  <c:v>12.008000000000001</c:v>
                </c:pt>
                <c:pt idx="80">
                  <c:v>12.005000000000004</c:v>
                </c:pt>
                <c:pt idx="81">
                  <c:v>12.014000000000001</c:v>
                </c:pt>
                <c:pt idx="82">
                  <c:v>12.017000000000001</c:v>
                </c:pt>
                <c:pt idx="83">
                  <c:v>12.021000000000001</c:v>
                </c:pt>
                <c:pt idx="84">
                  <c:v>12.019</c:v>
                </c:pt>
                <c:pt idx="85">
                  <c:v>12.027000000000001</c:v>
                </c:pt>
                <c:pt idx="86">
                  <c:v>12.015000000000002</c:v>
                </c:pt>
                <c:pt idx="87">
                  <c:v>12.015000000000002</c:v>
                </c:pt>
                <c:pt idx="88">
                  <c:v>12.023</c:v>
                </c:pt>
                <c:pt idx="89">
                  <c:v>12.023</c:v>
                </c:pt>
                <c:pt idx="90">
                  <c:v>12.017000000000001</c:v>
                </c:pt>
                <c:pt idx="91">
                  <c:v>12.019</c:v>
                </c:pt>
                <c:pt idx="92">
                  <c:v>12.03</c:v>
                </c:pt>
                <c:pt idx="93">
                  <c:v>12.025</c:v>
                </c:pt>
                <c:pt idx="94">
                  <c:v>12.027999999999999</c:v>
                </c:pt>
                <c:pt idx="95">
                  <c:v>12.022</c:v>
                </c:pt>
                <c:pt idx="96">
                  <c:v>12.034000000000001</c:v>
                </c:pt>
                <c:pt idx="97">
                  <c:v>12.024000000000001</c:v>
                </c:pt>
                <c:pt idx="98">
                  <c:v>12.037000000000001</c:v>
                </c:pt>
                <c:pt idx="99">
                  <c:v>12.025</c:v>
                </c:pt>
                <c:pt idx="100">
                  <c:v>12.03</c:v>
                </c:pt>
                <c:pt idx="101">
                  <c:v>12.037999999999998</c:v>
                </c:pt>
                <c:pt idx="102">
                  <c:v>12.035</c:v>
                </c:pt>
                <c:pt idx="103">
                  <c:v>12.033000000000001</c:v>
                </c:pt>
                <c:pt idx="104">
                  <c:v>12.042</c:v>
                </c:pt>
                <c:pt idx="105">
                  <c:v>12.042</c:v>
                </c:pt>
                <c:pt idx="106">
                  <c:v>12.047000000000001</c:v>
                </c:pt>
                <c:pt idx="107">
                  <c:v>12.034000000000001</c:v>
                </c:pt>
                <c:pt idx="108">
                  <c:v>12.04</c:v>
                </c:pt>
                <c:pt idx="109">
                  <c:v>12.046000000000001</c:v>
                </c:pt>
                <c:pt idx="110">
                  <c:v>12.04</c:v>
                </c:pt>
                <c:pt idx="111">
                  <c:v>12.037999999999998</c:v>
                </c:pt>
                <c:pt idx="112">
                  <c:v>12.053000000000004</c:v>
                </c:pt>
                <c:pt idx="113">
                  <c:v>12.063000000000002</c:v>
                </c:pt>
                <c:pt idx="114">
                  <c:v>12.063000000000002</c:v>
                </c:pt>
                <c:pt idx="115">
                  <c:v>12.067000000000002</c:v>
                </c:pt>
                <c:pt idx="116">
                  <c:v>12.060000000000002</c:v>
                </c:pt>
                <c:pt idx="117">
                  <c:v>12.059000000000006</c:v>
                </c:pt>
                <c:pt idx="118">
                  <c:v>12.071</c:v>
                </c:pt>
                <c:pt idx="119">
                  <c:v>12.077000000000002</c:v>
                </c:pt>
                <c:pt idx="120">
                  <c:v>12.073000000000002</c:v>
                </c:pt>
                <c:pt idx="121">
                  <c:v>12.069000000000004</c:v>
                </c:pt>
                <c:pt idx="122">
                  <c:v>12.076000000000002</c:v>
                </c:pt>
                <c:pt idx="123">
                  <c:v>12.086000000000002</c:v>
                </c:pt>
                <c:pt idx="124">
                  <c:v>12.078000000000001</c:v>
                </c:pt>
                <c:pt idx="125">
                  <c:v>12.085000000000004</c:v>
                </c:pt>
                <c:pt idx="126">
                  <c:v>12.086000000000002</c:v>
                </c:pt>
                <c:pt idx="127">
                  <c:v>12.070000000000002</c:v>
                </c:pt>
                <c:pt idx="128">
                  <c:v>12.094000000000001</c:v>
                </c:pt>
                <c:pt idx="129">
                  <c:v>12.105</c:v>
                </c:pt>
                <c:pt idx="130">
                  <c:v>12.092000000000002</c:v>
                </c:pt>
                <c:pt idx="131">
                  <c:v>12.093000000000002</c:v>
                </c:pt>
                <c:pt idx="132">
                  <c:v>12.112</c:v>
                </c:pt>
                <c:pt idx="133">
                  <c:v>12.117000000000001</c:v>
                </c:pt>
                <c:pt idx="134">
                  <c:v>12.116</c:v>
                </c:pt>
                <c:pt idx="135">
                  <c:v>12.106</c:v>
                </c:pt>
                <c:pt idx="136">
                  <c:v>12.105</c:v>
                </c:pt>
                <c:pt idx="137">
                  <c:v>12.114000000000001</c:v>
                </c:pt>
                <c:pt idx="138">
                  <c:v>12.119</c:v>
                </c:pt>
                <c:pt idx="139">
                  <c:v>12.114000000000001</c:v>
                </c:pt>
                <c:pt idx="140">
                  <c:v>12.120999999999999</c:v>
                </c:pt>
                <c:pt idx="141">
                  <c:v>12.111000000000001</c:v>
                </c:pt>
                <c:pt idx="142">
                  <c:v>12.12</c:v>
                </c:pt>
                <c:pt idx="143">
                  <c:v>12.108000000000001</c:v>
                </c:pt>
                <c:pt idx="144">
                  <c:v>12.111000000000001</c:v>
                </c:pt>
                <c:pt idx="145">
                  <c:v>12.109</c:v>
                </c:pt>
                <c:pt idx="146">
                  <c:v>12.116</c:v>
                </c:pt>
                <c:pt idx="147">
                  <c:v>12.114000000000001</c:v>
                </c:pt>
                <c:pt idx="148">
                  <c:v>12.123000000000001</c:v>
                </c:pt>
                <c:pt idx="149">
                  <c:v>12.114000000000001</c:v>
                </c:pt>
                <c:pt idx="150">
                  <c:v>12.122</c:v>
                </c:pt>
                <c:pt idx="151">
                  <c:v>12.129999999999999</c:v>
                </c:pt>
                <c:pt idx="152">
                  <c:v>12.124000000000001</c:v>
                </c:pt>
                <c:pt idx="153">
                  <c:v>12.12</c:v>
                </c:pt>
                <c:pt idx="154">
                  <c:v>12.117999999999999</c:v>
                </c:pt>
                <c:pt idx="155">
                  <c:v>12.137999999999998</c:v>
                </c:pt>
                <c:pt idx="156">
                  <c:v>12.130999999999998</c:v>
                </c:pt>
                <c:pt idx="157">
                  <c:v>12.127999999999998</c:v>
                </c:pt>
                <c:pt idx="158">
                  <c:v>12.133999999999999</c:v>
                </c:pt>
                <c:pt idx="159">
                  <c:v>12.137999999999998</c:v>
                </c:pt>
                <c:pt idx="160">
                  <c:v>12.132</c:v>
                </c:pt>
                <c:pt idx="161">
                  <c:v>12.135</c:v>
                </c:pt>
                <c:pt idx="162">
                  <c:v>12.125</c:v>
                </c:pt>
                <c:pt idx="163">
                  <c:v>12.140999999999998</c:v>
                </c:pt>
                <c:pt idx="164">
                  <c:v>12.126000000000001</c:v>
                </c:pt>
                <c:pt idx="165">
                  <c:v>12.135</c:v>
                </c:pt>
                <c:pt idx="166">
                  <c:v>12.145</c:v>
                </c:pt>
                <c:pt idx="167">
                  <c:v>12.139999999999999</c:v>
                </c:pt>
                <c:pt idx="168">
                  <c:v>12.136999999999999</c:v>
                </c:pt>
                <c:pt idx="169">
                  <c:v>12.133000000000001</c:v>
                </c:pt>
                <c:pt idx="170">
                  <c:v>12.136999999999999</c:v>
                </c:pt>
                <c:pt idx="171">
                  <c:v>12.143999999999998</c:v>
                </c:pt>
                <c:pt idx="172">
                  <c:v>12.145</c:v>
                </c:pt>
                <c:pt idx="173">
                  <c:v>12.141999999999999</c:v>
                </c:pt>
                <c:pt idx="174">
                  <c:v>12.145</c:v>
                </c:pt>
                <c:pt idx="175">
                  <c:v>12.15</c:v>
                </c:pt>
                <c:pt idx="176">
                  <c:v>12.148999999999999</c:v>
                </c:pt>
                <c:pt idx="177">
                  <c:v>12.156000000000002</c:v>
                </c:pt>
                <c:pt idx="178">
                  <c:v>12.155000000000006</c:v>
                </c:pt>
                <c:pt idx="179">
                  <c:v>12.167</c:v>
                </c:pt>
                <c:pt idx="180">
                  <c:v>12.168000000000001</c:v>
                </c:pt>
                <c:pt idx="181">
                  <c:v>12.174000000000001</c:v>
                </c:pt>
                <c:pt idx="182">
                  <c:v>12.178000000000001</c:v>
                </c:pt>
                <c:pt idx="183">
                  <c:v>12.169</c:v>
                </c:pt>
                <c:pt idx="184">
                  <c:v>12.174000000000001</c:v>
                </c:pt>
                <c:pt idx="185">
                  <c:v>12.177</c:v>
                </c:pt>
                <c:pt idx="186">
                  <c:v>12.182</c:v>
                </c:pt>
                <c:pt idx="187">
                  <c:v>12.19</c:v>
                </c:pt>
                <c:pt idx="188">
                  <c:v>12.168000000000001</c:v>
                </c:pt>
                <c:pt idx="189">
                  <c:v>12.188000000000001</c:v>
                </c:pt>
                <c:pt idx="190">
                  <c:v>12.192</c:v>
                </c:pt>
                <c:pt idx="191">
                  <c:v>12.195</c:v>
                </c:pt>
                <c:pt idx="192">
                  <c:v>12.209999999999999</c:v>
                </c:pt>
                <c:pt idx="193">
                  <c:v>12.210999999999999</c:v>
                </c:pt>
                <c:pt idx="194">
                  <c:v>12.205</c:v>
                </c:pt>
                <c:pt idx="195">
                  <c:v>12.215</c:v>
                </c:pt>
                <c:pt idx="196">
                  <c:v>12.216000000000001</c:v>
                </c:pt>
                <c:pt idx="197">
                  <c:v>12.216000000000001</c:v>
                </c:pt>
                <c:pt idx="198">
                  <c:v>12.218999999999999</c:v>
                </c:pt>
                <c:pt idx="199">
                  <c:v>12.223000000000001</c:v>
                </c:pt>
                <c:pt idx="200">
                  <c:v>12.219999999999999</c:v>
                </c:pt>
                <c:pt idx="201">
                  <c:v>12.223999999999998</c:v>
                </c:pt>
                <c:pt idx="202">
                  <c:v>12.217000000000001</c:v>
                </c:pt>
                <c:pt idx="203">
                  <c:v>12.229999999999999</c:v>
                </c:pt>
                <c:pt idx="204">
                  <c:v>12.231999999999999</c:v>
                </c:pt>
                <c:pt idx="205">
                  <c:v>12.225</c:v>
                </c:pt>
                <c:pt idx="206">
                  <c:v>12.228999999999999</c:v>
                </c:pt>
                <c:pt idx="207">
                  <c:v>12.233000000000001</c:v>
                </c:pt>
                <c:pt idx="208">
                  <c:v>12.238</c:v>
                </c:pt>
                <c:pt idx="209">
                  <c:v>12.241</c:v>
                </c:pt>
                <c:pt idx="210">
                  <c:v>12.254</c:v>
                </c:pt>
                <c:pt idx="211">
                  <c:v>12.226999999999999</c:v>
                </c:pt>
                <c:pt idx="212">
                  <c:v>12.26</c:v>
                </c:pt>
                <c:pt idx="213">
                  <c:v>12.236000000000001</c:v>
                </c:pt>
                <c:pt idx="214">
                  <c:v>12.256000000000002</c:v>
                </c:pt>
                <c:pt idx="215">
                  <c:v>12.263000000000002</c:v>
                </c:pt>
                <c:pt idx="216">
                  <c:v>12.26</c:v>
                </c:pt>
                <c:pt idx="217">
                  <c:v>12.262</c:v>
                </c:pt>
                <c:pt idx="218">
                  <c:v>12.265000000000002</c:v>
                </c:pt>
                <c:pt idx="219">
                  <c:v>12.272</c:v>
                </c:pt>
                <c:pt idx="220">
                  <c:v>12.28</c:v>
                </c:pt>
                <c:pt idx="221">
                  <c:v>12.261000000000001</c:v>
                </c:pt>
                <c:pt idx="222">
                  <c:v>12.265000000000002</c:v>
                </c:pt>
                <c:pt idx="223">
                  <c:v>12.277999999999999</c:v>
                </c:pt>
                <c:pt idx="224">
                  <c:v>12.28</c:v>
                </c:pt>
                <c:pt idx="225">
                  <c:v>12.286</c:v>
                </c:pt>
                <c:pt idx="226">
                  <c:v>12.282</c:v>
                </c:pt>
                <c:pt idx="227">
                  <c:v>12.29</c:v>
                </c:pt>
                <c:pt idx="228">
                  <c:v>12.29</c:v>
                </c:pt>
                <c:pt idx="229">
                  <c:v>12.287000000000001</c:v>
                </c:pt>
                <c:pt idx="230">
                  <c:v>12.3</c:v>
                </c:pt>
                <c:pt idx="231">
                  <c:v>12.298999999999999</c:v>
                </c:pt>
                <c:pt idx="232">
                  <c:v>12.297999999999998</c:v>
                </c:pt>
                <c:pt idx="233">
                  <c:v>12.310000000000002</c:v>
                </c:pt>
                <c:pt idx="234">
                  <c:v>12.309000000000006</c:v>
                </c:pt>
                <c:pt idx="235">
                  <c:v>12.306000000000004</c:v>
                </c:pt>
                <c:pt idx="236">
                  <c:v>12.31500000000001</c:v>
                </c:pt>
                <c:pt idx="237">
                  <c:v>12.321</c:v>
                </c:pt>
                <c:pt idx="238">
                  <c:v>12.319000000000004</c:v>
                </c:pt>
                <c:pt idx="239">
                  <c:v>12.328000000000001</c:v>
                </c:pt>
                <c:pt idx="240">
                  <c:v>12.333000000000002</c:v>
                </c:pt>
                <c:pt idx="241">
                  <c:v>12.310000000000002</c:v>
                </c:pt>
                <c:pt idx="242">
                  <c:v>12.318</c:v>
                </c:pt>
                <c:pt idx="243">
                  <c:v>12.321</c:v>
                </c:pt>
                <c:pt idx="244">
                  <c:v>12.327000000000002</c:v>
                </c:pt>
                <c:pt idx="245">
                  <c:v>12.344000000000001</c:v>
                </c:pt>
                <c:pt idx="246">
                  <c:v>12.342000000000002</c:v>
                </c:pt>
                <c:pt idx="247">
                  <c:v>12.343000000000002</c:v>
                </c:pt>
                <c:pt idx="248">
                  <c:v>12.345000000000002</c:v>
                </c:pt>
                <c:pt idx="249">
                  <c:v>12.344000000000001</c:v>
                </c:pt>
                <c:pt idx="250">
                  <c:v>12.349</c:v>
                </c:pt>
                <c:pt idx="251">
                  <c:v>12.351000000000004</c:v>
                </c:pt>
                <c:pt idx="252">
                  <c:v>12.364000000000004</c:v>
                </c:pt>
                <c:pt idx="253">
                  <c:v>12.357000000000006</c:v>
                </c:pt>
                <c:pt idx="254">
                  <c:v>12.345000000000002</c:v>
                </c:pt>
                <c:pt idx="255">
                  <c:v>12.36600000000001</c:v>
                </c:pt>
                <c:pt idx="256">
                  <c:v>12.365000000000011</c:v>
                </c:pt>
                <c:pt idx="257">
                  <c:v>12.362000000000011</c:v>
                </c:pt>
                <c:pt idx="258">
                  <c:v>12.383000000000004</c:v>
                </c:pt>
                <c:pt idx="259">
                  <c:v>12.37900000000001</c:v>
                </c:pt>
                <c:pt idx="260">
                  <c:v>12.386000000000006</c:v>
                </c:pt>
                <c:pt idx="261">
                  <c:v>12.386000000000006</c:v>
                </c:pt>
                <c:pt idx="262">
                  <c:v>12.38200000000001</c:v>
                </c:pt>
                <c:pt idx="263">
                  <c:v>12.378000000000002</c:v>
                </c:pt>
                <c:pt idx="264">
                  <c:v>12.394000000000002</c:v>
                </c:pt>
                <c:pt idx="265">
                  <c:v>12.383000000000004</c:v>
                </c:pt>
                <c:pt idx="266">
                  <c:v>12.406000000000002</c:v>
                </c:pt>
                <c:pt idx="267">
                  <c:v>12.403000000000002</c:v>
                </c:pt>
                <c:pt idx="268">
                  <c:v>12.404000000000002</c:v>
                </c:pt>
                <c:pt idx="269">
                  <c:v>12.404000000000002</c:v>
                </c:pt>
                <c:pt idx="270">
                  <c:v>12.400000000000002</c:v>
                </c:pt>
                <c:pt idx="271">
                  <c:v>12.406000000000002</c:v>
                </c:pt>
                <c:pt idx="272">
                  <c:v>12.411</c:v>
                </c:pt>
                <c:pt idx="273">
                  <c:v>12.408000000000001</c:v>
                </c:pt>
                <c:pt idx="274">
                  <c:v>12.412000000000004</c:v>
                </c:pt>
                <c:pt idx="275">
                  <c:v>12.413000000000002</c:v>
                </c:pt>
                <c:pt idx="276">
                  <c:v>12.415000000000004</c:v>
                </c:pt>
                <c:pt idx="277">
                  <c:v>12.43</c:v>
                </c:pt>
                <c:pt idx="278">
                  <c:v>12.428000000000001</c:v>
                </c:pt>
                <c:pt idx="279">
                  <c:v>12.427</c:v>
                </c:pt>
                <c:pt idx="280">
                  <c:v>12.428000000000001</c:v>
                </c:pt>
                <c:pt idx="281">
                  <c:v>12.433</c:v>
                </c:pt>
                <c:pt idx="282">
                  <c:v>12.453000000000012</c:v>
                </c:pt>
                <c:pt idx="283">
                  <c:v>12.451000000000002</c:v>
                </c:pt>
                <c:pt idx="284">
                  <c:v>12.446</c:v>
                </c:pt>
                <c:pt idx="285">
                  <c:v>12.449</c:v>
                </c:pt>
                <c:pt idx="286">
                  <c:v>12.45600000000001</c:v>
                </c:pt>
                <c:pt idx="287">
                  <c:v>12.450000000000006</c:v>
                </c:pt>
                <c:pt idx="288">
                  <c:v>12.460000000000004</c:v>
                </c:pt>
                <c:pt idx="289">
                  <c:v>12.461000000000002</c:v>
                </c:pt>
                <c:pt idx="290">
                  <c:v>12.46900000000001</c:v>
                </c:pt>
                <c:pt idx="291">
                  <c:v>12.473000000000004</c:v>
                </c:pt>
                <c:pt idx="292">
                  <c:v>12.476000000000004</c:v>
                </c:pt>
                <c:pt idx="293">
                  <c:v>12.481</c:v>
                </c:pt>
                <c:pt idx="294">
                  <c:v>12.474000000000002</c:v>
                </c:pt>
                <c:pt idx="295">
                  <c:v>12.491</c:v>
                </c:pt>
                <c:pt idx="296">
                  <c:v>12.488</c:v>
                </c:pt>
                <c:pt idx="297">
                  <c:v>12.498000000000001</c:v>
                </c:pt>
                <c:pt idx="298">
                  <c:v>12.498000000000001</c:v>
                </c:pt>
                <c:pt idx="299">
                  <c:v>12.502000000000002</c:v>
                </c:pt>
                <c:pt idx="300">
                  <c:v>12.501000000000001</c:v>
                </c:pt>
                <c:pt idx="301">
                  <c:v>12.514000000000001</c:v>
                </c:pt>
                <c:pt idx="302">
                  <c:v>12.509</c:v>
                </c:pt>
                <c:pt idx="303">
                  <c:v>12.502000000000002</c:v>
                </c:pt>
                <c:pt idx="304">
                  <c:v>12.521000000000001</c:v>
                </c:pt>
                <c:pt idx="305">
                  <c:v>12.54</c:v>
                </c:pt>
                <c:pt idx="306">
                  <c:v>12.535</c:v>
                </c:pt>
                <c:pt idx="307">
                  <c:v>12.539</c:v>
                </c:pt>
                <c:pt idx="308">
                  <c:v>12.55</c:v>
                </c:pt>
                <c:pt idx="309">
                  <c:v>12.545</c:v>
                </c:pt>
                <c:pt idx="310">
                  <c:v>12.55500000000001</c:v>
                </c:pt>
                <c:pt idx="311">
                  <c:v>12.55200000000001</c:v>
                </c:pt>
                <c:pt idx="312">
                  <c:v>12.56500000000001</c:v>
                </c:pt>
                <c:pt idx="313">
                  <c:v>12.557000000000002</c:v>
                </c:pt>
                <c:pt idx="314">
                  <c:v>12.567000000000002</c:v>
                </c:pt>
                <c:pt idx="315">
                  <c:v>12.567000000000002</c:v>
                </c:pt>
                <c:pt idx="316">
                  <c:v>12.575000000000006</c:v>
                </c:pt>
                <c:pt idx="317">
                  <c:v>12.573000000000002</c:v>
                </c:pt>
                <c:pt idx="318">
                  <c:v>12.580000000000002</c:v>
                </c:pt>
                <c:pt idx="319">
                  <c:v>12.577000000000002</c:v>
                </c:pt>
                <c:pt idx="320">
                  <c:v>12.586000000000002</c:v>
                </c:pt>
                <c:pt idx="321">
                  <c:v>12.593000000000002</c:v>
                </c:pt>
                <c:pt idx="322">
                  <c:v>12.605</c:v>
                </c:pt>
                <c:pt idx="323">
                  <c:v>12.601000000000001</c:v>
                </c:pt>
                <c:pt idx="324">
                  <c:v>12.604000000000001</c:v>
                </c:pt>
                <c:pt idx="325">
                  <c:v>12.596000000000002</c:v>
                </c:pt>
                <c:pt idx="326">
                  <c:v>12.607000000000001</c:v>
                </c:pt>
                <c:pt idx="327">
                  <c:v>12.607000000000001</c:v>
                </c:pt>
                <c:pt idx="328">
                  <c:v>12.604000000000001</c:v>
                </c:pt>
                <c:pt idx="329">
                  <c:v>12.606</c:v>
                </c:pt>
                <c:pt idx="330">
                  <c:v>12.613</c:v>
                </c:pt>
                <c:pt idx="331">
                  <c:v>12.616</c:v>
                </c:pt>
                <c:pt idx="332">
                  <c:v>12.622</c:v>
                </c:pt>
                <c:pt idx="333">
                  <c:v>12.623000000000001</c:v>
                </c:pt>
                <c:pt idx="334">
                  <c:v>12.625</c:v>
                </c:pt>
                <c:pt idx="335">
                  <c:v>12.635</c:v>
                </c:pt>
                <c:pt idx="336">
                  <c:v>12.637</c:v>
                </c:pt>
                <c:pt idx="337">
                  <c:v>12.631</c:v>
                </c:pt>
                <c:pt idx="338">
                  <c:v>12.629999999999999</c:v>
                </c:pt>
                <c:pt idx="339">
                  <c:v>12.635</c:v>
                </c:pt>
                <c:pt idx="340">
                  <c:v>12.651</c:v>
                </c:pt>
                <c:pt idx="341">
                  <c:v>12.643999999999998</c:v>
                </c:pt>
                <c:pt idx="342">
                  <c:v>12.646999999999998</c:v>
                </c:pt>
                <c:pt idx="343">
                  <c:v>12.652000000000006</c:v>
                </c:pt>
                <c:pt idx="344">
                  <c:v>12.655000000000006</c:v>
                </c:pt>
                <c:pt idx="345">
                  <c:v>12.659000000000002</c:v>
                </c:pt>
                <c:pt idx="346">
                  <c:v>12.663</c:v>
                </c:pt>
                <c:pt idx="347">
                  <c:v>12.669</c:v>
                </c:pt>
                <c:pt idx="348">
                  <c:v>12.669</c:v>
                </c:pt>
                <c:pt idx="349">
                  <c:v>12.683</c:v>
                </c:pt>
                <c:pt idx="350">
                  <c:v>12.668000000000001</c:v>
                </c:pt>
                <c:pt idx="351">
                  <c:v>12.682</c:v>
                </c:pt>
                <c:pt idx="352">
                  <c:v>12.684000000000001</c:v>
                </c:pt>
                <c:pt idx="353">
                  <c:v>12.682</c:v>
                </c:pt>
                <c:pt idx="354">
                  <c:v>12.690000000000001</c:v>
                </c:pt>
                <c:pt idx="355">
                  <c:v>12.683</c:v>
                </c:pt>
                <c:pt idx="356">
                  <c:v>12.685</c:v>
                </c:pt>
                <c:pt idx="357">
                  <c:v>12.697000000000001</c:v>
                </c:pt>
                <c:pt idx="358">
                  <c:v>12.697000000000001</c:v>
                </c:pt>
                <c:pt idx="359">
                  <c:v>12.696000000000002</c:v>
                </c:pt>
                <c:pt idx="360">
                  <c:v>12.703000000000001</c:v>
                </c:pt>
                <c:pt idx="361">
                  <c:v>12.716000000000001</c:v>
                </c:pt>
                <c:pt idx="362">
                  <c:v>12.724</c:v>
                </c:pt>
                <c:pt idx="363">
                  <c:v>12.713999999999999</c:v>
                </c:pt>
                <c:pt idx="364">
                  <c:v>12.723000000000001</c:v>
                </c:pt>
                <c:pt idx="365">
                  <c:v>12.73</c:v>
                </c:pt>
                <c:pt idx="366">
                  <c:v>12.731999999999999</c:v>
                </c:pt>
                <c:pt idx="367">
                  <c:v>12.728999999999999</c:v>
                </c:pt>
                <c:pt idx="368">
                  <c:v>12.741</c:v>
                </c:pt>
                <c:pt idx="369">
                  <c:v>12.736999999999998</c:v>
                </c:pt>
                <c:pt idx="370">
                  <c:v>12.736999999999998</c:v>
                </c:pt>
                <c:pt idx="371">
                  <c:v>12.751000000000001</c:v>
                </c:pt>
                <c:pt idx="372">
                  <c:v>12.759</c:v>
                </c:pt>
                <c:pt idx="373">
                  <c:v>12.751000000000001</c:v>
                </c:pt>
                <c:pt idx="374">
                  <c:v>12.755000000000004</c:v>
                </c:pt>
                <c:pt idx="375">
                  <c:v>12.765000000000002</c:v>
                </c:pt>
                <c:pt idx="376">
                  <c:v>12.768000000000001</c:v>
                </c:pt>
                <c:pt idx="377">
                  <c:v>12.767000000000001</c:v>
                </c:pt>
                <c:pt idx="378">
                  <c:v>12.775</c:v>
                </c:pt>
                <c:pt idx="379">
                  <c:v>12.777999999999999</c:v>
                </c:pt>
                <c:pt idx="380">
                  <c:v>12.807000000000002</c:v>
                </c:pt>
                <c:pt idx="381">
                  <c:v>12.796000000000001</c:v>
                </c:pt>
                <c:pt idx="382">
                  <c:v>12.796000000000001</c:v>
                </c:pt>
                <c:pt idx="383">
                  <c:v>12.798999999999999</c:v>
                </c:pt>
                <c:pt idx="384">
                  <c:v>12.80200000000001</c:v>
                </c:pt>
                <c:pt idx="385">
                  <c:v>12.806000000000004</c:v>
                </c:pt>
                <c:pt idx="386">
                  <c:v>12.811</c:v>
                </c:pt>
                <c:pt idx="387">
                  <c:v>12.817</c:v>
                </c:pt>
                <c:pt idx="388">
                  <c:v>12.804000000000002</c:v>
                </c:pt>
                <c:pt idx="389">
                  <c:v>12.822000000000006</c:v>
                </c:pt>
                <c:pt idx="390">
                  <c:v>12.829000000000002</c:v>
                </c:pt>
                <c:pt idx="391">
                  <c:v>12.834</c:v>
                </c:pt>
                <c:pt idx="392">
                  <c:v>12.834</c:v>
                </c:pt>
                <c:pt idx="393">
                  <c:v>12.857000000000006</c:v>
                </c:pt>
                <c:pt idx="394">
                  <c:v>12.851000000000004</c:v>
                </c:pt>
                <c:pt idx="395">
                  <c:v>12.864000000000004</c:v>
                </c:pt>
                <c:pt idx="396">
                  <c:v>12.858000000000002</c:v>
                </c:pt>
                <c:pt idx="397">
                  <c:v>12.864000000000004</c:v>
                </c:pt>
                <c:pt idx="398">
                  <c:v>12.86900000000001</c:v>
                </c:pt>
                <c:pt idx="399">
                  <c:v>12.864000000000004</c:v>
                </c:pt>
                <c:pt idx="400">
                  <c:v>12.870000000000006</c:v>
                </c:pt>
                <c:pt idx="401">
                  <c:v>12.872000000000011</c:v>
                </c:pt>
                <c:pt idx="402">
                  <c:v>12.87900000000001</c:v>
                </c:pt>
                <c:pt idx="403">
                  <c:v>12.88500000000001</c:v>
                </c:pt>
                <c:pt idx="404">
                  <c:v>12.883000000000004</c:v>
                </c:pt>
                <c:pt idx="405">
                  <c:v>12.891000000000002</c:v>
                </c:pt>
                <c:pt idx="406">
                  <c:v>12.902000000000006</c:v>
                </c:pt>
                <c:pt idx="407">
                  <c:v>12.901</c:v>
                </c:pt>
                <c:pt idx="408">
                  <c:v>12.91</c:v>
                </c:pt>
                <c:pt idx="409">
                  <c:v>12.908000000000001</c:v>
                </c:pt>
                <c:pt idx="410">
                  <c:v>12.914000000000001</c:v>
                </c:pt>
                <c:pt idx="411">
                  <c:v>12.911000000000001</c:v>
                </c:pt>
                <c:pt idx="412">
                  <c:v>12.922000000000002</c:v>
                </c:pt>
                <c:pt idx="413">
                  <c:v>12.926000000000002</c:v>
                </c:pt>
                <c:pt idx="414">
                  <c:v>12.922000000000002</c:v>
                </c:pt>
                <c:pt idx="415">
                  <c:v>12.932</c:v>
                </c:pt>
                <c:pt idx="416">
                  <c:v>12.931000000000001</c:v>
                </c:pt>
                <c:pt idx="417">
                  <c:v>12.938000000000001</c:v>
                </c:pt>
                <c:pt idx="418">
                  <c:v>12.944000000000001</c:v>
                </c:pt>
                <c:pt idx="419">
                  <c:v>12.946000000000002</c:v>
                </c:pt>
                <c:pt idx="420">
                  <c:v>12.948</c:v>
                </c:pt>
                <c:pt idx="421">
                  <c:v>12.958000000000002</c:v>
                </c:pt>
                <c:pt idx="422">
                  <c:v>12.95900000000001</c:v>
                </c:pt>
                <c:pt idx="423">
                  <c:v>12.963000000000006</c:v>
                </c:pt>
                <c:pt idx="424">
                  <c:v>12.968</c:v>
                </c:pt>
                <c:pt idx="425">
                  <c:v>12.971</c:v>
                </c:pt>
                <c:pt idx="426">
                  <c:v>12.973000000000004</c:v>
                </c:pt>
                <c:pt idx="427">
                  <c:v>12.97500000000001</c:v>
                </c:pt>
                <c:pt idx="428">
                  <c:v>12.977</c:v>
                </c:pt>
                <c:pt idx="429">
                  <c:v>12.988</c:v>
                </c:pt>
                <c:pt idx="430">
                  <c:v>12.990000000000002</c:v>
                </c:pt>
                <c:pt idx="431">
                  <c:v>12.98500000000001</c:v>
                </c:pt>
                <c:pt idx="432">
                  <c:v>12.999000000000002</c:v>
                </c:pt>
                <c:pt idx="433">
                  <c:v>13</c:v>
                </c:pt>
                <c:pt idx="434">
                  <c:v>12.997</c:v>
                </c:pt>
                <c:pt idx="435">
                  <c:v>13.001000000000001</c:v>
                </c:pt>
                <c:pt idx="436">
                  <c:v>13.007000000000001</c:v>
                </c:pt>
                <c:pt idx="437">
                  <c:v>13.006</c:v>
                </c:pt>
                <c:pt idx="438">
                  <c:v>13.016000000000002</c:v>
                </c:pt>
                <c:pt idx="439">
                  <c:v>13.017000000000001</c:v>
                </c:pt>
                <c:pt idx="440">
                  <c:v>13.027000000000001</c:v>
                </c:pt>
                <c:pt idx="441">
                  <c:v>13.021000000000001</c:v>
                </c:pt>
                <c:pt idx="442">
                  <c:v>13.027999999999999</c:v>
                </c:pt>
                <c:pt idx="443">
                  <c:v>13.032</c:v>
                </c:pt>
                <c:pt idx="444">
                  <c:v>13.032</c:v>
                </c:pt>
                <c:pt idx="445">
                  <c:v>13.039</c:v>
                </c:pt>
                <c:pt idx="446">
                  <c:v>13.041</c:v>
                </c:pt>
                <c:pt idx="447">
                  <c:v>13.047999999999998</c:v>
                </c:pt>
                <c:pt idx="448">
                  <c:v>13.044</c:v>
                </c:pt>
                <c:pt idx="449">
                  <c:v>13.047000000000001</c:v>
                </c:pt>
                <c:pt idx="450">
                  <c:v>13.053000000000004</c:v>
                </c:pt>
                <c:pt idx="451">
                  <c:v>13.05</c:v>
                </c:pt>
                <c:pt idx="452">
                  <c:v>13.056000000000004</c:v>
                </c:pt>
                <c:pt idx="453">
                  <c:v>13.068000000000001</c:v>
                </c:pt>
                <c:pt idx="454">
                  <c:v>13.073</c:v>
                </c:pt>
                <c:pt idx="455">
                  <c:v>13.073</c:v>
                </c:pt>
                <c:pt idx="456">
                  <c:v>13.076000000000002</c:v>
                </c:pt>
                <c:pt idx="457">
                  <c:v>13.079000000000002</c:v>
                </c:pt>
                <c:pt idx="458">
                  <c:v>13.084</c:v>
                </c:pt>
                <c:pt idx="459">
                  <c:v>13.089</c:v>
                </c:pt>
                <c:pt idx="460">
                  <c:v>13.092000000000002</c:v>
                </c:pt>
                <c:pt idx="461">
                  <c:v>13.096</c:v>
                </c:pt>
                <c:pt idx="462">
                  <c:v>13.104000000000001</c:v>
                </c:pt>
                <c:pt idx="463">
                  <c:v>13.091000000000001</c:v>
                </c:pt>
                <c:pt idx="464">
                  <c:v>13.101000000000001</c:v>
                </c:pt>
                <c:pt idx="465">
                  <c:v>13.106000000000002</c:v>
                </c:pt>
                <c:pt idx="466">
                  <c:v>13.115</c:v>
                </c:pt>
                <c:pt idx="467">
                  <c:v>13.109</c:v>
                </c:pt>
                <c:pt idx="468">
                  <c:v>13.116</c:v>
                </c:pt>
                <c:pt idx="469">
                  <c:v>13.122</c:v>
                </c:pt>
                <c:pt idx="470">
                  <c:v>13.124000000000001</c:v>
                </c:pt>
                <c:pt idx="471">
                  <c:v>13.127000000000001</c:v>
                </c:pt>
                <c:pt idx="472">
                  <c:v>13.135</c:v>
                </c:pt>
                <c:pt idx="473">
                  <c:v>13.138999999999999</c:v>
                </c:pt>
                <c:pt idx="474">
                  <c:v>13.137999999999998</c:v>
                </c:pt>
                <c:pt idx="475">
                  <c:v>13.145</c:v>
                </c:pt>
                <c:pt idx="476">
                  <c:v>13.158000000000001</c:v>
                </c:pt>
                <c:pt idx="477">
                  <c:v>13.15</c:v>
                </c:pt>
                <c:pt idx="478">
                  <c:v>13.164000000000001</c:v>
                </c:pt>
                <c:pt idx="479">
                  <c:v>13.171000000000001</c:v>
                </c:pt>
                <c:pt idx="480">
                  <c:v>13.186</c:v>
                </c:pt>
                <c:pt idx="481">
                  <c:v>13.173000000000002</c:v>
                </c:pt>
                <c:pt idx="482">
                  <c:v>13.182</c:v>
                </c:pt>
                <c:pt idx="483">
                  <c:v>13.193000000000001</c:v>
                </c:pt>
                <c:pt idx="484">
                  <c:v>13.196000000000002</c:v>
                </c:pt>
                <c:pt idx="485">
                  <c:v>13.192</c:v>
                </c:pt>
                <c:pt idx="486">
                  <c:v>13.205</c:v>
                </c:pt>
                <c:pt idx="487">
                  <c:v>13.218999999999999</c:v>
                </c:pt>
                <c:pt idx="488">
                  <c:v>13.213000000000001</c:v>
                </c:pt>
                <c:pt idx="489">
                  <c:v>13.218999999999999</c:v>
                </c:pt>
                <c:pt idx="490">
                  <c:v>13.216000000000001</c:v>
                </c:pt>
                <c:pt idx="491">
                  <c:v>13.223000000000001</c:v>
                </c:pt>
                <c:pt idx="492">
                  <c:v>13.238</c:v>
                </c:pt>
                <c:pt idx="493">
                  <c:v>13.242999999999999</c:v>
                </c:pt>
                <c:pt idx="494">
                  <c:v>13.241999999999997</c:v>
                </c:pt>
                <c:pt idx="495">
                  <c:v>13.25</c:v>
                </c:pt>
                <c:pt idx="496">
                  <c:v>13.257000000000001</c:v>
                </c:pt>
                <c:pt idx="497">
                  <c:v>13.254000000000001</c:v>
                </c:pt>
                <c:pt idx="498">
                  <c:v>13.27</c:v>
                </c:pt>
                <c:pt idx="499">
                  <c:v>13.264000000000001</c:v>
                </c:pt>
                <c:pt idx="500">
                  <c:v>13.271000000000001</c:v>
                </c:pt>
                <c:pt idx="501">
                  <c:v>13.274000000000001</c:v>
                </c:pt>
                <c:pt idx="502">
                  <c:v>13.275</c:v>
                </c:pt>
                <c:pt idx="503">
                  <c:v>13.285</c:v>
                </c:pt>
                <c:pt idx="504">
                  <c:v>13.287000000000001</c:v>
                </c:pt>
                <c:pt idx="505">
                  <c:v>13.297000000000001</c:v>
                </c:pt>
                <c:pt idx="506">
                  <c:v>13.303000000000004</c:v>
                </c:pt>
                <c:pt idx="507">
                  <c:v>13.307000000000002</c:v>
                </c:pt>
                <c:pt idx="508">
                  <c:v>13.297000000000001</c:v>
                </c:pt>
                <c:pt idx="509">
                  <c:v>13.313000000000002</c:v>
                </c:pt>
                <c:pt idx="510">
                  <c:v>13.306000000000004</c:v>
                </c:pt>
                <c:pt idx="511">
                  <c:v>13.326000000000002</c:v>
                </c:pt>
                <c:pt idx="512">
                  <c:v>13.32</c:v>
                </c:pt>
                <c:pt idx="513">
                  <c:v>13.329000000000002</c:v>
                </c:pt>
                <c:pt idx="514">
                  <c:v>13.332000000000004</c:v>
                </c:pt>
                <c:pt idx="515">
                  <c:v>13.336000000000002</c:v>
                </c:pt>
                <c:pt idx="516">
                  <c:v>13.339</c:v>
                </c:pt>
                <c:pt idx="517">
                  <c:v>13.353000000000012</c:v>
                </c:pt>
                <c:pt idx="518">
                  <c:v>13.349</c:v>
                </c:pt>
                <c:pt idx="519">
                  <c:v>13.36600000000001</c:v>
                </c:pt>
                <c:pt idx="520">
                  <c:v>13.351000000000004</c:v>
                </c:pt>
                <c:pt idx="521">
                  <c:v>13.357000000000006</c:v>
                </c:pt>
                <c:pt idx="522">
                  <c:v>13.364000000000004</c:v>
                </c:pt>
                <c:pt idx="523">
                  <c:v>13.383000000000004</c:v>
                </c:pt>
                <c:pt idx="524">
                  <c:v>13.381</c:v>
                </c:pt>
                <c:pt idx="525">
                  <c:v>13.371000000000002</c:v>
                </c:pt>
                <c:pt idx="526">
                  <c:v>13.391000000000002</c:v>
                </c:pt>
                <c:pt idx="527">
                  <c:v>13.389000000000006</c:v>
                </c:pt>
                <c:pt idx="528">
                  <c:v>13.399000000000004</c:v>
                </c:pt>
                <c:pt idx="529">
                  <c:v>13.396000000000004</c:v>
                </c:pt>
                <c:pt idx="530">
                  <c:v>13.398</c:v>
                </c:pt>
                <c:pt idx="531">
                  <c:v>13.398</c:v>
                </c:pt>
                <c:pt idx="532">
                  <c:v>13.404</c:v>
                </c:pt>
                <c:pt idx="533">
                  <c:v>13.411000000000001</c:v>
                </c:pt>
                <c:pt idx="534">
                  <c:v>13.429</c:v>
                </c:pt>
                <c:pt idx="535">
                  <c:v>13.432</c:v>
                </c:pt>
                <c:pt idx="536">
                  <c:v>13.429</c:v>
                </c:pt>
                <c:pt idx="537">
                  <c:v>13.431000000000001</c:v>
                </c:pt>
                <c:pt idx="538">
                  <c:v>13.437000000000001</c:v>
                </c:pt>
                <c:pt idx="539">
                  <c:v>13.449</c:v>
                </c:pt>
                <c:pt idx="540">
                  <c:v>13.443000000000001</c:v>
                </c:pt>
                <c:pt idx="541">
                  <c:v>13.45900000000001</c:v>
                </c:pt>
                <c:pt idx="542">
                  <c:v>13.465000000000011</c:v>
                </c:pt>
                <c:pt idx="543">
                  <c:v>13.46200000000001</c:v>
                </c:pt>
                <c:pt idx="544">
                  <c:v>13.458000000000002</c:v>
                </c:pt>
                <c:pt idx="545">
                  <c:v>13.464000000000002</c:v>
                </c:pt>
                <c:pt idx="546">
                  <c:v>13.479000000000006</c:v>
                </c:pt>
                <c:pt idx="547">
                  <c:v>13.483000000000002</c:v>
                </c:pt>
                <c:pt idx="548">
                  <c:v>13.48500000000001</c:v>
                </c:pt>
                <c:pt idx="549">
                  <c:v>13.488</c:v>
                </c:pt>
                <c:pt idx="550">
                  <c:v>13.499000000000002</c:v>
                </c:pt>
                <c:pt idx="551">
                  <c:v>13.507000000000001</c:v>
                </c:pt>
                <c:pt idx="552">
                  <c:v>13.504000000000001</c:v>
                </c:pt>
                <c:pt idx="553">
                  <c:v>13.506</c:v>
                </c:pt>
                <c:pt idx="554">
                  <c:v>13.517000000000001</c:v>
                </c:pt>
                <c:pt idx="555">
                  <c:v>13.529</c:v>
                </c:pt>
                <c:pt idx="556">
                  <c:v>13.54</c:v>
                </c:pt>
                <c:pt idx="557">
                  <c:v>13.536000000000001</c:v>
                </c:pt>
                <c:pt idx="558">
                  <c:v>13.537000000000001</c:v>
                </c:pt>
                <c:pt idx="559">
                  <c:v>13.541</c:v>
                </c:pt>
                <c:pt idx="560">
                  <c:v>13.54</c:v>
                </c:pt>
                <c:pt idx="561">
                  <c:v>13.556000000000004</c:v>
                </c:pt>
                <c:pt idx="562">
                  <c:v>13.56500000000001</c:v>
                </c:pt>
                <c:pt idx="563">
                  <c:v>13.56500000000001</c:v>
                </c:pt>
                <c:pt idx="564">
                  <c:v>13.576000000000002</c:v>
                </c:pt>
                <c:pt idx="565">
                  <c:v>13.573</c:v>
                </c:pt>
                <c:pt idx="566">
                  <c:v>13.580000000000002</c:v>
                </c:pt>
                <c:pt idx="567">
                  <c:v>13.577000000000002</c:v>
                </c:pt>
                <c:pt idx="568">
                  <c:v>13.584</c:v>
                </c:pt>
                <c:pt idx="569">
                  <c:v>13.598000000000001</c:v>
                </c:pt>
                <c:pt idx="570">
                  <c:v>13.601000000000001</c:v>
                </c:pt>
                <c:pt idx="571">
                  <c:v>13.602</c:v>
                </c:pt>
                <c:pt idx="572">
                  <c:v>13.595000000000002</c:v>
                </c:pt>
                <c:pt idx="573">
                  <c:v>13.611000000000001</c:v>
                </c:pt>
                <c:pt idx="574">
                  <c:v>13.614000000000001</c:v>
                </c:pt>
                <c:pt idx="575">
                  <c:v>13.62</c:v>
                </c:pt>
                <c:pt idx="576">
                  <c:v>13.617000000000001</c:v>
                </c:pt>
                <c:pt idx="577">
                  <c:v>13.627000000000001</c:v>
                </c:pt>
                <c:pt idx="578">
                  <c:v>13.636000000000001</c:v>
                </c:pt>
                <c:pt idx="579">
                  <c:v>13.640999999999998</c:v>
                </c:pt>
                <c:pt idx="580">
                  <c:v>13.633000000000001</c:v>
                </c:pt>
                <c:pt idx="581">
                  <c:v>13.640999999999998</c:v>
                </c:pt>
                <c:pt idx="582">
                  <c:v>13.65</c:v>
                </c:pt>
                <c:pt idx="583">
                  <c:v>13.654</c:v>
                </c:pt>
                <c:pt idx="584">
                  <c:v>13.652000000000006</c:v>
                </c:pt>
                <c:pt idx="585">
                  <c:v>13.655000000000006</c:v>
                </c:pt>
                <c:pt idx="586">
                  <c:v>13.666</c:v>
                </c:pt>
                <c:pt idx="587">
                  <c:v>13.667000000000002</c:v>
                </c:pt>
                <c:pt idx="588">
                  <c:v>13.679</c:v>
                </c:pt>
                <c:pt idx="589">
                  <c:v>13.678000000000001</c:v>
                </c:pt>
                <c:pt idx="590">
                  <c:v>13.685</c:v>
                </c:pt>
                <c:pt idx="591">
                  <c:v>13.696000000000002</c:v>
                </c:pt>
                <c:pt idx="592">
                  <c:v>13.694000000000001</c:v>
                </c:pt>
                <c:pt idx="593">
                  <c:v>13.698</c:v>
                </c:pt>
                <c:pt idx="594">
                  <c:v>13.705</c:v>
                </c:pt>
                <c:pt idx="595">
                  <c:v>13.710999999999999</c:v>
                </c:pt>
                <c:pt idx="596">
                  <c:v>13.718999999999999</c:v>
                </c:pt>
                <c:pt idx="597">
                  <c:v>13.726000000000001</c:v>
                </c:pt>
                <c:pt idx="598">
                  <c:v>13.718999999999999</c:v>
                </c:pt>
                <c:pt idx="599">
                  <c:v>13.728999999999999</c:v>
                </c:pt>
                <c:pt idx="600">
                  <c:v>13.741</c:v>
                </c:pt>
                <c:pt idx="601">
                  <c:v>13.741999999999997</c:v>
                </c:pt>
                <c:pt idx="602">
                  <c:v>13.747</c:v>
                </c:pt>
                <c:pt idx="603">
                  <c:v>13.747999999999999</c:v>
                </c:pt>
                <c:pt idx="604">
                  <c:v>13.760000000000002</c:v>
                </c:pt>
                <c:pt idx="605">
                  <c:v>13.77</c:v>
                </c:pt>
                <c:pt idx="606">
                  <c:v>13.772</c:v>
                </c:pt>
                <c:pt idx="607">
                  <c:v>13.781000000000001</c:v>
                </c:pt>
                <c:pt idx="608">
                  <c:v>13.779</c:v>
                </c:pt>
                <c:pt idx="609">
                  <c:v>13.782</c:v>
                </c:pt>
                <c:pt idx="610">
                  <c:v>13.797000000000001</c:v>
                </c:pt>
                <c:pt idx="611">
                  <c:v>13.79</c:v>
                </c:pt>
                <c:pt idx="612">
                  <c:v>13.806000000000004</c:v>
                </c:pt>
                <c:pt idx="613">
                  <c:v>13.814</c:v>
                </c:pt>
                <c:pt idx="614">
                  <c:v>13.821000000000002</c:v>
                </c:pt>
                <c:pt idx="615">
                  <c:v>13.813000000000002</c:v>
                </c:pt>
                <c:pt idx="616">
                  <c:v>13.816000000000004</c:v>
                </c:pt>
                <c:pt idx="617">
                  <c:v>13.837</c:v>
                </c:pt>
                <c:pt idx="618">
                  <c:v>13.839</c:v>
                </c:pt>
                <c:pt idx="619">
                  <c:v>13.839</c:v>
                </c:pt>
                <c:pt idx="620">
                  <c:v>13.849</c:v>
                </c:pt>
                <c:pt idx="621">
                  <c:v>13.841000000000001</c:v>
                </c:pt>
                <c:pt idx="622">
                  <c:v>13.858000000000002</c:v>
                </c:pt>
                <c:pt idx="623">
                  <c:v>13.872000000000011</c:v>
                </c:pt>
                <c:pt idx="624">
                  <c:v>13.86900000000001</c:v>
                </c:pt>
                <c:pt idx="625">
                  <c:v>13.876000000000012</c:v>
                </c:pt>
                <c:pt idx="626">
                  <c:v>13.877000000000002</c:v>
                </c:pt>
                <c:pt idx="627">
                  <c:v>13.880000000000004</c:v>
                </c:pt>
                <c:pt idx="628">
                  <c:v>13.883000000000004</c:v>
                </c:pt>
                <c:pt idx="629">
                  <c:v>13.897000000000002</c:v>
                </c:pt>
                <c:pt idx="630">
                  <c:v>13.891000000000002</c:v>
                </c:pt>
                <c:pt idx="631">
                  <c:v>13.897000000000002</c:v>
                </c:pt>
                <c:pt idx="632">
                  <c:v>13.911000000000001</c:v>
                </c:pt>
                <c:pt idx="633">
                  <c:v>13.908000000000001</c:v>
                </c:pt>
                <c:pt idx="634">
                  <c:v>13.911000000000001</c:v>
                </c:pt>
                <c:pt idx="635">
                  <c:v>13.916</c:v>
                </c:pt>
                <c:pt idx="636">
                  <c:v>13.922000000000002</c:v>
                </c:pt>
                <c:pt idx="637">
                  <c:v>13.936</c:v>
                </c:pt>
                <c:pt idx="638">
                  <c:v>13.937000000000001</c:v>
                </c:pt>
                <c:pt idx="639">
                  <c:v>13.936</c:v>
                </c:pt>
                <c:pt idx="640">
                  <c:v>13.955000000000011</c:v>
                </c:pt>
                <c:pt idx="641">
                  <c:v>13.951000000000002</c:v>
                </c:pt>
                <c:pt idx="642">
                  <c:v>13.951000000000002</c:v>
                </c:pt>
                <c:pt idx="643">
                  <c:v>13.96</c:v>
                </c:pt>
                <c:pt idx="644">
                  <c:v>13.965000000000011</c:v>
                </c:pt>
                <c:pt idx="645">
                  <c:v>13.973000000000004</c:v>
                </c:pt>
                <c:pt idx="646">
                  <c:v>13.974</c:v>
                </c:pt>
                <c:pt idx="647">
                  <c:v>13.97500000000001</c:v>
                </c:pt>
                <c:pt idx="648">
                  <c:v>13.98</c:v>
                </c:pt>
                <c:pt idx="649">
                  <c:v>13.979000000000006</c:v>
                </c:pt>
                <c:pt idx="650">
                  <c:v>13.981000000000002</c:v>
                </c:pt>
                <c:pt idx="651">
                  <c:v>13.982000000000006</c:v>
                </c:pt>
                <c:pt idx="652">
                  <c:v>13.990000000000002</c:v>
                </c:pt>
                <c:pt idx="653">
                  <c:v>13.988</c:v>
                </c:pt>
                <c:pt idx="654">
                  <c:v>13.986000000000002</c:v>
                </c:pt>
                <c:pt idx="655">
                  <c:v>13.994</c:v>
                </c:pt>
                <c:pt idx="656">
                  <c:v>14</c:v>
                </c:pt>
                <c:pt idx="657">
                  <c:v>14</c:v>
                </c:pt>
                <c:pt idx="658">
                  <c:v>14.005000000000004</c:v>
                </c:pt>
                <c:pt idx="659">
                  <c:v>14.002000000000002</c:v>
                </c:pt>
                <c:pt idx="660">
                  <c:v>14.02</c:v>
                </c:pt>
                <c:pt idx="661">
                  <c:v>14.011000000000001</c:v>
                </c:pt>
                <c:pt idx="662">
                  <c:v>14.027000000000001</c:v>
                </c:pt>
                <c:pt idx="663">
                  <c:v>14.022</c:v>
                </c:pt>
                <c:pt idx="664">
                  <c:v>14.02</c:v>
                </c:pt>
                <c:pt idx="665">
                  <c:v>14.027999999999999</c:v>
                </c:pt>
                <c:pt idx="666">
                  <c:v>14.036000000000001</c:v>
                </c:pt>
                <c:pt idx="667">
                  <c:v>14.038</c:v>
                </c:pt>
                <c:pt idx="668">
                  <c:v>14.04</c:v>
                </c:pt>
                <c:pt idx="669">
                  <c:v>14.048999999999999</c:v>
                </c:pt>
                <c:pt idx="670">
                  <c:v>14.060000000000002</c:v>
                </c:pt>
                <c:pt idx="671">
                  <c:v>14.063000000000002</c:v>
                </c:pt>
                <c:pt idx="672">
                  <c:v>14.062000000000006</c:v>
                </c:pt>
                <c:pt idx="673">
                  <c:v>14.080000000000002</c:v>
                </c:pt>
                <c:pt idx="674">
                  <c:v>14.082000000000004</c:v>
                </c:pt>
                <c:pt idx="675">
                  <c:v>14.096</c:v>
                </c:pt>
                <c:pt idx="676">
                  <c:v>14.094000000000001</c:v>
                </c:pt>
                <c:pt idx="677">
                  <c:v>14.097000000000001</c:v>
                </c:pt>
                <c:pt idx="678">
                  <c:v>14.103000000000002</c:v>
                </c:pt>
                <c:pt idx="679">
                  <c:v>14.103000000000002</c:v>
                </c:pt>
                <c:pt idx="680">
                  <c:v>14.108000000000001</c:v>
                </c:pt>
                <c:pt idx="681">
                  <c:v>14.104000000000001</c:v>
                </c:pt>
                <c:pt idx="682">
                  <c:v>14.119</c:v>
                </c:pt>
                <c:pt idx="683">
                  <c:v>14.117000000000001</c:v>
                </c:pt>
                <c:pt idx="684">
                  <c:v>14.119</c:v>
                </c:pt>
                <c:pt idx="685">
                  <c:v>14.126000000000001</c:v>
                </c:pt>
                <c:pt idx="686">
                  <c:v>14.126000000000001</c:v>
                </c:pt>
                <c:pt idx="687">
                  <c:v>14.132</c:v>
                </c:pt>
                <c:pt idx="688">
                  <c:v>14.134</c:v>
                </c:pt>
                <c:pt idx="689">
                  <c:v>14.133000000000001</c:v>
                </c:pt>
                <c:pt idx="690">
                  <c:v>14.146000000000001</c:v>
                </c:pt>
                <c:pt idx="691">
                  <c:v>14.155000000000006</c:v>
                </c:pt>
                <c:pt idx="692">
                  <c:v>14.148999999999997</c:v>
                </c:pt>
                <c:pt idx="693">
                  <c:v>14.155000000000006</c:v>
                </c:pt>
                <c:pt idx="694">
                  <c:v>14.156000000000002</c:v>
                </c:pt>
                <c:pt idx="695">
                  <c:v>14.163</c:v>
                </c:pt>
                <c:pt idx="696">
                  <c:v>14.156000000000002</c:v>
                </c:pt>
                <c:pt idx="697">
                  <c:v>14.167000000000002</c:v>
                </c:pt>
                <c:pt idx="698">
                  <c:v>14.170000000000002</c:v>
                </c:pt>
                <c:pt idx="699">
                  <c:v>14.177</c:v>
                </c:pt>
                <c:pt idx="700">
                  <c:v>14.179</c:v>
                </c:pt>
                <c:pt idx="701">
                  <c:v>14.185</c:v>
                </c:pt>
                <c:pt idx="702">
                  <c:v>14.192</c:v>
                </c:pt>
                <c:pt idx="703">
                  <c:v>14.187000000000001</c:v>
                </c:pt>
                <c:pt idx="704">
                  <c:v>14.189</c:v>
                </c:pt>
                <c:pt idx="705">
                  <c:v>14.194000000000001</c:v>
                </c:pt>
                <c:pt idx="706">
                  <c:v>14.193000000000001</c:v>
                </c:pt>
                <c:pt idx="707">
                  <c:v>14.195</c:v>
                </c:pt>
                <c:pt idx="708">
                  <c:v>14.199</c:v>
                </c:pt>
                <c:pt idx="709">
                  <c:v>14.206</c:v>
                </c:pt>
                <c:pt idx="710">
                  <c:v>14.201000000000001</c:v>
                </c:pt>
                <c:pt idx="711">
                  <c:v>14.206</c:v>
                </c:pt>
                <c:pt idx="712">
                  <c:v>14.207999999999998</c:v>
                </c:pt>
                <c:pt idx="713">
                  <c:v>14.205</c:v>
                </c:pt>
                <c:pt idx="714">
                  <c:v>14.218</c:v>
                </c:pt>
                <c:pt idx="715">
                  <c:v>14.219999999999999</c:v>
                </c:pt>
                <c:pt idx="716">
                  <c:v>14.216000000000001</c:v>
                </c:pt>
                <c:pt idx="717">
                  <c:v>14.221</c:v>
                </c:pt>
                <c:pt idx="718">
                  <c:v>14.224</c:v>
                </c:pt>
                <c:pt idx="719">
                  <c:v>14.223000000000001</c:v>
                </c:pt>
                <c:pt idx="720">
                  <c:v>14.227</c:v>
                </c:pt>
                <c:pt idx="721">
                  <c:v>14.242999999999999</c:v>
                </c:pt>
                <c:pt idx="722">
                  <c:v>14.236999999999998</c:v>
                </c:pt>
                <c:pt idx="723">
                  <c:v>14.238</c:v>
                </c:pt>
                <c:pt idx="724">
                  <c:v>14.241</c:v>
                </c:pt>
                <c:pt idx="725">
                  <c:v>14.248999999999999</c:v>
                </c:pt>
                <c:pt idx="726">
                  <c:v>14.253</c:v>
                </c:pt>
                <c:pt idx="727">
                  <c:v>14.252000000000002</c:v>
                </c:pt>
                <c:pt idx="728">
                  <c:v>14.247</c:v>
                </c:pt>
                <c:pt idx="729">
                  <c:v>14.264000000000001</c:v>
                </c:pt>
                <c:pt idx="730">
                  <c:v>14.258000000000001</c:v>
                </c:pt>
                <c:pt idx="731">
                  <c:v>14.260000000000002</c:v>
                </c:pt>
                <c:pt idx="732">
                  <c:v>14.271000000000001</c:v>
                </c:pt>
                <c:pt idx="733">
                  <c:v>14.274000000000001</c:v>
                </c:pt>
                <c:pt idx="734">
                  <c:v>14.266000000000002</c:v>
                </c:pt>
                <c:pt idx="735">
                  <c:v>14.264000000000001</c:v>
                </c:pt>
                <c:pt idx="736">
                  <c:v>14.272</c:v>
                </c:pt>
                <c:pt idx="737">
                  <c:v>14.283000000000001</c:v>
                </c:pt>
                <c:pt idx="738">
                  <c:v>14.277999999999999</c:v>
                </c:pt>
                <c:pt idx="739">
                  <c:v>14.279</c:v>
                </c:pt>
                <c:pt idx="740">
                  <c:v>14.282</c:v>
                </c:pt>
                <c:pt idx="741">
                  <c:v>14.276</c:v>
                </c:pt>
                <c:pt idx="742">
                  <c:v>14.281000000000001</c:v>
                </c:pt>
                <c:pt idx="743">
                  <c:v>14.286000000000001</c:v>
                </c:pt>
                <c:pt idx="744">
                  <c:v>14.287000000000001</c:v>
                </c:pt>
                <c:pt idx="745">
                  <c:v>14.286000000000001</c:v>
                </c:pt>
                <c:pt idx="746">
                  <c:v>14.295</c:v>
                </c:pt>
                <c:pt idx="747">
                  <c:v>14.30500000000001</c:v>
                </c:pt>
                <c:pt idx="748">
                  <c:v>14.3</c:v>
                </c:pt>
                <c:pt idx="749">
                  <c:v>14.30500000000001</c:v>
                </c:pt>
                <c:pt idx="750">
                  <c:v>14.30200000000001</c:v>
                </c:pt>
                <c:pt idx="751">
                  <c:v>14.308</c:v>
                </c:pt>
                <c:pt idx="752">
                  <c:v>14.303000000000004</c:v>
                </c:pt>
                <c:pt idx="753">
                  <c:v>14.3</c:v>
                </c:pt>
                <c:pt idx="754">
                  <c:v>14.317</c:v>
                </c:pt>
                <c:pt idx="755">
                  <c:v>14.316000000000004</c:v>
                </c:pt>
                <c:pt idx="756">
                  <c:v>14.327000000000002</c:v>
                </c:pt>
                <c:pt idx="757">
                  <c:v>14.323</c:v>
                </c:pt>
                <c:pt idx="758">
                  <c:v>14.325000000000006</c:v>
                </c:pt>
                <c:pt idx="759">
                  <c:v>14.34</c:v>
                </c:pt>
                <c:pt idx="760">
                  <c:v>14.334</c:v>
                </c:pt>
                <c:pt idx="761">
                  <c:v>14.336000000000002</c:v>
                </c:pt>
                <c:pt idx="762">
                  <c:v>14.342000000000002</c:v>
                </c:pt>
                <c:pt idx="763">
                  <c:v>14.348000000000001</c:v>
                </c:pt>
                <c:pt idx="764">
                  <c:v>14.35000000000001</c:v>
                </c:pt>
                <c:pt idx="765">
                  <c:v>14.36000000000001</c:v>
                </c:pt>
                <c:pt idx="766">
                  <c:v>14.36000000000001</c:v>
                </c:pt>
                <c:pt idx="767">
                  <c:v>14.36300000000001</c:v>
                </c:pt>
                <c:pt idx="768">
                  <c:v>14.377000000000002</c:v>
                </c:pt>
                <c:pt idx="769">
                  <c:v>14.371000000000002</c:v>
                </c:pt>
                <c:pt idx="770">
                  <c:v>14.376000000000012</c:v>
                </c:pt>
                <c:pt idx="771">
                  <c:v>14.377000000000002</c:v>
                </c:pt>
                <c:pt idx="772">
                  <c:v>14.381</c:v>
                </c:pt>
                <c:pt idx="773">
                  <c:v>14.38500000000001</c:v>
                </c:pt>
                <c:pt idx="774">
                  <c:v>14.39500000000001</c:v>
                </c:pt>
                <c:pt idx="775">
                  <c:v>14.403000000000002</c:v>
                </c:pt>
                <c:pt idx="776">
                  <c:v>14.404</c:v>
                </c:pt>
                <c:pt idx="777">
                  <c:v>14.398</c:v>
                </c:pt>
                <c:pt idx="778">
                  <c:v>14.399000000000004</c:v>
                </c:pt>
                <c:pt idx="779">
                  <c:v>14.402000000000006</c:v>
                </c:pt>
                <c:pt idx="780">
                  <c:v>14.416</c:v>
                </c:pt>
                <c:pt idx="781">
                  <c:v>14.421000000000001</c:v>
                </c:pt>
                <c:pt idx="782">
                  <c:v>14.418000000000001</c:v>
                </c:pt>
                <c:pt idx="783">
                  <c:v>14.425000000000002</c:v>
                </c:pt>
                <c:pt idx="784">
                  <c:v>14.434000000000001</c:v>
                </c:pt>
                <c:pt idx="785">
                  <c:v>14.432</c:v>
                </c:pt>
                <c:pt idx="786">
                  <c:v>14.439</c:v>
                </c:pt>
                <c:pt idx="787">
                  <c:v>14.440000000000001</c:v>
                </c:pt>
                <c:pt idx="788">
                  <c:v>14.453000000000012</c:v>
                </c:pt>
                <c:pt idx="789">
                  <c:v>14.458000000000002</c:v>
                </c:pt>
                <c:pt idx="790">
                  <c:v>14.466000000000006</c:v>
                </c:pt>
                <c:pt idx="791">
                  <c:v>14.463000000000006</c:v>
                </c:pt>
                <c:pt idx="792">
                  <c:v>14.470000000000002</c:v>
                </c:pt>
                <c:pt idx="793">
                  <c:v>14.476000000000004</c:v>
                </c:pt>
                <c:pt idx="794">
                  <c:v>14.470000000000002</c:v>
                </c:pt>
                <c:pt idx="795">
                  <c:v>14.486000000000002</c:v>
                </c:pt>
                <c:pt idx="796">
                  <c:v>14.48500000000001</c:v>
                </c:pt>
                <c:pt idx="797">
                  <c:v>14.492000000000004</c:v>
                </c:pt>
                <c:pt idx="798">
                  <c:v>14.489000000000004</c:v>
                </c:pt>
                <c:pt idx="799">
                  <c:v>14.492000000000004</c:v>
                </c:pt>
                <c:pt idx="800">
                  <c:v>14.505000000000004</c:v>
                </c:pt>
                <c:pt idx="801">
                  <c:v>14.510000000000002</c:v>
                </c:pt>
                <c:pt idx="802">
                  <c:v>14.507000000000001</c:v>
                </c:pt>
                <c:pt idx="803">
                  <c:v>14.522</c:v>
                </c:pt>
                <c:pt idx="804">
                  <c:v>14.519</c:v>
                </c:pt>
                <c:pt idx="805">
                  <c:v>14.530000000000001</c:v>
                </c:pt>
                <c:pt idx="806">
                  <c:v>14.527000000000001</c:v>
                </c:pt>
                <c:pt idx="807">
                  <c:v>14.524000000000001</c:v>
                </c:pt>
                <c:pt idx="808">
                  <c:v>14.54</c:v>
                </c:pt>
                <c:pt idx="809">
                  <c:v>14.547000000000001</c:v>
                </c:pt>
                <c:pt idx="810">
                  <c:v>14.543000000000001</c:v>
                </c:pt>
                <c:pt idx="811">
                  <c:v>14.538</c:v>
                </c:pt>
                <c:pt idx="812">
                  <c:v>14.547000000000001</c:v>
                </c:pt>
                <c:pt idx="813">
                  <c:v>14.556000000000004</c:v>
                </c:pt>
                <c:pt idx="814">
                  <c:v>14.562000000000006</c:v>
                </c:pt>
                <c:pt idx="815">
                  <c:v>14.568000000000001</c:v>
                </c:pt>
                <c:pt idx="816">
                  <c:v>14.564</c:v>
                </c:pt>
                <c:pt idx="817">
                  <c:v>14.569000000000004</c:v>
                </c:pt>
                <c:pt idx="818">
                  <c:v>14.571000000000002</c:v>
                </c:pt>
                <c:pt idx="819">
                  <c:v>14.564</c:v>
                </c:pt>
                <c:pt idx="820">
                  <c:v>14.575000000000006</c:v>
                </c:pt>
                <c:pt idx="821">
                  <c:v>14.581</c:v>
                </c:pt>
                <c:pt idx="822">
                  <c:v>14.576000000000002</c:v>
                </c:pt>
                <c:pt idx="823">
                  <c:v>14.583000000000002</c:v>
                </c:pt>
                <c:pt idx="824">
                  <c:v>14.582000000000004</c:v>
                </c:pt>
                <c:pt idx="825">
                  <c:v>14.591000000000001</c:v>
                </c:pt>
                <c:pt idx="826">
                  <c:v>14.595000000000002</c:v>
                </c:pt>
                <c:pt idx="827">
                  <c:v>14.598000000000001</c:v>
                </c:pt>
                <c:pt idx="828">
                  <c:v>14.598000000000001</c:v>
                </c:pt>
                <c:pt idx="829">
                  <c:v>14.605</c:v>
                </c:pt>
                <c:pt idx="830">
                  <c:v>14.606000000000002</c:v>
                </c:pt>
                <c:pt idx="831">
                  <c:v>14.602</c:v>
                </c:pt>
                <c:pt idx="832">
                  <c:v>14.607000000000001</c:v>
                </c:pt>
                <c:pt idx="833">
                  <c:v>14.608000000000001</c:v>
                </c:pt>
                <c:pt idx="834">
                  <c:v>14.615</c:v>
                </c:pt>
                <c:pt idx="835">
                  <c:v>14.620999999999999</c:v>
                </c:pt>
                <c:pt idx="836">
                  <c:v>14.629999999999999</c:v>
                </c:pt>
                <c:pt idx="837">
                  <c:v>14.628</c:v>
                </c:pt>
                <c:pt idx="838">
                  <c:v>14.629</c:v>
                </c:pt>
                <c:pt idx="839">
                  <c:v>14.64</c:v>
                </c:pt>
                <c:pt idx="840">
                  <c:v>14.637999999999998</c:v>
                </c:pt>
                <c:pt idx="841">
                  <c:v>14.651</c:v>
                </c:pt>
                <c:pt idx="842">
                  <c:v>14.645</c:v>
                </c:pt>
                <c:pt idx="843">
                  <c:v>14.653000000000002</c:v>
                </c:pt>
                <c:pt idx="844">
                  <c:v>14.643000000000001</c:v>
                </c:pt>
                <c:pt idx="845">
                  <c:v>14.656000000000002</c:v>
                </c:pt>
                <c:pt idx="846">
                  <c:v>14.656000000000002</c:v>
                </c:pt>
                <c:pt idx="847">
                  <c:v>14.657</c:v>
                </c:pt>
                <c:pt idx="848">
                  <c:v>14.671000000000001</c:v>
                </c:pt>
                <c:pt idx="849">
                  <c:v>14.654</c:v>
                </c:pt>
                <c:pt idx="850">
                  <c:v>14.676000000000002</c:v>
                </c:pt>
                <c:pt idx="851">
                  <c:v>14.677</c:v>
                </c:pt>
                <c:pt idx="852">
                  <c:v>14.676000000000002</c:v>
                </c:pt>
                <c:pt idx="853">
                  <c:v>14.686</c:v>
                </c:pt>
                <c:pt idx="854">
                  <c:v>14.693000000000001</c:v>
                </c:pt>
                <c:pt idx="855">
                  <c:v>14.696000000000002</c:v>
                </c:pt>
                <c:pt idx="856">
                  <c:v>14.695</c:v>
                </c:pt>
                <c:pt idx="857">
                  <c:v>14.705</c:v>
                </c:pt>
                <c:pt idx="858">
                  <c:v>14.701000000000001</c:v>
                </c:pt>
                <c:pt idx="859">
                  <c:v>14.712</c:v>
                </c:pt>
                <c:pt idx="860">
                  <c:v>14.71</c:v>
                </c:pt>
                <c:pt idx="861">
                  <c:v>14.713999999999999</c:v>
                </c:pt>
                <c:pt idx="862">
                  <c:v>14.724</c:v>
                </c:pt>
                <c:pt idx="863">
                  <c:v>14.724</c:v>
                </c:pt>
                <c:pt idx="864">
                  <c:v>14.733999999999998</c:v>
                </c:pt>
                <c:pt idx="865">
                  <c:v>14.741999999999997</c:v>
                </c:pt>
                <c:pt idx="866">
                  <c:v>14.744999999999997</c:v>
                </c:pt>
                <c:pt idx="867">
                  <c:v>14.748999999999999</c:v>
                </c:pt>
                <c:pt idx="868">
                  <c:v>14.75</c:v>
                </c:pt>
                <c:pt idx="869">
                  <c:v>14.764000000000001</c:v>
                </c:pt>
                <c:pt idx="870">
                  <c:v>14.761000000000001</c:v>
                </c:pt>
                <c:pt idx="871">
                  <c:v>14.761000000000001</c:v>
                </c:pt>
                <c:pt idx="872">
                  <c:v>14.768000000000001</c:v>
                </c:pt>
                <c:pt idx="873">
                  <c:v>14.772</c:v>
                </c:pt>
                <c:pt idx="874">
                  <c:v>14.773</c:v>
                </c:pt>
                <c:pt idx="875">
                  <c:v>14.785</c:v>
                </c:pt>
                <c:pt idx="876">
                  <c:v>14.795</c:v>
                </c:pt>
                <c:pt idx="877">
                  <c:v>14.8</c:v>
                </c:pt>
                <c:pt idx="878">
                  <c:v>14.794</c:v>
                </c:pt>
                <c:pt idx="879">
                  <c:v>14.80500000000001</c:v>
                </c:pt>
                <c:pt idx="880">
                  <c:v>14.808</c:v>
                </c:pt>
                <c:pt idx="881">
                  <c:v>14.807000000000002</c:v>
                </c:pt>
                <c:pt idx="882">
                  <c:v>14.811</c:v>
                </c:pt>
                <c:pt idx="883">
                  <c:v>14.817</c:v>
                </c:pt>
                <c:pt idx="884">
                  <c:v>14.823</c:v>
                </c:pt>
                <c:pt idx="885">
                  <c:v>14.827000000000002</c:v>
                </c:pt>
                <c:pt idx="886">
                  <c:v>14.826000000000002</c:v>
                </c:pt>
                <c:pt idx="887">
                  <c:v>14.829000000000002</c:v>
                </c:pt>
                <c:pt idx="888">
                  <c:v>14.838000000000001</c:v>
                </c:pt>
                <c:pt idx="889">
                  <c:v>14.841000000000001</c:v>
                </c:pt>
                <c:pt idx="890">
                  <c:v>14.834</c:v>
                </c:pt>
                <c:pt idx="891">
                  <c:v>14.848000000000001</c:v>
                </c:pt>
                <c:pt idx="892">
                  <c:v>14.848000000000001</c:v>
                </c:pt>
                <c:pt idx="893">
                  <c:v>14.851000000000004</c:v>
                </c:pt>
                <c:pt idx="894">
                  <c:v>14.859000000000011</c:v>
                </c:pt>
                <c:pt idx="895">
                  <c:v>14.864000000000004</c:v>
                </c:pt>
                <c:pt idx="896">
                  <c:v>14.858000000000002</c:v>
                </c:pt>
                <c:pt idx="897">
                  <c:v>14.872000000000011</c:v>
                </c:pt>
                <c:pt idx="898">
                  <c:v>14.873000000000006</c:v>
                </c:pt>
                <c:pt idx="899">
                  <c:v>14.876000000000012</c:v>
                </c:pt>
                <c:pt idx="900">
                  <c:v>14.889000000000006</c:v>
                </c:pt>
                <c:pt idx="901">
                  <c:v>14.89200000000001</c:v>
                </c:pt>
                <c:pt idx="902">
                  <c:v>14.89200000000001</c:v>
                </c:pt>
                <c:pt idx="903">
                  <c:v>14.896000000000004</c:v>
                </c:pt>
                <c:pt idx="904">
                  <c:v>14.89200000000001</c:v>
                </c:pt>
                <c:pt idx="905">
                  <c:v>14.903000000000002</c:v>
                </c:pt>
                <c:pt idx="906">
                  <c:v>14.902000000000006</c:v>
                </c:pt>
                <c:pt idx="907">
                  <c:v>14.906000000000002</c:v>
                </c:pt>
                <c:pt idx="908">
                  <c:v>14.91</c:v>
                </c:pt>
                <c:pt idx="909">
                  <c:v>14.921000000000001</c:v>
                </c:pt>
                <c:pt idx="910">
                  <c:v>14.916</c:v>
                </c:pt>
                <c:pt idx="911">
                  <c:v>14.931000000000001</c:v>
                </c:pt>
                <c:pt idx="912">
                  <c:v>14.926000000000002</c:v>
                </c:pt>
                <c:pt idx="913">
                  <c:v>14.926000000000002</c:v>
                </c:pt>
                <c:pt idx="914">
                  <c:v>14.931000000000001</c:v>
                </c:pt>
                <c:pt idx="915">
                  <c:v>14.935</c:v>
                </c:pt>
                <c:pt idx="916">
                  <c:v>14.941000000000001</c:v>
                </c:pt>
                <c:pt idx="917">
                  <c:v>14.938000000000001</c:v>
                </c:pt>
                <c:pt idx="918">
                  <c:v>14.947000000000001</c:v>
                </c:pt>
                <c:pt idx="919">
                  <c:v>14.948</c:v>
                </c:pt>
                <c:pt idx="920">
                  <c:v>14.950000000000006</c:v>
                </c:pt>
                <c:pt idx="921">
                  <c:v>14.950000000000006</c:v>
                </c:pt>
                <c:pt idx="922">
                  <c:v>14.953000000000012</c:v>
                </c:pt>
                <c:pt idx="923">
                  <c:v>14.957000000000004</c:v>
                </c:pt>
                <c:pt idx="924">
                  <c:v>14.955000000000011</c:v>
                </c:pt>
                <c:pt idx="925">
                  <c:v>14.964000000000002</c:v>
                </c:pt>
                <c:pt idx="926">
                  <c:v>14.965000000000011</c:v>
                </c:pt>
                <c:pt idx="927">
                  <c:v>14.973000000000004</c:v>
                </c:pt>
                <c:pt idx="928">
                  <c:v>14.967000000000002</c:v>
                </c:pt>
                <c:pt idx="929">
                  <c:v>14.970000000000002</c:v>
                </c:pt>
                <c:pt idx="930">
                  <c:v>14.97200000000001</c:v>
                </c:pt>
                <c:pt idx="931">
                  <c:v>14.977</c:v>
                </c:pt>
                <c:pt idx="932">
                  <c:v>14.981000000000002</c:v>
                </c:pt>
                <c:pt idx="933">
                  <c:v>14.98500000000001</c:v>
                </c:pt>
                <c:pt idx="934">
                  <c:v>14.987000000000002</c:v>
                </c:pt>
                <c:pt idx="935">
                  <c:v>14.998000000000001</c:v>
                </c:pt>
                <c:pt idx="936">
                  <c:v>14.991</c:v>
                </c:pt>
                <c:pt idx="937">
                  <c:v>15.004000000000001</c:v>
                </c:pt>
                <c:pt idx="938">
                  <c:v>15.009</c:v>
                </c:pt>
                <c:pt idx="939">
                  <c:v>15.009</c:v>
                </c:pt>
                <c:pt idx="940">
                  <c:v>15.011000000000001</c:v>
                </c:pt>
                <c:pt idx="941">
                  <c:v>15.018000000000001</c:v>
                </c:pt>
                <c:pt idx="942">
                  <c:v>15.018000000000001</c:v>
                </c:pt>
                <c:pt idx="943">
                  <c:v>15.019</c:v>
                </c:pt>
                <c:pt idx="944">
                  <c:v>15.024000000000001</c:v>
                </c:pt>
                <c:pt idx="945">
                  <c:v>15.027000000000001</c:v>
                </c:pt>
                <c:pt idx="946">
                  <c:v>15.027000000000001</c:v>
                </c:pt>
                <c:pt idx="947">
                  <c:v>15.039</c:v>
                </c:pt>
                <c:pt idx="948">
                  <c:v>15.044</c:v>
                </c:pt>
                <c:pt idx="949">
                  <c:v>15.042</c:v>
                </c:pt>
                <c:pt idx="950">
                  <c:v>15.041</c:v>
                </c:pt>
                <c:pt idx="951">
                  <c:v>15.042</c:v>
                </c:pt>
                <c:pt idx="952">
                  <c:v>15.053000000000004</c:v>
                </c:pt>
                <c:pt idx="953">
                  <c:v>15.051000000000002</c:v>
                </c:pt>
                <c:pt idx="954">
                  <c:v>15.058</c:v>
                </c:pt>
                <c:pt idx="955">
                  <c:v>15.060000000000002</c:v>
                </c:pt>
                <c:pt idx="956">
                  <c:v>15.059000000000006</c:v>
                </c:pt>
                <c:pt idx="957">
                  <c:v>15.064</c:v>
                </c:pt>
                <c:pt idx="958">
                  <c:v>15.067</c:v>
                </c:pt>
                <c:pt idx="959">
                  <c:v>15.068000000000001</c:v>
                </c:pt>
                <c:pt idx="960">
                  <c:v>15.073</c:v>
                </c:pt>
                <c:pt idx="961">
                  <c:v>15.082000000000004</c:v>
                </c:pt>
                <c:pt idx="962">
                  <c:v>15.084</c:v>
                </c:pt>
                <c:pt idx="963">
                  <c:v>15.085000000000004</c:v>
                </c:pt>
                <c:pt idx="964">
                  <c:v>15.081</c:v>
                </c:pt>
                <c:pt idx="965">
                  <c:v>15.099</c:v>
                </c:pt>
                <c:pt idx="966">
                  <c:v>15.104000000000001</c:v>
                </c:pt>
                <c:pt idx="967">
                  <c:v>15.100000000000001</c:v>
                </c:pt>
                <c:pt idx="968">
                  <c:v>15.099</c:v>
                </c:pt>
                <c:pt idx="969">
                  <c:v>15.095000000000002</c:v>
                </c:pt>
                <c:pt idx="970">
                  <c:v>15.101000000000001</c:v>
                </c:pt>
                <c:pt idx="971">
                  <c:v>15.089</c:v>
                </c:pt>
                <c:pt idx="972">
                  <c:v>15.117999999999999</c:v>
                </c:pt>
                <c:pt idx="973">
                  <c:v>15.12</c:v>
                </c:pt>
                <c:pt idx="974">
                  <c:v>15.117000000000001</c:v>
                </c:pt>
                <c:pt idx="975">
                  <c:v>15.128</c:v>
                </c:pt>
                <c:pt idx="976">
                  <c:v>15.119</c:v>
                </c:pt>
                <c:pt idx="977">
                  <c:v>15.129</c:v>
                </c:pt>
                <c:pt idx="978">
                  <c:v>15.138999999999999</c:v>
                </c:pt>
                <c:pt idx="979">
                  <c:v>15.140999999999998</c:v>
                </c:pt>
                <c:pt idx="980">
                  <c:v>15.124000000000001</c:v>
                </c:pt>
                <c:pt idx="981">
                  <c:v>15.146999999999998</c:v>
                </c:pt>
                <c:pt idx="982">
                  <c:v>15.154</c:v>
                </c:pt>
                <c:pt idx="983">
                  <c:v>15.157</c:v>
                </c:pt>
                <c:pt idx="984">
                  <c:v>15.14</c:v>
                </c:pt>
                <c:pt idx="985">
                  <c:v>15.151</c:v>
                </c:pt>
                <c:pt idx="986">
                  <c:v>15.164000000000001</c:v>
                </c:pt>
                <c:pt idx="987">
                  <c:v>15.157</c:v>
                </c:pt>
                <c:pt idx="988">
                  <c:v>15.174000000000001</c:v>
                </c:pt>
                <c:pt idx="989">
                  <c:v>15.169</c:v>
                </c:pt>
                <c:pt idx="990">
                  <c:v>15.174000000000001</c:v>
                </c:pt>
                <c:pt idx="991">
                  <c:v>15.184000000000001</c:v>
                </c:pt>
                <c:pt idx="992">
                  <c:v>15.181000000000001</c:v>
                </c:pt>
                <c:pt idx="993">
                  <c:v>15.178000000000001</c:v>
                </c:pt>
                <c:pt idx="994">
                  <c:v>15.197000000000001</c:v>
                </c:pt>
                <c:pt idx="995">
                  <c:v>15.198</c:v>
                </c:pt>
                <c:pt idx="996">
                  <c:v>15.190000000000001</c:v>
                </c:pt>
                <c:pt idx="997">
                  <c:v>15.202</c:v>
                </c:pt>
                <c:pt idx="998">
                  <c:v>15.205</c:v>
                </c:pt>
                <c:pt idx="999">
                  <c:v>15.206</c:v>
                </c:pt>
                <c:pt idx="1000">
                  <c:v>15.207999999999998</c:v>
                </c:pt>
                <c:pt idx="1001">
                  <c:v>15.207000000000001</c:v>
                </c:pt>
                <c:pt idx="1002">
                  <c:v>15.213000000000001</c:v>
                </c:pt>
                <c:pt idx="1003">
                  <c:v>15.227999999999998</c:v>
                </c:pt>
                <c:pt idx="1004">
                  <c:v>15.223000000000001</c:v>
                </c:pt>
                <c:pt idx="1005">
                  <c:v>15.239000000000001</c:v>
                </c:pt>
                <c:pt idx="1006">
                  <c:v>15.238</c:v>
                </c:pt>
                <c:pt idx="1007">
                  <c:v>15.233000000000001</c:v>
                </c:pt>
                <c:pt idx="1008">
                  <c:v>15.242999999999999</c:v>
                </c:pt>
                <c:pt idx="1009">
                  <c:v>15.253</c:v>
                </c:pt>
                <c:pt idx="1010">
                  <c:v>15.245999999999999</c:v>
                </c:pt>
                <c:pt idx="1011">
                  <c:v>15.254000000000001</c:v>
                </c:pt>
                <c:pt idx="1012">
                  <c:v>15.255000000000004</c:v>
                </c:pt>
                <c:pt idx="1013">
                  <c:v>15.261000000000001</c:v>
                </c:pt>
                <c:pt idx="1014">
                  <c:v>15.275</c:v>
                </c:pt>
                <c:pt idx="1015">
                  <c:v>15.267000000000001</c:v>
                </c:pt>
                <c:pt idx="1016">
                  <c:v>15.276</c:v>
                </c:pt>
                <c:pt idx="1017">
                  <c:v>15.269</c:v>
                </c:pt>
                <c:pt idx="1018">
                  <c:v>15.279</c:v>
                </c:pt>
                <c:pt idx="1019">
                  <c:v>15.282</c:v>
                </c:pt>
                <c:pt idx="1020">
                  <c:v>15.279</c:v>
                </c:pt>
                <c:pt idx="1021">
                  <c:v>15.297000000000001</c:v>
                </c:pt>
                <c:pt idx="1022">
                  <c:v>15.291</c:v>
                </c:pt>
                <c:pt idx="1023">
                  <c:v>15.295</c:v>
                </c:pt>
                <c:pt idx="1024">
                  <c:v>15.307000000000002</c:v>
                </c:pt>
                <c:pt idx="1025">
                  <c:v>15.30200000000001</c:v>
                </c:pt>
                <c:pt idx="1026">
                  <c:v>15.297999999999998</c:v>
                </c:pt>
                <c:pt idx="1027">
                  <c:v>15.312000000000006</c:v>
                </c:pt>
                <c:pt idx="1028">
                  <c:v>15.310000000000002</c:v>
                </c:pt>
                <c:pt idx="1029">
                  <c:v>15.306000000000004</c:v>
                </c:pt>
                <c:pt idx="1030">
                  <c:v>15.308</c:v>
                </c:pt>
                <c:pt idx="1031">
                  <c:v>15.314</c:v>
                </c:pt>
                <c:pt idx="1032">
                  <c:v>15.319000000000004</c:v>
                </c:pt>
                <c:pt idx="1033">
                  <c:v>15.317</c:v>
                </c:pt>
                <c:pt idx="1034">
                  <c:v>15.329000000000002</c:v>
                </c:pt>
                <c:pt idx="1035">
                  <c:v>15.327000000000002</c:v>
                </c:pt>
                <c:pt idx="1036">
                  <c:v>15.332000000000004</c:v>
                </c:pt>
                <c:pt idx="1037">
                  <c:v>15.34</c:v>
                </c:pt>
                <c:pt idx="1038">
                  <c:v>15.332000000000004</c:v>
                </c:pt>
                <c:pt idx="1039">
                  <c:v>15.341000000000001</c:v>
                </c:pt>
                <c:pt idx="1040">
                  <c:v>15.338000000000001</c:v>
                </c:pt>
                <c:pt idx="1041">
                  <c:v>15.343</c:v>
                </c:pt>
                <c:pt idx="1042">
                  <c:v>15.344000000000001</c:v>
                </c:pt>
                <c:pt idx="1043">
                  <c:v>15.35000000000001</c:v>
                </c:pt>
                <c:pt idx="1044">
                  <c:v>15.35000000000001</c:v>
                </c:pt>
                <c:pt idx="1045">
                  <c:v>15.361000000000002</c:v>
                </c:pt>
                <c:pt idx="1046">
                  <c:v>15.352000000000011</c:v>
                </c:pt>
                <c:pt idx="1047">
                  <c:v>15.354000000000006</c:v>
                </c:pt>
                <c:pt idx="1048">
                  <c:v>15.359000000000011</c:v>
                </c:pt>
                <c:pt idx="1049">
                  <c:v>15.349</c:v>
                </c:pt>
                <c:pt idx="1050">
                  <c:v>15.367000000000004</c:v>
                </c:pt>
                <c:pt idx="1051">
                  <c:v>15.372000000000011</c:v>
                </c:pt>
                <c:pt idx="1052">
                  <c:v>15.372000000000011</c:v>
                </c:pt>
                <c:pt idx="1053">
                  <c:v>15.368000000000002</c:v>
                </c:pt>
                <c:pt idx="1054">
                  <c:v>15.370000000000006</c:v>
                </c:pt>
                <c:pt idx="1055">
                  <c:v>15.374000000000002</c:v>
                </c:pt>
                <c:pt idx="1056">
                  <c:v>15.378</c:v>
                </c:pt>
                <c:pt idx="1057">
                  <c:v>15.374000000000002</c:v>
                </c:pt>
                <c:pt idx="1058">
                  <c:v>15.391000000000002</c:v>
                </c:pt>
                <c:pt idx="1059">
                  <c:v>15.381</c:v>
                </c:pt>
                <c:pt idx="1060">
                  <c:v>15.389000000000006</c:v>
                </c:pt>
                <c:pt idx="1061">
                  <c:v>15.397000000000002</c:v>
                </c:pt>
                <c:pt idx="1062">
                  <c:v>15.389000000000006</c:v>
                </c:pt>
                <c:pt idx="1063">
                  <c:v>15.403000000000002</c:v>
                </c:pt>
                <c:pt idx="1064">
                  <c:v>15.404</c:v>
                </c:pt>
                <c:pt idx="1065">
                  <c:v>15.413</c:v>
                </c:pt>
                <c:pt idx="1066">
                  <c:v>15.399000000000004</c:v>
                </c:pt>
                <c:pt idx="1067">
                  <c:v>15.408000000000001</c:v>
                </c:pt>
                <c:pt idx="1068">
                  <c:v>15.417000000000002</c:v>
                </c:pt>
                <c:pt idx="1069">
                  <c:v>15.415000000000004</c:v>
                </c:pt>
                <c:pt idx="1070">
                  <c:v>15.419</c:v>
                </c:pt>
                <c:pt idx="1071">
                  <c:v>15.428000000000001</c:v>
                </c:pt>
                <c:pt idx="1072">
                  <c:v>15.433</c:v>
                </c:pt>
                <c:pt idx="1073">
                  <c:v>15.409000000000002</c:v>
                </c:pt>
                <c:pt idx="1074">
                  <c:v>15.424000000000001</c:v>
                </c:pt>
                <c:pt idx="1075">
                  <c:v>15.418000000000001</c:v>
                </c:pt>
                <c:pt idx="1076">
                  <c:v>15.422000000000002</c:v>
                </c:pt>
                <c:pt idx="1077">
                  <c:v>15.432</c:v>
                </c:pt>
                <c:pt idx="1078">
                  <c:v>15.434000000000001</c:v>
                </c:pt>
                <c:pt idx="1079">
                  <c:v>15.434000000000001</c:v>
                </c:pt>
                <c:pt idx="1080">
                  <c:v>15.429</c:v>
                </c:pt>
                <c:pt idx="1081">
                  <c:v>15.439</c:v>
                </c:pt>
                <c:pt idx="1082">
                  <c:v>15.440000000000001</c:v>
                </c:pt>
                <c:pt idx="1083">
                  <c:v>15.433</c:v>
                </c:pt>
                <c:pt idx="1084">
                  <c:v>15.443000000000001</c:v>
                </c:pt>
                <c:pt idx="1085">
                  <c:v>15.435</c:v>
                </c:pt>
                <c:pt idx="1086">
                  <c:v>15.453000000000012</c:v>
                </c:pt>
                <c:pt idx="1087">
                  <c:v>15.455000000000011</c:v>
                </c:pt>
                <c:pt idx="1088">
                  <c:v>15.457000000000004</c:v>
                </c:pt>
                <c:pt idx="1089">
                  <c:v>15.45600000000001</c:v>
                </c:pt>
                <c:pt idx="1090">
                  <c:v>15.452000000000011</c:v>
                </c:pt>
                <c:pt idx="1091">
                  <c:v>15.45600000000001</c:v>
                </c:pt>
                <c:pt idx="1092">
                  <c:v>15.45900000000001</c:v>
                </c:pt>
                <c:pt idx="1093">
                  <c:v>15.457000000000004</c:v>
                </c:pt>
                <c:pt idx="1094">
                  <c:v>15.463000000000006</c:v>
                </c:pt>
                <c:pt idx="1095">
                  <c:v>15.471</c:v>
                </c:pt>
                <c:pt idx="1096">
                  <c:v>15.467000000000002</c:v>
                </c:pt>
                <c:pt idx="1097">
                  <c:v>15.46900000000001</c:v>
                </c:pt>
                <c:pt idx="1098">
                  <c:v>15.464000000000002</c:v>
                </c:pt>
                <c:pt idx="1099">
                  <c:v>15.474</c:v>
                </c:pt>
                <c:pt idx="1100">
                  <c:v>15.47500000000001</c:v>
                </c:pt>
                <c:pt idx="1101">
                  <c:v>15.488</c:v>
                </c:pt>
                <c:pt idx="1102">
                  <c:v>15.48500000000001</c:v>
                </c:pt>
                <c:pt idx="1103">
                  <c:v>15.48500000000001</c:v>
                </c:pt>
                <c:pt idx="1104">
                  <c:v>15.491</c:v>
                </c:pt>
                <c:pt idx="1105">
                  <c:v>15.496000000000002</c:v>
                </c:pt>
                <c:pt idx="1106">
                  <c:v>15.489000000000004</c:v>
                </c:pt>
                <c:pt idx="1107">
                  <c:v>15.499000000000002</c:v>
                </c:pt>
                <c:pt idx="1108">
                  <c:v>15.490000000000002</c:v>
                </c:pt>
                <c:pt idx="1109">
                  <c:v>15.482000000000006</c:v>
                </c:pt>
                <c:pt idx="1110">
                  <c:v>15.511000000000001</c:v>
                </c:pt>
                <c:pt idx="1111">
                  <c:v>15.504000000000001</c:v>
                </c:pt>
                <c:pt idx="1112">
                  <c:v>15.506</c:v>
                </c:pt>
                <c:pt idx="1113">
                  <c:v>15.5</c:v>
                </c:pt>
                <c:pt idx="1114">
                  <c:v>15.517000000000001</c:v>
                </c:pt>
                <c:pt idx="1115">
                  <c:v>15.509</c:v>
                </c:pt>
                <c:pt idx="1116">
                  <c:v>15.507000000000001</c:v>
                </c:pt>
                <c:pt idx="1117">
                  <c:v>15.527999999999999</c:v>
                </c:pt>
                <c:pt idx="1118">
                  <c:v>15.517000000000001</c:v>
                </c:pt>
                <c:pt idx="1119">
                  <c:v>15.527000000000001</c:v>
                </c:pt>
                <c:pt idx="1120">
                  <c:v>15.518000000000001</c:v>
                </c:pt>
                <c:pt idx="1121">
                  <c:v>15.523</c:v>
                </c:pt>
                <c:pt idx="1122">
                  <c:v>15.527999999999999</c:v>
                </c:pt>
                <c:pt idx="1123">
                  <c:v>15.522</c:v>
                </c:pt>
                <c:pt idx="1124">
                  <c:v>15.525</c:v>
                </c:pt>
                <c:pt idx="1125">
                  <c:v>15.533000000000001</c:v>
                </c:pt>
                <c:pt idx="1126">
                  <c:v>15.523</c:v>
                </c:pt>
                <c:pt idx="1127">
                  <c:v>15.525</c:v>
                </c:pt>
                <c:pt idx="1128">
                  <c:v>15.533000000000001</c:v>
                </c:pt>
                <c:pt idx="1129">
                  <c:v>15.530000000000001</c:v>
                </c:pt>
                <c:pt idx="1130">
                  <c:v>15.536000000000001</c:v>
                </c:pt>
                <c:pt idx="1131">
                  <c:v>15.545</c:v>
                </c:pt>
                <c:pt idx="1132">
                  <c:v>15.541</c:v>
                </c:pt>
                <c:pt idx="1133">
                  <c:v>15.545</c:v>
                </c:pt>
                <c:pt idx="1134">
                  <c:v>15.537000000000001</c:v>
                </c:pt>
                <c:pt idx="1135">
                  <c:v>15.544</c:v>
                </c:pt>
                <c:pt idx="1136">
                  <c:v>15.547000000000001</c:v>
                </c:pt>
                <c:pt idx="1137">
                  <c:v>15.547000000000001</c:v>
                </c:pt>
                <c:pt idx="1138">
                  <c:v>15.551000000000002</c:v>
                </c:pt>
                <c:pt idx="1139">
                  <c:v>15.55</c:v>
                </c:pt>
                <c:pt idx="1140">
                  <c:v>15.551000000000002</c:v>
                </c:pt>
                <c:pt idx="1141">
                  <c:v>15.543000000000001</c:v>
                </c:pt>
                <c:pt idx="1142">
                  <c:v>15.561</c:v>
                </c:pt>
                <c:pt idx="1143">
                  <c:v>15.564</c:v>
                </c:pt>
                <c:pt idx="1144">
                  <c:v>15.574000000000002</c:v>
                </c:pt>
                <c:pt idx="1145">
                  <c:v>15.572000000000006</c:v>
                </c:pt>
                <c:pt idx="1146">
                  <c:v>15.581</c:v>
                </c:pt>
                <c:pt idx="1147">
                  <c:v>15.584</c:v>
                </c:pt>
                <c:pt idx="1148">
                  <c:v>15.578000000000001</c:v>
                </c:pt>
                <c:pt idx="1149">
                  <c:v>15.585000000000004</c:v>
                </c:pt>
                <c:pt idx="1150">
                  <c:v>15.586000000000002</c:v>
                </c:pt>
                <c:pt idx="1151">
                  <c:v>15.573</c:v>
                </c:pt>
                <c:pt idx="1152">
                  <c:v>15.594000000000001</c:v>
                </c:pt>
                <c:pt idx="1153">
                  <c:v>15.585000000000004</c:v>
                </c:pt>
                <c:pt idx="1154">
                  <c:v>15.592000000000002</c:v>
                </c:pt>
                <c:pt idx="1155">
                  <c:v>15.600000000000001</c:v>
                </c:pt>
                <c:pt idx="1156">
                  <c:v>15.602</c:v>
                </c:pt>
                <c:pt idx="1157">
                  <c:v>15.608000000000001</c:v>
                </c:pt>
                <c:pt idx="1158">
                  <c:v>15.606000000000002</c:v>
                </c:pt>
                <c:pt idx="1159">
                  <c:v>15.612</c:v>
                </c:pt>
                <c:pt idx="1160">
                  <c:v>15.616</c:v>
                </c:pt>
                <c:pt idx="1161">
                  <c:v>15.622</c:v>
                </c:pt>
                <c:pt idx="1162">
                  <c:v>15.629999999999999</c:v>
                </c:pt>
                <c:pt idx="1163">
                  <c:v>15.606000000000002</c:v>
                </c:pt>
                <c:pt idx="1164">
                  <c:v>15.613</c:v>
                </c:pt>
                <c:pt idx="1165">
                  <c:v>15.629</c:v>
                </c:pt>
                <c:pt idx="1166">
                  <c:v>15.628</c:v>
                </c:pt>
                <c:pt idx="1167">
                  <c:v>15.631</c:v>
                </c:pt>
                <c:pt idx="1168">
                  <c:v>15.632</c:v>
                </c:pt>
                <c:pt idx="1169">
                  <c:v>15.625</c:v>
                </c:pt>
                <c:pt idx="1170">
                  <c:v>15.640999999999998</c:v>
                </c:pt>
                <c:pt idx="1171">
                  <c:v>15.632</c:v>
                </c:pt>
                <c:pt idx="1172">
                  <c:v>15.632</c:v>
                </c:pt>
                <c:pt idx="1173">
                  <c:v>15.643999999999998</c:v>
                </c:pt>
                <c:pt idx="1174">
                  <c:v>15.646999999999998</c:v>
                </c:pt>
                <c:pt idx="1175">
                  <c:v>15.640999999999998</c:v>
                </c:pt>
                <c:pt idx="1176">
                  <c:v>15.648</c:v>
                </c:pt>
                <c:pt idx="1177">
                  <c:v>15.65</c:v>
                </c:pt>
                <c:pt idx="1178">
                  <c:v>15.664000000000001</c:v>
                </c:pt>
                <c:pt idx="1179">
                  <c:v>15.667000000000002</c:v>
                </c:pt>
                <c:pt idx="1180">
                  <c:v>15.648999999999997</c:v>
                </c:pt>
                <c:pt idx="1181">
                  <c:v>15.663</c:v>
                </c:pt>
                <c:pt idx="1182">
                  <c:v>15.661000000000001</c:v>
                </c:pt>
                <c:pt idx="1183">
                  <c:v>15.664000000000001</c:v>
                </c:pt>
                <c:pt idx="1184">
                  <c:v>15.657</c:v>
                </c:pt>
                <c:pt idx="1185">
                  <c:v>15.674000000000001</c:v>
                </c:pt>
                <c:pt idx="1186">
                  <c:v>15.677</c:v>
                </c:pt>
                <c:pt idx="1187">
                  <c:v>15.677</c:v>
                </c:pt>
                <c:pt idx="1188">
                  <c:v>15.658000000000001</c:v>
                </c:pt>
                <c:pt idx="1189">
                  <c:v>15.679</c:v>
                </c:pt>
                <c:pt idx="1190">
                  <c:v>15.685</c:v>
                </c:pt>
                <c:pt idx="1191">
                  <c:v>15.688000000000001</c:v>
                </c:pt>
                <c:pt idx="1192">
                  <c:v>15.706</c:v>
                </c:pt>
                <c:pt idx="1193">
                  <c:v>15.726000000000001</c:v>
                </c:pt>
                <c:pt idx="1194">
                  <c:v>15.75</c:v>
                </c:pt>
                <c:pt idx="1195">
                  <c:v>15.777000000000001</c:v>
                </c:pt>
                <c:pt idx="1196">
                  <c:v>15.775</c:v>
                </c:pt>
                <c:pt idx="1197">
                  <c:v>15.816000000000004</c:v>
                </c:pt>
                <c:pt idx="1198">
                  <c:v>15.842000000000002</c:v>
                </c:pt>
                <c:pt idx="1199">
                  <c:v>15.861000000000002</c:v>
                </c:pt>
                <c:pt idx="1200">
                  <c:v>15.896000000000004</c:v>
                </c:pt>
                <c:pt idx="1201">
                  <c:v>15.926000000000002</c:v>
                </c:pt>
                <c:pt idx="1202">
                  <c:v>15.97200000000001</c:v>
                </c:pt>
                <c:pt idx="1203">
                  <c:v>15.989000000000004</c:v>
                </c:pt>
                <c:pt idx="1204">
                  <c:v>16.009</c:v>
                </c:pt>
                <c:pt idx="1205">
                  <c:v>16.027999999999999</c:v>
                </c:pt>
                <c:pt idx="1206">
                  <c:v>16.067999999999987</c:v>
                </c:pt>
                <c:pt idx="1207">
                  <c:v>16.111999999999998</c:v>
                </c:pt>
                <c:pt idx="1208">
                  <c:v>16.128999999999987</c:v>
                </c:pt>
                <c:pt idx="1209">
                  <c:v>16.169</c:v>
                </c:pt>
                <c:pt idx="1210">
                  <c:v>16.198</c:v>
                </c:pt>
                <c:pt idx="1211">
                  <c:v>16.22</c:v>
                </c:pt>
                <c:pt idx="1212">
                  <c:v>16.256</c:v>
                </c:pt>
                <c:pt idx="1213">
                  <c:v>16.279999999999987</c:v>
                </c:pt>
                <c:pt idx="1214">
                  <c:v>16.302999999999987</c:v>
                </c:pt>
                <c:pt idx="1215">
                  <c:v>16.321999999999999</c:v>
                </c:pt>
                <c:pt idx="1216">
                  <c:v>16.344999999999999</c:v>
                </c:pt>
                <c:pt idx="1217">
                  <c:v>16.356999999999999</c:v>
                </c:pt>
                <c:pt idx="1218">
                  <c:v>16.372999999999987</c:v>
                </c:pt>
                <c:pt idx="1219">
                  <c:v>16.39</c:v>
                </c:pt>
                <c:pt idx="1220">
                  <c:v>16.417999999999999</c:v>
                </c:pt>
                <c:pt idx="1221">
                  <c:v>16.433</c:v>
                </c:pt>
                <c:pt idx="1222">
                  <c:v>16.443999999999978</c:v>
                </c:pt>
                <c:pt idx="1223">
                  <c:v>16.467999999999989</c:v>
                </c:pt>
                <c:pt idx="1224">
                  <c:v>16.477</c:v>
                </c:pt>
                <c:pt idx="1225">
                  <c:v>16.485999999999972</c:v>
                </c:pt>
                <c:pt idx="1226">
                  <c:v>16.494</c:v>
                </c:pt>
                <c:pt idx="1227">
                  <c:v>16.504999999999999</c:v>
                </c:pt>
                <c:pt idx="1228">
                  <c:v>16.512999999999987</c:v>
                </c:pt>
                <c:pt idx="1229">
                  <c:v>16.523</c:v>
                </c:pt>
                <c:pt idx="1230">
                  <c:v>16.526999999999987</c:v>
                </c:pt>
                <c:pt idx="1231">
                  <c:v>16.527999999999999</c:v>
                </c:pt>
                <c:pt idx="1232">
                  <c:v>16.535999999999987</c:v>
                </c:pt>
                <c:pt idx="1233">
                  <c:v>16.538999999999987</c:v>
                </c:pt>
                <c:pt idx="1234">
                  <c:v>16.561</c:v>
                </c:pt>
                <c:pt idx="1235">
                  <c:v>16.564999999999987</c:v>
                </c:pt>
                <c:pt idx="1236">
                  <c:v>16.553999999999988</c:v>
                </c:pt>
                <c:pt idx="1237">
                  <c:v>16.558</c:v>
                </c:pt>
                <c:pt idx="1238">
                  <c:v>16.564999999999987</c:v>
                </c:pt>
                <c:pt idx="1239">
                  <c:v>16.559999999999999</c:v>
                </c:pt>
                <c:pt idx="1240">
                  <c:v>16.561999999999987</c:v>
                </c:pt>
                <c:pt idx="1241">
                  <c:v>16.562999999999974</c:v>
                </c:pt>
                <c:pt idx="1242">
                  <c:v>16.55</c:v>
                </c:pt>
                <c:pt idx="1243">
                  <c:v>16.561999999999987</c:v>
                </c:pt>
                <c:pt idx="1244">
                  <c:v>16.564</c:v>
                </c:pt>
                <c:pt idx="1245">
                  <c:v>16.556999999999999</c:v>
                </c:pt>
                <c:pt idx="1246">
                  <c:v>16.555999999999987</c:v>
                </c:pt>
                <c:pt idx="1247">
                  <c:v>16.547000000000001</c:v>
                </c:pt>
                <c:pt idx="1248">
                  <c:v>16.545999999999989</c:v>
                </c:pt>
                <c:pt idx="1249">
                  <c:v>16.542999999999989</c:v>
                </c:pt>
                <c:pt idx="1250">
                  <c:v>16.545999999999989</c:v>
                </c:pt>
                <c:pt idx="1251">
                  <c:v>16.545999999999989</c:v>
                </c:pt>
                <c:pt idx="1252">
                  <c:v>16.544999999999987</c:v>
                </c:pt>
                <c:pt idx="1253">
                  <c:v>16.542999999999989</c:v>
                </c:pt>
                <c:pt idx="1254">
                  <c:v>16.530999999999999</c:v>
                </c:pt>
                <c:pt idx="1255">
                  <c:v>16.523999999999987</c:v>
                </c:pt>
                <c:pt idx="1256">
                  <c:v>16.529</c:v>
                </c:pt>
                <c:pt idx="1257">
                  <c:v>16.520999999999987</c:v>
                </c:pt>
                <c:pt idx="1258">
                  <c:v>16.523</c:v>
                </c:pt>
                <c:pt idx="1259">
                  <c:v>16.503</c:v>
                </c:pt>
                <c:pt idx="1260">
                  <c:v>16.498999999999974</c:v>
                </c:pt>
                <c:pt idx="1261">
                  <c:v>16.504999999999999</c:v>
                </c:pt>
                <c:pt idx="1262">
                  <c:v>16.494</c:v>
                </c:pt>
                <c:pt idx="1263">
                  <c:v>16.487999999999989</c:v>
                </c:pt>
                <c:pt idx="1264">
                  <c:v>16.475999999999978</c:v>
                </c:pt>
                <c:pt idx="1265">
                  <c:v>16.464999999999989</c:v>
                </c:pt>
                <c:pt idx="1266">
                  <c:v>16.464999999999989</c:v>
                </c:pt>
                <c:pt idx="1267">
                  <c:v>16.439999999999987</c:v>
                </c:pt>
                <c:pt idx="1268">
                  <c:v>16.442999999999969</c:v>
                </c:pt>
                <c:pt idx="1269">
                  <c:v>16.436</c:v>
                </c:pt>
                <c:pt idx="1270">
                  <c:v>16.434999999999999</c:v>
                </c:pt>
                <c:pt idx="1271">
                  <c:v>16.423999999999989</c:v>
                </c:pt>
                <c:pt idx="1272">
                  <c:v>16.421999999999986</c:v>
                </c:pt>
                <c:pt idx="1273">
                  <c:v>16.419999999999987</c:v>
                </c:pt>
                <c:pt idx="1274">
                  <c:v>16.401999999999987</c:v>
                </c:pt>
                <c:pt idx="1275">
                  <c:v>16.398999999999987</c:v>
                </c:pt>
                <c:pt idx="1276">
                  <c:v>16.375</c:v>
                </c:pt>
                <c:pt idx="1277">
                  <c:v>16.378</c:v>
                </c:pt>
                <c:pt idx="1278">
                  <c:v>16.381999999999987</c:v>
                </c:pt>
                <c:pt idx="1279">
                  <c:v>16.376999999999999</c:v>
                </c:pt>
                <c:pt idx="1280">
                  <c:v>16.369</c:v>
                </c:pt>
                <c:pt idx="1281">
                  <c:v>16.352</c:v>
                </c:pt>
                <c:pt idx="1282">
                  <c:v>16.343</c:v>
                </c:pt>
                <c:pt idx="1283">
                  <c:v>16.323</c:v>
                </c:pt>
                <c:pt idx="1284">
                  <c:v>16.314999999999998</c:v>
                </c:pt>
                <c:pt idx="1285">
                  <c:v>16.311000000000021</c:v>
                </c:pt>
                <c:pt idx="1286">
                  <c:v>16.295999999999989</c:v>
                </c:pt>
                <c:pt idx="1287">
                  <c:v>16.29</c:v>
                </c:pt>
                <c:pt idx="1288">
                  <c:v>16.284999999999989</c:v>
                </c:pt>
                <c:pt idx="1289">
                  <c:v>16.274999999999999</c:v>
                </c:pt>
                <c:pt idx="1290">
                  <c:v>16.254999999999999</c:v>
                </c:pt>
                <c:pt idx="1291">
                  <c:v>16.241</c:v>
                </c:pt>
                <c:pt idx="1292">
                  <c:v>16.233000000000001</c:v>
                </c:pt>
                <c:pt idx="1293">
                  <c:v>16.213999999999999</c:v>
                </c:pt>
                <c:pt idx="1294">
                  <c:v>16.210999999999999</c:v>
                </c:pt>
                <c:pt idx="1295">
                  <c:v>16.195</c:v>
                </c:pt>
                <c:pt idx="1296">
                  <c:v>16.172999999999988</c:v>
                </c:pt>
                <c:pt idx="1297">
                  <c:v>16.167999999999999</c:v>
                </c:pt>
                <c:pt idx="1298">
                  <c:v>16.146999999999988</c:v>
                </c:pt>
                <c:pt idx="1299">
                  <c:v>16.125</c:v>
                </c:pt>
                <c:pt idx="1300">
                  <c:v>16.114999999999998</c:v>
                </c:pt>
                <c:pt idx="1301">
                  <c:v>16.102999999999987</c:v>
                </c:pt>
                <c:pt idx="1302">
                  <c:v>16.102</c:v>
                </c:pt>
                <c:pt idx="1303">
                  <c:v>16.093999999999987</c:v>
                </c:pt>
                <c:pt idx="1304">
                  <c:v>16.071999999999999</c:v>
                </c:pt>
                <c:pt idx="1305">
                  <c:v>16.061</c:v>
                </c:pt>
                <c:pt idx="1306">
                  <c:v>16.058999999999987</c:v>
                </c:pt>
                <c:pt idx="1307">
                  <c:v>16.042999999999989</c:v>
                </c:pt>
                <c:pt idx="1308">
                  <c:v>16.036999999999999</c:v>
                </c:pt>
                <c:pt idx="1309">
                  <c:v>16.023999999999987</c:v>
                </c:pt>
                <c:pt idx="1310">
                  <c:v>16.003</c:v>
                </c:pt>
                <c:pt idx="1311">
                  <c:v>15.990000000000002</c:v>
                </c:pt>
                <c:pt idx="1312">
                  <c:v>15.991</c:v>
                </c:pt>
                <c:pt idx="1313">
                  <c:v>15.970000000000002</c:v>
                </c:pt>
                <c:pt idx="1314">
                  <c:v>15.958000000000002</c:v>
                </c:pt>
                <c:pt idx="1315">
                  <c:v>15.939</c:v>
                </c:pt>
                <c:pt idx="1316">
                  <c:v>15.927</c:v>
                </c:pt>
                <c:pt idx="1317">
                  <c:v>15.922000000000002</c:v>
                </c:pt>
                <c:pt idx="1318">
                  <c:v>15.915000000000004</c:v>
                </c:pt>
                <c:pt idx="1319">
                  <c:v>15.904</c:v>
                </c:pt>
                <c:pt idx="1320">
                  <c:v>15.887</c:v>
                </c:pt>
                <c:pt idx="1321">
                  <c:v>15.870000000000006</c:v>
                </c:pt>
                <c:pt idx="1322">
                  <c:v>15.855000000000015</c:v>
                </c:pt>
                <c:pt idx="1323">
                  <c:v>15.854000000000006</c:v>
                </c:pt>
                <c:pt idx="1324">
                  <c:v>15.843</c:v>
                </c:pt>
                <c:pt idx="1325">
                  <c:v>15.817</c:v>
                </c:pt>
                <c:pt idx="1326">
                  <c:v>15.798999999999999</c:v>
                </c:pt>
                <c:pt idx="1327">
                  <c:v>15.786000000000001</c:v>
                </c:pt>
                <c:pt idx="1328">
                  <c:v>15.774000000000001</c:v>
                </c:pt>
                <c:pt idx="1329">
                  <c:v>15.767000000000001</c:v>
                </c:pt>
                <c:pt idx="1330">
                  <c:v>15.751000000000001</c:v>
                </c:pt>
                <c:pt idx="1331">
                  <c:v>15.733000000000001</c:v>
                </c:pt>
                <c:pt idx="1332">
                  <c:v>15.721</c:v>
                </c:pt>
                <c:pt idx="1333">
                  <c:v>15.718</c:v>
                </c:pt>
                <c:pt idx="1334">
                  <c:v>15.706</c:v>
                </c:pt>
                <c:pt idx="1335">
                  <c:v>15.690000000000001</c:v>
                </c:pt>
                <c:pt idx="1336">
                  <c:v>15.677</c:v>
                </c:pt>
                <c:pt idx="1337">
                  <c:v>15.672000000000002</c:v>
                </c:pt>
                <c:pt idx="1338">
                  <c:v>15.654</c:v>
                </c:pt>
                <c:pt idx="1339">
                  <c:v>15.646000000000001</c:v>
                </c:pt>
                <c:pt idx="1340">
                  <c:v>15.616</c:v>
                </c:pt>
                <c:pt idx="1341">
                  <c:v>15.629999999999999</c:v>
                </c:pt>
                <c:pt idx="1342">
                  <c:v>15.608000000000001</c:v>
                </c:pt>
                <c:pt idx="1343">
                  <c:v>15.611000000000001</c:v>
                </c:pt>
                <c:pt idx="1344">
                  <c:v>15.587</c:v>
                </c:pt>
                <c:pt idx="1345">
                  <c:v>15.586000000000002</c:v>
                </c:pt>
                <c:pt idx="1346">
                  <c:v>15.575000000000006</c:v>
                </c:pt>
                <c:pt idx="1347">
                  <c:v>15.56500000000001</c:v>
                </c:pt>
                <c:pt idx="1348">
                  <c:v>15.561</c:v>
                </c:pt>
                <c:pt idx="1349">
                  <c:v>15.547000000000001</c:v>
                </c:pt>
                <c:pt idx="1350">
                  <c:v>15.529</c:v>
                </c:pt>
                <c:pt idx="1351">
                  <c:v>15.525</c:v>
                </c:pt>
                <c:pt idx="1352">
                  <c:v>15.52</c:v>
                </c:pt>
                <c:pt idx="1353">
                  <c:v>15.511000000000001</c:v>
                </c:pt>
                <c:pt idx="1354">
                  <c:v>15.506</c:v>
                </c:pt>
                <c:pt idx="1355">
                  <c:v>15.499000000000002</c:v>
                </c:pt>
                <c:pt idx="1356">
                  <c:v>15.491</c:v>
                </c:pt>
                <c:pt idx="1357">
                  <c:v>15.487000000000002</c:v>
                </c:pt>
                <c:pt idx="1358">
                  <c:v>15.47200000000001</c:v>
                </c:pt>
                <c:pt idx="1359">
                  <c:v>15.471</c:v>
                </c:pt>
                <c:pt idx="1360">
                  <c:v>15.46</c:v>
                </c:pt>
                <c:pt idx="1361">
                  <c:v>15.465000000000011</c:v>
                </c:pt>
                <c:pt idx="1362">
                  <c:v>15.442</c:v>
                </c:pt>
                <c:pt idx="1363">
                  <c:v>15.447000000000001</c:v>
                </c:pt>
                <c:pt idx="1364">
                  <c:v>15.428000000000001</c:v>
                </c:pt>
                <c:pt idx="1365">
                  <c:v>15.420000000000002</c:v>
                </c:pt>
                <c:pt idx="1366">
                  <c:v>15.418000000000001</c:v>
                </c:pt>
                <c:pt idx="1367">
                  <c:v>15.415000000000004</c:v>
                </c:pt>
                <c:pt idx="1368">
                  <c:v>15.39500000000001</c:v>
                </c:pt>
                <c:pt idx="1369">
                  <c:v>15.380000000000004</c:v>
                </c:pt>
                <c:pt idx="1370">
                  <c:v>15.394000000000002</c:v>
                </c:pt>
                <c:pt idx="1371">
                  <c:v>15.376000000000012</c:v>
                </c:pt>
                <c:pt idx="1372">
                  <c:v>15.377000000000002</c:v>
                </c:pt>
                <c:pt idx="1373">
                  <c:v>15.364000000000004</c:v>
                </c:pt>
                <c:pt idx="1374">
                  <c:v>15.349</c:v>
                </c:pt>
                <c:pt idx="1375">
                  <c:v>15.345000000000002</c:v>
                </c:pt>
                <c:pt idx="1376">
                  <c:v>15.341000000000001</c:v>
                </c:pt>
                <c:pt idx="1377">
                  <c:v>15.321000000000002</c:v>
                </c:pt>
                <c:pt idx="1378">
                  <c:v>15.318000000000001</c:v>
                </c:pt>
                <c:pt idx="1379">
                  <c:v>15.304000000000002</c:v>
                </c:pt>
                <c:pt idx="1380">
                  <c:v>15.303000000000004</c:v>
                </c:pt>
                <c:pt idx="1381">
                  <c:v>15.295</c:v>
                </c:pt>
                <c:pt idx="1382">
                  <c:v>15.29</c:v>
                </c:pt>
                <c:pt idx="1383">
                  <c:v>15.280000000000001</c:v>
                </c:pt>
                <c:pt idx="1384">
                  <c:v>15.282</c:v>
                </c:pt>
                <c:pt idx="1385">
                  <c:v>15.268000000000001</c:v>
                </c:pt>
                <c:pt idx="1386">
                  <c:v>15.260000000000002</c:v>
                </c:pt>
                <c:pt idx="1387">
                  <c:v>15.261000000000001</c:v>
                </c:pt>
                <c:pt idx="1388">
                  <c:v>15.248999999999999</c:v>
                </c:pt>
                <c:pt idx="1389">
                  <c:v>15.260000000000002</c:v>
                </c:pt>
                <c:pt idx="1390">
                  <c:v>15.239999999999998</c:v>
                </c:pt>
                <c:pt idx="1391">
                  <c:v>15.236000000000001</c:v>
                </c:pt>
                <c:pt idx="1392">
                  <c:v>15.242999999999999</c:v>
                </c:pt>
                <c:pt idx="1393">
                  <c:v>15.227</c:v>
                </c:pt>
                <c:pt idx="1394">
                  <c:v>15.218999999999999</c:v>
                </c:pt>
                <c:pt idx="1395">
                  <c:v>15.213999999999999</c:v>
                </c:pt>
                <c:pt idx="1396">
                  <c:v>15.207999999999998</c:v>
                </c:pt>
                <c:pt idx="1397">
                  <c:v>15.202</c:v>
                </c:pt>
                <c:pt idx="1398">
                  <c:v>15.205</c:v>
                </c:pt>
                <c:pt idx="1399">
                  <c:v>15.206</c:v>
                </c:pt>
                <c:pt idx="1400">
                  <c:v>15.185</c:v>
                </c:pt>
                <c:pt idx="1401">
                  <c:v>15.192</c:v>
                </c:pt>
                <c:pt idx="1402">
                  <c:v>15.197000000000001</c:v>
                </c:pt>
                <c:pt idx="1403">
                  <c:v>15.18</c:v>
                </c:pt>
                <c:pt idx="1404">
                  <c:v>15.185</c:v>
                </c:pt>
                <c:pt idx="1405">
                  <c:v>15.171000000000001</c:v>
                </c:pt>
                <c:pt idx="1406">
                  <c:v>15.167000000000002</c:v>
                </c:pt>
                <c:pt idx="1407">
                  <c:v>15.169</c:v>
                </c:pt>
                <c:pt idx="1408">
                  <c:v>15.169</c:v>
                </c:pt>
                <c:pt idx="1409">
                  <c:v>15.161000000000001</c:v>
                </c:pt>
                <c:pt idx="1410">
                  <c:v>15.163</c:v>
                </c:pt>
                <c:pt idx="1411">
                  <c:v>15.143999999999998</c:v>
                </c:pt>
                <c:pt idx="1412">
                  <c:v>15.143999999999998</c:v>
                </c:pt>
                <c:pt idx="1413">
                  <c:v>15.148</c:v>
                </c:pt>
                <c:pt idx="1414">
                  <c:v>15.146999999999998</c:v>
                </c:pt>
                <c:pt idx="1415">
                  <c:v>15.141999999999999</c:v>
                </c:pt>
                <c:pt idx="1416">
                  <c:v>15.135</c:v>
                </c:pt>
                <c:pt idx="1417">
                  <c:v>15.140999999999998</c:v>
                </c:pt>
                <c:pt idx="1418">
                  <c:v>15.135</c:v>
                </c:pt>
                <c:pt idx="1419">
                  <c:v>15.134</c:v>
                </c:pt>
                <c:pt idx="1420">
                  <c:v>15.128</c:v>
                </c:pt>
                <c:pt idx="1421">
                  <c:v>15.124000000000001</c:v>
                </c:pt>
                <c:pt idx="1422">
                  <c:v>15.126000000000001</c:v>
                </c:pt>
                <c:pt idx="1423">
                  <c:v>15.107000000000001</c:v>
                </c:pt>
                <c:pt idx="1424">
                  <c:v>15.119</c:v>
                </c:pt>
                <c:pt idx="1425">
                  <c:v>15.117000000000001</c:v>
                </c:pt>
                <c:pt idx="1426">
                  <c:v>15.097000000000001</c:v>
                </c:pt>
                <c:pt idx="1427">
                  <c:v>15.109</c:v>
                </c:pt>
                <c:pt idx="1428">
                  <c:v>15.107000000000001</c:v>
                </c:pt>
                <c:pt idx="1429">
                  <c:v>15.09</c:v>
                </c:pt>
                <c:pt idx="1430">
                  <c:v>15.099</c:v>
                </c:pt>
                <c:pt idx="1431">
                  <c:v>15.100000000000001</c:v>
                </c:pt>
                <c:pt idx="1432">
                  <c:v>15.104000000000001</c:v>
                </c:pt>
                <c:pt idx="1433">
                  <c:v>15.101000000000001</c:v>
                </c:pt>
                <c:pt idx="1434">
                  <c:v>15.109</c:v>
                </c:pt>
                <c:pt idx="1435">
                  <c:v>15.099</c:v>
                </c:pt>
                <c:pt idx="1436">
                  <c:v>15.093</c:v>
                </c:pt>
                <c:pt idx="1437">
                  <c:v>15.096</c:v>
                </c:pt>
                <c:pt idx="1438">
                  <c:v>15.076000000000002</c:v>
                </c:pt>
                <c:pt idx="1439">
                  <c:v>15.079000000000002</c:v>
                </c:pt>
                <c:pt idx="1440">
                  <c:v>15.082000000000004</c:v>
                </c:pt>
                <c:pt idx="1441">
                  <c:v>15.083000000000002</c:v>
                </c:pt>
                <c:pt idx="1442">
                  <c:v>15.073</c:v>
                </c:pt>
                <c:pt idx="1443">
                  <c:v>15.078000000000001</c:v>
                </c:pt>
                <c:pt idx="1444">
                  <c:v>15.07</c:v>
                </c:pt>
                <c:pt idx="1445">
                  <c:v>15.072000000000006</c:v>
                </c:pt>
                <c:pt idx="1446">
                  <c:v>15.067</c:v>
                </c:pt>
                <c:pt idx="1447">
                  <c:v>15.066000000000004</c:v>
                </c:pt>
                <c:pt idx="1448">
                  <c:v>15.072000000000006</c:v>
                </c:pt>
                <c:pt idx="1449">
                  <c:v>15.063000000000002</c:v>
                </c:pt>
                <c:pt idx="1450">
                  <c:v>15.056000000000004</c:v>
                </c:pt>
                <c:pt idx="1451">
                  <c:v>15.064</c:v>
                </c:pt>
                <c:pt idx="1452">
                  <c:v>15.060000000000002</c:v>
                </c:pt>
                <c:pt idx="1453">
                  <c:v>15.058</c:v>
                </c:pt>
                <c:pt idx="1454">
                  <c:v>15.062000000000006</c:v>
                </c:pt>
                <c:pt idx="1455">
                  <c:v>15.072000000000006</c:v>
                </c:pt>
                <c:pt idx="1456">
                  <c:v>15.071000000000002</c:v>
                </c:pt>
                <c:pt idx="1457">
                  <c:v>15.062000000000006</c:v>
                </c:pt>
                <c:pt idx="1458">
                  <c:v>15.05500000000001</c:v>
                </c:pt>
                <c:pt idx="1459">
                  <c:v>15.063000000000002</c:v>
                </c:pt>
                <c:pt idx="1460">
                  <c:v>15.060000000000002</c:v>
                </c:pt>
                <c:pt idx="1461">
                  <c:v>15.057000000000002</c:v>
                </c:pt>
                <c:pt idx="1462">
                  <c:v>15.05200000000001</c:v>
                </c:pt>
                <c:pt idx="1463">
                  <c:v>15.056000000000004</c:v>
                </c:pt>
                <c:pt idx="1464">
                  <c:v>15.05</c:v>
                </c:pt>
                <c:pt idx="1465">
                  <c:v>15.05200000000001</c:v>
                </c:pt>
                <c:pt idx="1466">
                  <c:v>15.05</c:v>
                </c:pt>
                <c:pt idx="1467">
                  <c:v>15.061</c:v>
                </c:pt>
                <c:pt idx="1468">
                  <c:v>15.063000000000002</c:v>
                </c:pt>
                <c:pt idx="1469">
                  <c:v>15.063000000000002</c:v>
                </c:pt>
                <c:pt idx="1470">
                  <c:v>15.066000000000004</c:v>
                </c:pt>
                <c:pt idx="1471">
                  <c:v>15.073</c:v>
                </c:pt>
                <c:pt idx="1472">
                  <c:v>15.075000000000006</c:v>
                </c:pt>
                <c:pt idx="1473">
                  <c:v>15.077000000000002</c:v>
                </c:pt>
                <c:pt idx="1474">
                  <c:v>15.07</c:v>
                </c:pt>
                <c:pt idx="1475">
                  <c:v>15.074000000000002</c:v>
                </c:pt>
                <c:pt idx="1476">
                  <c:v>15.075000000000006</c:v>
                </c:pt>
                <c:pt idx="1477">
                  <c:v>15.078000000000001</c:v>
                </c:pt>
                <c:pt idx="1478">
                  <c:v>15.087</c:v>
                </c:pt>
                <c:pt idx="1479">
                  <c:v>15.088000000000001</c:v>
                </c:pt>
                <c:pt idx="1480">
                  <c:v>15.09</c:v>
                </c:pt>
                <c:pt idx="1481">
                  <c:v>15.087</c:v>
                </c:pt>
                <c:pt idx="1482">
                  <c:v>15.091000000000001</c:v>
                </c:pt>
                <c:pt idx="1483">
                  <c:v>15.100000000000001</c:v>
                </c:pt>
                <c:pt idx="1484">
                  <c:v>15.108000000000001</c:v>
                </c:pt>
                <c:pt idx="1485">
                  <c:v>15.104000000000001</c:v>
                </c:pt>
                <c:pt idx="1486">
                  <c:v>15.109</c:v>
                </c:pt>
                <c:pt idx="1487">
                  <c:v>15.108000000000001</c:v>
                </c:pt>
                <c:pt idx="1488">
                  <c:v>15.113</c:v>
                </c:pt>
                <c:pt idx="1489">
                  <c:v>15.120999999999999</c:v>
                </c:pt>
                <c:pt idx="1490">
                  <c:v>15.113</c:v>
                </c:pt>
                <c:pt idx="1491">
                  <c:v>15.120999999999999</c:v>
                </c:pt>
                <c:pt idx="1492">
                  <c:v>15.117999999999999</c:v>
                </c:pt>
                <c:pt idx="1493">
                  <c:v>15.127000000000001</c:v>
                </c:pt>
                <c:pt idx="1494">
                  <c:v>15.122</c:v>
                </c:pt>
                <c:pt idx="1495">
                  <c:v>15.129</c:v>
                </c:pt>
                <c:pt idx="1496">
                  <c:v>15.137</c:v>
                </c:pt>
                <c:pt idx="1497">
                  <c:v>15.120999999999999</c:v>
                </c:pt>
                <c:pt idx="1498">
                  <c:v>15.128</c:v>
                </c:pt>
                <c:pt idx="1499">
                  <c:v>15.129</c:v>
                </c:pt>
                <c:pt idx="1500">
                  <c:v>15.122</c:v>
                </c:pt>
                <c:pt idx="1501">
                  <c:v>15.138999999999999</c:v>
                </c:pt>
                <c:pt idx="1502">
                  <c:v>15.143000000000001</c:v>
                </c:pt>
                <c:pt idx="1503">
                  <c:v>15.136000000000001</c:v>
                </c:pt>
                <c:pt idx="1504">
                  <c:v>15.129</c:v>
                </c:pt>
                <c:pt idx="1505">
                  <c:v>15.132</c:v>
                </c:pt>
                <c:pt idx="1506">
                  <c:v>15.137</c:v>
                </c:pt>
                <c:pt idx="1507">
                  <c:v>15.135</c:v>
                </c:pt>
                <c:pt idx="1508">
                  <c:v>15.14</c:v>
                </c:pt>
                <c:pt idx="1509">
                  <c:v>15.137999999999998</c:v>
                </c:pt>
                <c:pt idx="1510">
                  <c:v>15.132</c:v>
                </c:pt>
                <c:pt idx="1511">
                  <c:v>15.140999999999998</c:v>
                </c:pt>
                <c:pt idx="1512">
                  <c:v>15.141999999999999</c:v>
                </c:pt>
                <c:pt idx="1513">
                  <c:v>15.133000000000001</c:v>
                </c:pt>
                <c:pt idx="1514">
                  <c:v>15.136000000000001</c:v>
                </c:pt>
                <c:pt idx="1515">
                  <c:v>15.125</c:v>
                </c:pt>
                <c:pt idx="1516">
                  <c:v>15.135</c:v>
                </c:pt>
                <c:pt idx="1517">
                  <c:v>15.135</c:v>
                </c:pt>
                <c:pt idx="1518">
                  <c:v>15.132</c:v>
                </c:pt>
                <c:pt idx="1519">
                  <c:v>15.137</c:v>
                </c:pt>
                <c:pt idx="1520">
                  <c:v>15.129</c:v>
                </c:pt>
                <c:pt idx="1521">
                  <c:v>15.138999999999999</c:v>
                </c:pt>
                <c:pt idx="1522">
                  <c:v>15.151</c:v>
                </c:pt>
                <c:pt idx="1523">
                  <c:v>15.14</c:v>
                </c:pt>
                <c:pt idx="1524">
                  <c:v>15.146000000000001</c:v>
                </c:pt>
                <c:pt idx="1525">
                  <c:v>15.143000000000001</c:v>
                </c:pt>
                <c:pt idx="1526">
                  <c:v>15.137999999999998</c:v>
                </c:pt>
                <c:pt idx="1527">
                  <c:v>15.148</c:v>
                </c:pt>
                <c:pt idx="1528">
                  <c:v>15.143000000000001</c:v>
                </c:pt>
                <c:pt idx="1529">
                  <c:v>15.143000000000001</c:v>
                </c:pt>
                <c:pt idx="1530">
                  <c:v>15.148999999999997</c:v>
                </c:pt>
                <c:pt idx="1531">
                  <c:v>15.157</c:v>
                </c:pt>
                <c:pt idx="1532">
                  <c:v>15.146000000000001</c:v>
                </c:pt>
                <c:pt idx="1533">
                  <c:v>15.15</c:v>
                </c:pt>
                <c:pt idx="1534">
                  <c:v>15.164000000000001</c:v>
                </c:pt>
                <c:pt idx="1535">
                  <c:v>15.164000000000001</c:v>
                </c:pt>
                <c:pt idx="1536">
                  <c:v>15.163</c:v>
                </c:pt>
                <c:pt idx="1537">
                  <c:v>15.156000000000002</c:v>
                </c:pt>
                <c:pt idx="1538">
                  <c:v>15.176000000000002</c:v>
                </c:pt>
                <c:pt idx="1539">
                  <c:v>15.162000000000004</c:v>
                </c:pt>
                <c:pt idx="1540">
                  <c:v>15.162000000000004</c:v>
                </c:pt>
                <c:pt idx="1541">
                  <c:v>15.161000000000001</c:v>
                </c:pt>
                <c:pt idx="1542">
                  <c:v>15.167000000000002</c:v>
                </c:pt>
                <c:pt idx="1543">
                  <c:v>15.169</c:v>
                </c:pt>
                <c:pt idx="1544">
                  <c:v>15.171000000000001</c:v>
                </c:pt>
                <c:pt idx="1545">
                  <c:v>15.174000000000001</c:v>
                </c:pt>
                <c:pt idx="1546">
                  <c:v>15.166</c:v>
                </c:pt>
                <c:pt idx="1547">
                  <c:v>15.178000000000001</c:v>
                </c:pt>
                <c:pt idx="1548">
                  <c:v>15.182</c:v>
                </c:pt>
                <c:pt idx="1549">
                  <c:v>15.177</c:v>
                </c:pt>
                <c:pt idx="1550">
                  <c:v>15.171000000000001</c:v>
                </c:pt>
                <c:pt idx="1551">
                  <c:v>15.183</c:v>
                </c:pt>
                <c:pt idx="1552">
                  <c:v>15.187000000000001</c:v>
                </c:pt>
                <c:pt idx="1553">
                  <c:v>15.201000000000001</c:v>
                </c:pt>
                <c:pt idx="1554">
                  <c:v>15.201000000000001</c:v>
                </c:pt>
                <c:pt idx="1555">
                  <c:v>15.205</c:v>
                </c:pt>
                <c:pt idx="1556">
                  <c:v>15.216000000000001</c:v>
                </c:pt>
                <c:pt idx="1557">
                  <c:v>15.213000000000001</c:v>
                </c:pt>
                <c:pt idx="1558">
                  <c:v>15.213999999999999</c:v>
                </c:pt>
                <c:pt idx="1559">
                  <c:v>15.205</c:v>
                </c:pt>
                <c:pt idx="1560">
                  <c:v>15.216000000000001</c:v>
                </c:pt>
                <c:pt idx="1561">
                  <c:v>15.224</c:v>
                </c:pt>
                <c:pt idx="1562">
                  <c:v>15.227</c:v>
                </c:pt>
                <c:pt idx="1563">
                  <c:v>15.218</c:v>
                </c:pt>
                <c:pt idx="1564">
                  <c:v>15.226000000000001</c:v>
                </c:pt>
                <c:pt idx="1565">
                  <c:v>15.221</c:v>
                </c:pt>
                <c:pt idx="1566">
                  <c:v>15.218999999999999</c:v>
                </c:pt>
                <c:pt idx="1567">
                  <c:v>15.210999999999999</c:v>
                </c:pt>
                <c:pt idx="1568">
                  <c:v>15.219999999999999</c:v>
                </c:pt>
                <c:pt idx="1569">
                  <c:v>15.209</c:v>
                </c:pt>
                <c:pt idx="1570">
                  <c:v>15.215</c:v>
                </c:pt>
                <c:pt idx="1571">
                  <c:v>15.204000000000001</c:v>
                </c:pt>
                <c:pt idx="1572">
                  <c:v>15.215</c:v>
                </c:pt>
                <c:pt idx="1573">
                  <c:v>15.222</c:v>
                </c:pt>
                <c:pt idx="1574">
                  <c:v>15.216000000000001</c:v>
                </c:pt>
                <c:pt idx="1575">
                  <c:v>15.223000000000001</c:v>
                </c:pt>
                <c:pt idx="1576">
                  <c:v>15.213000000000001</c:v>
                </c:pt>
                <c:pt idx="1577">
                  <c:v>15.221</c:v>
                </c:pt>
                <c:pt idx="1578">
                  <c:v>15.233000000000001</c:v>
                </c:pt>
                <c:pt idx="1579">
                  <c:v>15.234999999999999</c:v>
                </c:pt>
                <c:pt idx="1580">
                  <c:v>15.227</c:v>
                </c:pt>
                <c:pt idx="1581">
                  <c:v>15.227999999999998</c:v>
                </c:pt>
                <c:pt idx="1582">
                  <c:v>15.236999999999998</c:v>
                </c:pt>
                <c:pt idx="1583">
                  <c:v>15.241</c:v>
                </c:pt>
                <c:pt idx="1584">
                  <c:v>15.239000000000001</c:v>
                </c:pt>
                <c:pt idx="1585">
                  <c:v>15.259</c:v>
                </c:pt>
                <c:pt idx="1586">
                  <c:v>15.257000000000001</c:v>
                </c:pt>
                <c:pt idx="1587">
                  <c:v>15.253</c:v>
                </c:pt>
                <c:pt idx="1588">
                  <c:v>15.256</c:v>
                </c:pt>
                <c:pt idx="1589">
                  <c:v>15.263000000000002</c:v>
                </c:pt>
                <c:pt idx="1590">
                  <c:v>15.272</c:v>
                </c:pt>
                <c:pt idx="1591">
                  <c:v>15.269</c:v>
                </c:pt>
                <c:pt idx="1592">
                  <c:v>15.272</c:v>
                </c:pt>
                <c:pt idx="1593">
                  <c:v>15.277000000000001</c:v>
                </c:pt>
                <c:pt idx="1594">
                  <c:v>15.280000000000001</c:v>
                </c:pt>
                <c:pt idx="1595">
                  <c:v>15.287000000000001</c:v>
                </c:pt>
                <c:pt idx="1596">
                  <c:v>15.293000000000001</c:v>
                </c:pt>
                <c:pt idx="1597">
                  <c:v>15.29</c:v>
                </c:pt>
                <c:pt idx="1598">
                  <c:v>15.297999999999998</c:v>
                </c:pt>
                <c:pt idx="1599">
                  <c:v>15.30500000000001</c:v>
                </c:pt>
                <c:pt idx="1600">
                  <c:v>15.32</c:v>
                </c:pt>
                <c:pt idx="1601">
                  <c:v>15.32</c:v>
                </c:pt>
                <c:pt idx="1602">
                  <c:v>15.324000000000002</c:v>
                </c:pt>
                <c:pt idx="1603">
                  <c:v>15.333000000000002</c:v>
                </c:pt>
                <c:pt idx="1604">
                  <c:v>15.342000000000002</c:v>
                </c:pt>
                <c:pt idx="1605">
                  <c:v>15.333000000000002</c:v>
                </c:pt>
                <c:pt idx="1606">
                  <c:v>15.346</c:v>
                </c:pt>
                <c:pt idx="1607">
                  <c:v>15.368000000000002</c:v>
                </c:pt>
                <c:pt idx="1608">
                  <c:v>15.368000000000002</c:v>
                </c:pt>
                <c:pt idx="1609">
                  <c:v>15.36900000000001</c:v>
                </c:pt>
                <c:pt idx="1610">
                  <c:v>15.383000000000004</c:v>
                </c:pt>
                <c:pt idx="1611">
                  <c:v>15.389000000000006</c:v>
                </c:pt>
                <c:pt idx="1612">
                  <c:v>15.404</c:v>
                </c:pt>
                <c:pt idx="1613">
                  <c:v>15.39500000000001</c:v>
                </c:pt>
                <c:pt idx="1614">
                  <c:v>15.412000000000004</c:v>
                </c:pt>
                <c:pt idx="1615">
                  <c:v>15.411000000000001</c:v>
                </c:pt>
                <c:pt idx="1616">
                  <c:v>15.414000000000001</c:v>
                </c:pt>
                <c:pt idx="1617">
                  <c:v>15.418000000000001</c:v>
                </c:pt>
                <c:pt idx="1618">
                  <c:v>15.421000000000001</c:v>
                </c:pt>
                <c:pt idx="1619">
                  <c:v>15.432</c:v>
                </c:pt>
                <c:pt idx="1620">
                  <c:v>15.438000000000001</c:v>
                </c:pt>
                <c:pt idx="1621">
                  <c:v>15.444000000000001</c:v>
                </c:pt>
                <c:pt idx="1622">
                  <c:v>15.437000000000001</c:v>
                </c:pt>
                <c:pt idx="1623">
                  <c:v>15.446000000000002</c:v>
                </c:pt>
                <c:pt idx="1624">
                  <c:v>15.450000000000006</c:v>
                </c:pt>
                <c:pt idx="1625">
                  <c:v>15.453000000000012</c:v>
                </c:pt>
                <c:pt idx="1626">
                  <c:v>15.45600000000001</c:v>
                </c:pt>
                <c:pt idx="1627">
                  <c:v>15.46900000000001</c:v>
                </c:pt>
                <c:pt idx="1628">
                  <c:v>15.468</c:v>
                </c:pt>
                <c:pt idx="1629">
                  <c:v>15.45900000000001</c:v>
                </c:pt>
                <c:pt idx="1630">
                  <c:v>15.468</c:v>
                </c:pt>
                <c:pt idx="1631">
                  <c:v>15.457000000000004</c:v>
                </c:pt>
                <c:pt idx="1632">
                  <c:v>15.470000000000002</c:v>
                </c:pt>
                <c:pt idx="1633">
                  <c:v>15.473000000000004</c:v>
                </c:pt>
                <c:pt idx="1634">
                  <c:v>15.46900000000001</c:v>
                </c:pt>
                <c:pt idx="1635">
                  <c:v>15.476000000000004</c:v>
                </c:pt>
                <c:pt idx="1636">
                  <c:v>15.474</c:v>
                </c:pt>
                <c:pt idx="1637">
                  <c:v>15.484000000000002</c:v>
                </c:pt>
                <c:pt idx="1638">
                  <c:v>15.491</c:v>
                </c:pt>
                <c:pt idx="1639">
                  <c:v>15.5</c:v>
                </c:pt>
                <c:pt idx="1640">
                  <c:v>15.503</c:v>
                </c:pt>
                <c:pt idx="1641">
                  <c:v>15.497</c:v>
                </c:pt>
                <c:pt idx="1642">
                  <c:v>15.513000000000002</c:v>
                </c:pt>
                <c:pt idx="1643">
                  <c:v>15.502000000000002</c:v>
                </c:pt>
                <c:pt idx="1644">
                  <c:v>15.514000000000001</c:v>
                </c:pt>
                <c:pt idx="1645">
                  <c:v>15.513000000000002</c:v>
                </c:pt>
                <c:pt idx="1646">
                  <c:v>15.532</c:v>
                </c:pt>
                <c:pt idx="1647">
                  <c:v>15.54</c:v>
                </c:pt>
                <c:pt idx="1648">
                  <c:v>15.532</c:v>
                </c:pt>
                <c:pt idx="1649">
                  <c:v>15.542</c:v>
                </c:pt>
                <c:pt idx="1650">
                  <c:v>15.544</c:v>
                </c:pt>
                <c:pt idx="1651">
                  <c:v>15.55200000000001</c:v>
                </c:pt>
                <c:pt idx="1652">
                  <c:v>15.560000000000002</c:v>
                </c:pt>
                <c:pt idx="1653">
                  <c:v>15.551000000000002</c:v>
                </c:pt>
                <c:pt idx="1654">
                  <c:v>15.558</c:v>
                </c:pt>
                <c:pt idx="1655">
                  <c:v>15.560000000000002</c:v>
                </c:pt>
                <c:pt idx="1656">
                  <c:v>15.559000000000006</c:v>
                </c:pt>
                <c:pt idx="1657">
                  <c:v>15.574000000000002</c:v>
                </c:pt>
                <c:pt idx="1658">
                  <c:v>15.580000000000002</c:v>
                </c:pt>
                <c:pt idx="1659">
                  <c:v>15.580000000000002</c:v>
                </c:pt>
                <c:pt idx="1660">
                  <c:v>15.588000000000001</c:v>
                </c:pt>
                <c:pt idx="1661">
                  <c:v>15.596</c:v>
                </c:pt>
                <c:pt idx="1662">
                  <c:v>15.602</c:v>
                </c:pt>
                <c:pt idx="1663">
                  <c:v>15.600000000000001</c:v>
                </c:pt>
                <c:pt idx="1664">
                  <c:v>15.608000000000001</c:v>
                </c:pt>
                <c:pt idx="1665">
                  <c:v>15.62</c:v>
                </c:pt>
                <c:pt idx="1666">
                  <c:v>15.62</c:v>
                </c:pt>
                <c:pt idx="1667">
                  <c:v>15.617999999999999</c:v>
                </c:pt>
                <c:pt idx="1668">
                  <c:v>15.620999999999999</c:v>
                </c:pt>
                <c:pt idx="1669">
                  <c:v>15.632</c:v>
                </c:pt>
                <c:pt idx="1670">
                  <c:v>15.637</c:v>
                </c:pt>
                <c:pt idx="1671">
                  <c:v>15.651</c:v>
                </c:pt>
                <c:pt idx="1672">
                  <c:v>15.655000000000006</c:v>
                </c:pt>
                <c:pt idx="1673">
                  <c:v>15.665000000000004</c:v>
                </c:pt>
                <c:pt idx="1674">
                  <c:v>15.655000000000006</c:v>
                </c:pt>
                <c:pt idx="1675">
                  <c:v>15.669</c:v>
                </c:pt>
                <c:pt idx="1676">
                  <c:v>15.667000000000002</c:v>
                </c:pt>
                <c:pt idx="1677">
                  <c:v>15.665000000000004</c:v>
                </c:pt>
                <c:pt idx="1678">
                  <c:v>15.676000000000002</c:v>
                </c:pt>
                <c:pt idx="1679">
                  <c:v>15.683</c:v>
                </c:pt>
                <c:pt idx="1680">
                  <c:v>15.684000000000001</c:v>
                </c:pt>
                <c:pt idx="1681">
                  <c:v>15.679</c:v>
                </c:pt>
                <c:pt idx="1682">
                  <c:v>15.698</c:v>
                </c:pt>
                <c:pt idx="1683">
                  <c:v>15.699</c:v>
                </c:pt>
                <c:pt idx="1684">
                  <c:v>15.705</c:v>
                </c:pt>
                <c:pt idx="1685">
                  <c:v>15.703000000000001</c:v>
                </c:pt>
                <c:pt idx="1686">
                  <c:v>15.701000000000001</c:v>
                </c:pt>
                <c:pt idx="1687">
                  <c:v>15.709</c:v>
                </c:pt>
                <c:pt idx="1688">
                  <c:v>15.713000000000001</c:v>
                </c:pt>
                <c:pt idx="1689">
                  <c:v>15.715</c:v>
                </c:pt>
                <c:pt idx="1690">
                  <c:v>15.718999999999999</c:v>
                </c:pt>
                <c:pt idx="1691">
                  <c:v>15.723000000000001</c:v>
                </c:pt>
                <c:pt idx="1692">
                  <c:v>15.727</c:v>
                </c:pt>
                <c:pt idx="1693">
                  <c:v>15.727999999999998</c:v>
                </c:pt>
                <c:pt idx="1694">
                  <c:v>15.741</c:v>
                </c:pt>
                <c:pt idx="1695">
                  <c:v>15.736999999999998</c:v>
                </c:pt>
                <c:pt idx="1696">
                  <c:v>15.744</c:v>
                </c:pt>
                <c:pt idx="1697">
                  <c:v>15.739999999999998</c:v>
                </c:pt>
                <c:pt idx="1698">
                  <c:v>15.744999999999997</c:v>
                </c:pt>
                <c:pt idx="1699">
                  <c:v>15.742999999999999</c:v>
                </c:pt>
                <c:pt idx="1700">
                  <c:v>15.748999999999999</c:v>
                </c:pt>
                <c:pt idx="1701">
                  <c:v>15.747999999999999</c:v>
                </c:pt>
                <c:pt idx="1702">
                  <c:v>15.747999999999999</c:v>
                </c:pt>
                <c:pt idx="1703">
                  <c:v>15.751000000000001</c:v>
                </c:pt>
                <c:pt idx="1704">
                  <c:v>15.762</c:v>
                </c:pt>
                <c:pt idx="1705">
                  <c:v>15.761000000000001</c:v>
                </c:pt>
                <c:pt idx="1706">
                  <c:v>15.77</c:v>
                </c:pt>
                <c:pt idx="1707">
                  <c:v>15.762</c:v>
                </c:pt>
                <c:pt idx="1708">
                  <c:v>15.769</c:v>
                </c:pt>
                <c:pt idx="1709">
                  <c:v>15.763000000000002</c:v>
                </c:pt>
                <c:pt idx="1710">
                  <c:v>15.771000000000001</c:v>
                </c:pt>
                <c:pt idx="1711">
                  <c:v>15.782</c:v>
                </c:pt>
                <c:pt idx="1712">
                  <c:v>15.784000000000001</c:v>
                </c:pt>
                <c:pt idx="1713">
                  <c:v>15.789</c:v>
                </c:pt>
                <c:pt idx="1714">
                  <c:v>15.789</c:v>
                </c:pt>
                <c:pt idx="1715">
                  <c:v>15.795</c:v>
                </c:pt>
                <c:pt idx="1716">
                  <c:v>15.813000000000002</c:v>
                </c:pt>
                <c:pt idx="1717">
                  <c:v>15.811</c:v>
                </c:pt>
                <c:pt idx="1718">
                  <c:v>15.814</c:v>
                </c:pt>
                <c:pt idx="1719">
                  <c:v>15.821000000000002</c:v>
                </c:pt>
                <c:pt idx="1720">
                  <c:v>15.829000000000002</c:v>
                </c:pt>
                <c:pt idx="1721">
                  <c:v>15.833000000000002</c:v>
                </c:pt>
                <c:pt idx="1722">
                  <c:v>15.842000000000002</c:v>
                </c:pt>
                <c:pt idx="1723">
                  <c:v>15.846</c:v>
                </c:pt>
                <c:pt idx="1724">
                  <c:v>15.852000000000011</c:v>
                </c:pt>
                <c:pt idx="1725">
                  <c:v>15.862000000000011</c:v>
                </c:pt>
                <c:pt idx="1726">
                  <c:v>15.864000000000004</c:v>
                </c:pt>
                <c:pt idx="1727">
                  <c:v>15.872000000000011</c:v>
                </c:pt>
                <c:pt idx="1728">
                  <c:v>15.881</c:v>
                </c:pt>
                <c:pt idx="1729">
                  <c:v>15.876000000000012</c:v>
                </c:pt>
                <c:pt idx="1730">
                  <c:v>15.878</c:v>
                </c:pt>
                <c:pt idx="1731">
                  <c:v>15.880000000000004</c:v>
                </c:pt>
                <c:pt idx="1732">
                  <c:v>15.88200000000001</c:v>
                </c:pt>
                <c:pt idx="1733">
                  <c:v>15.87900000000001</c:v>
                </c:pt>
                <c:pt idx="1734">
                  <c:v>15.881</c:v>
                </c:pt>
                <c:pt idx="1735">
                  <c:v>15.891000000000002</c:v>
                </c:pt>
                <c:pt idx="1736">
                  <c:v>15.894000000000002</c:v>
                </c:pt>
                <c:pt idx="1737">
                  <c:v>15.901</c:v>
                </c:pt>
                <c:pt idx="1738">
                  <c:v>15.903000000000002</c:v>
                </c:pt>
                <c:pt idx="1739">
                  <c:v>15.899000000000004</c:v>
                </c:pt>
                <c:pt idx="1740">
                  <c:v>15.907</c:v>
                </c:pt>
                <c:pt idx="1741">
                  <c:v>15.91</c:v>
                </c:pt>
                <c:pt idx="1742">
                  <c:v>15.911000000000001</c:v>
                </c:pt>
                <c:pt idx="1743">
                  <c:v>15.913</c:v>
                </c:pt>
                <c:pt idx="1744">
                  <c:v>15.917000000000002</c:v>
                </c:pt>
                <c:pt idx="1745">
                  <c:v>15.925000000000002</c:v>
                </c:pt>
                <c:pt idx="1746">
                  <c:v>15.927</c:v>
                </c:pt>
                <c:pt idx="1747">
                  <c:v>15.921000000000001</c:v>
                </c:pt>
                <c:pt idx="1748">
                  <c:v>15.942</c:v>
                </c:pt>
                <c:pt idx="1749">
                  <c:v>15.943000000000001</c:v>
                </c:pt>
                <c:pt idx="1750">
                  <c:v>15.949</c:v>
                </c:pt>
                <c:pt idx="1751">
                  <c:v>15.942</c:v>
                </c:pt>
                <c:pt idx="1752">
                  <c:v>15.95900000000001</c:v>
                </c:pt>
                <c:pt idx="1753">
                  <c:v>15.96</c:v>
                </c:pt>
                <c:pt idx="1754">
                  <c:v>15.965000000000011</c:v>
                </c:pt>
                <c:pt idx="1755">
                  <c:v>15.978000000000002</c:v>
                </c:pt>
                <c:pt idx="1756">
                  <c:v>15.978000000000002</c:v>
                </c:pt>
                <c:pt idx="1757">
                  <c:v>15.984000000000002</c:v>
                </c:pt>
                <c:pt idx="1758">
                  <c:v>16</c:v>
                </c:pt>
                <c:pt idx="1759">
                  <c:v>16.003</c:v>
                </c:pt>
                <c:pt idx="1760">
                  <c:v>16.001999999999999</c:v>
                </c:pt>
                <c:pt idx="1761">
                  <c:v>16.015999999999988</c:v>
                </c:pt>
                <c:pt idx="1762">
                  <c:v>16.026</c:v>
                </c:pt>
                <c:pt idx="1763">
                  <c:v>16.026</c:v>
                </c:pt>
                <c:pt idx="1764">
                  <c:v>16.044999999999987</c:v>
                </c:pt>
                <c:pt idx="1765">
                  <c:v>16.052</c:v>
                </c:pt>
                <c:pt idx="1766">
                  <c:v>16.052</c:v>
                </c:pt>
                <c:pt idx="1767">
                  <c:v>16.065999999999974</c:v>
                </c:pt>
                <c:pt idx="1768">
                  <c:v>16.070999999999987</c:v>
                </c:pt>
                <c:pt idx="1769">
                  <c:v>16.077999999999999</c:v>
                </c:pt>
                <c:pt idx="1770">
                  <c:v>16.088999999999974</c:v>
                </c:pt>
                <c:pt idx="1771">
                  <c:v>16.084999999999987</c:v>
                </c:pt>
                <c:pt idx="1772">
                  <c:v>16.091999999999999</c:v>
                </c:pt>
                <c:pt idx="1773">
                  <c:v>16.099999999999987</c:v>
                </c:pt>
                <c:pt idx="1774">
                  <c:v>16.110000000000021</c:v>
                </c:pt>
                <c:pt idx="1775">
                  <c:v>16.108000000000001</c:v>
                </c:pt>
                <c:pt idx="1776">
                  <c:v>16.122999999999987</c:v>
                </c:pt>
                <c:pt idx="1777">
                  <c:v>16.123999999999999</c:v>
                </c:pt>
                <c:pt idx="1778">
                  <c:v>16.132999999999999</c:v>
                </c:pt>
                <c:pt idx="1779">
                  <c:v>16.143999999999988</c:v>
                </c:pt>
                <c:pt idx="1780">
                  <c:v>16.148999999999987</c:v>
                </c:pt>
                <c:pt idx="1781">
                  <c:v>16.154999999999998</c:v>
                </c:pt>
                <c:pt idx="1782">
                  <c:v>16.157999999999998</c:v>
                </c:pt>
                <c:pt idx="1783">
                  <c:v>16.157999999999998</c:v>
                </c:pt>
                <c:pt idx="1784">
                  <c:v>16.167999999999999</c:v>
                </c:pt>
                <c:pt idx="1785">
                  <c:v>16.180999999999987</c:v>
                </c:pt>
                <c:pt idx="1786">
                  <c:v>16.189</c:v>
                </c:pt>
                <c:pt idx="1787">
                  <c:v>16.183999999999987</c:v>
                </c:pt>
                <c:pt idx="1788">
                  <c:v>16.198</c:v>
                </c:pt>
                <c:pt idx="1789">
                  <c:v>16.204000000000001</c:v>
                </c:pt>
                <c:pt idx="1790">
                  <c:v>16.209999999999987</c:v>
                </c:pt>
                <c:pt idx="1791">
                  <c:v>16.218999999999987</c:v>
                </c:pt>
                <c:pt idx="1792">
                  <c:v>16.218999999999987</c:v>
                </c:pt>
                <c:pt idx="1793">
                  <c:v>16.227</c:v>
                </c:pt>
                <c:pt idx="1794">
                  <c:v>16.222999999999974</c:v>
                </c:pt>
                <c:pt idx="1795">
                  <c:v>16.227</c:v>
                </c:pt>
                <c:pt idx="1796">
                  <c:v>16.234999999999999</c:v>
                </c:pt>
                <c:pt idx="1797">
                  <c:v>16.239999999999988</c:v>
                </c:pt>
                <c:pt idx="1798">
                  <c:v>16.245999999999974</c:v>
                </c:pt>
                <c:pt idx="1799">
                  <c:v>16.250999999999987</c:v>
                </c:pt>
                <c:pt idx="1800">
                  <c:v>16.257999999999999</c:v>
                </c:pt>
                <c:pt idx="1801">
                  <c:v>16.256</c:v>
                </c:pt>
                <c:pt idx="1802">
                  <c:v>16.253999999999987</c:v>
                </c:pt>
                <c:pt idx="1803">
                  <c:v>16.26299999999997</c:v>
                </c:pt>
                <c:pt idx="1804">
                  <c:v>16.273</c:v>
                </c:pt>
                <c:pt idx="1805">
                  <c:v>16.26899999999997</c:v>
                </c:pt>
                <c:pt idx="1806">
                  <c:v>16.26299999999997</c:v>
                </c:pt>
                <c:pt idx="1807">
                  <c:v>16.273</c:v>
                </c:pt>
                <c:pt idx="1808">
                  <c:v>16.273999999999987</c:v>
                </c:pt>
                <c:pt idx="1809">
                  <c:v>16.27</c:v>
                </c:pt>
                <c:pt idx="1810">
                  <c:v>16.276999999999987</c:v>
                </c:pt>
                <c:pt idx="1811">
                  <c:v>16.282999999999969</c:v>
                </c:pt>
                <c:pt idx="1812">
                  <c:v>16.295999999999989</c:v>
                </c:pt>
                <c:pt idx="1813">
                  <c:v>16.291999999999987</c:v>
                </c:pt>
                <c:pt idx="1814">
                  <c:v>16.294</c:v>
                </c:pt>
                <c:pt idx="1815">
                  <c:v>16.302</c:v>
                </c:pt>
                <c:pt idx="1816">
                  <c:v>16.3</c:v>
                </c:pt>
                <c:pt idx="1817">
                  <c:v>16.305999999999987</c:v>
                </c:pt>
                <c:pt idx="1818">
                  <c:v>16.309999999999999</c:v>
                </c:pt>
                <c:pt idx="1819">
                  <c:v>16.317000000000021</c:v>
                </c:pt>
                <c:pt idx="1820">
                  <c:v>16.323999999999987</c:v>
                </c:pt>
                <c:pt idx="1821">
                  <c:v>16.323999999999987</c:v>
                </c:pt>
                <c:pt idx="1822">
                  <c:v>16.331000000000021</c:v>
                </c:pt>
                <c:pt idx="1823">
                  <c:v>16.332999999999988</c:v>
                </c:pt>
                <c:pt idx="1824">
                  <c:v>16.34</c:v>
                </c:pt>
                <c:pt idx="1825">
                  <c:v>16.341999999999999</c:v>
                </c:pt>
                <c:pt idx="1826">
                  <c:v>16.343999999999987</c:v>
                </c:pt>
                <c:pt idx="1827">
                  <c:v>16.353999999999999</c:v>
                </c:pt>
                <c:pt idx="1828">
                  <c:v>16.349</c:v>
                </c:pt>
                <c:pt idx="1829">
                  <c:v>16.355</c:v>
                </c:pt>
                <c:pt idx="1830">
                  <c:v>16.361000000000001</c:v>
                </c:pt>
                <c:pt idx="1831">
                  <c:v>16.367999999999999</c:v>
                </c:pt>
                <c:pt idx="1832">
                  <c:v>16.364000000000001</c:v>
                </c:pt>
                <c:pt idx="1833">
                  <c:v>16.375999999999987</c:v>
                </c:pt>
                <c:pt idx="1834">
                  <c:v>16.376999999999999</c:v>
                </c:pt>
                <c:pt idx="1835">
                  <c:v>16.378999999999987</c:v>
                </c:pt>
                <c:pt idx="1836">
                  <c:v>16.384999999999987</c:v>
                </c:pt>
                <c:pt idx="1837">
                  <c:v>16.401999999999987</c:v>
                </c:pt>
                <c:pt idx="1838">
                  <c:v>16.399999999999999</c:v>
                </c:pt>
                <c:pt idx="1839">
                  <c:v>16.396999999999988</c:v>
                </c:pt>
                <c:pt idx="1840">
                  <c:v>16.407999999999987</c:v>
                </c:pt>
                <c:pt idx="1841">
                  <c:v>16.413</c:v>
                </c:pt>
                <c:pt idx="1842">
                  <c:v>16.416</c:v>
                </c:pt>
                <c:pt idx="1843">
                  <c:v>16.427999999999987</c:v>
                </c:pt>
                <c:pt idx="1844">
                  <c:v>16.436</c:v>
                </c:pt>
                <c:pt idx="1845">
                  <c:v>16.440999999999974</c:v>
                </c:pt>
                <c:pt idx="1846">
                  <c:v>16.436999999999987</c:v>
                </c:pt>
                <c:pt idx="1847">
                  <c:v>16.461999999999989</c:v>
                </c:pt>
                <c:pt idx="1848">
                  <c:v>16.454000000000001</c:v>
                </c:pt>
                <c:pt idx="1849">
                  <c:v>16.467999999999989</c:v>
                </c:pt>
                <c:pt idx="1850">
                  <c:v>16.478999999999989</c:v>
                </c:pt>
                <c:pt idx="1851">
                  <c:v>16.467999999999989</c:v>
                </c:pt>
                <c:pt idx="1852">
                  <c:v>16.477999999999987</c:v>
                </c:pt>
                <c:pt idx="1853">
                  <c:v>16.474</c:v>
                </c:pt>
                <c:pt idx="1854">
                  <c:v>16.487999999999989</c:v>
                </c:pt>
                <c:pt idx="1855">
                  <c:v>16.495999999999974</c:v>
                </c:pt>
                <c:pt idx="1856">
                  <c:v>16.48399999999997</c:v>
                </c:pt>
                <c:pt idx="1857">
                  <c:v>16.494</c:v>
                </c:pt>
                <c:pt idx="1858">
                  <c:v>16.503</c:v>
                </c:pt>
                <c:pt idx="1859">
                  <c:v>16.492999999999974</c:v>
                </c:pt>
                <c:pt idx="1860">
                  <c:v>16.500999999999987</c:v>
                </c:pt>
                <c:pt idx="1861">
                  <c:v>16.512</c:v>
                </c:pt>
                <c:pt idx="1862">
                  <c:v>16.520999999999987</c:v>
                </c:pt>
                <c:pt idx="1863">
                  <c:v>16.526999999999987</c:v>
                </c:pt>
                <c:pt idx="1864">
                  <c:v>16.526</c:v>
                </c:pt>
                <c:pt idx="1865">
                  <c:v>16.520999999999987</c:v>
                </c:pt>
                <c:pt idx="1866">
                  <c:v>16.535</c:v>
                </c:pt>
                <c:pt idx="1867">
                  <c:v>16.541999999999987</c:v>
                </c:pt>
                <c:pt idx="1868">
                  <c:v>16.545999999999989</c:v>
                </c:pt>
                <c:pt idx="1869">
                  <c:v>16.544</c:v>
                </c:pt>
                <c:pt idx="1870">
                  <c:v>16.547999999999988</c:v>
                </c:pt>
                <c:pt idx="1871">
                  <c:v>16.55</c:v>
                </c:pt>
                <c:pt idx="1872">
                  <c:v>16.556999999999999</c:v>
                </c:pt>
                <c:pt idx="1873">
                  <c:v>16.555</c:v>
                </c:pt>
                <c:pt idx="1874">
                  <c:v>16.555999999999987</c:v>
                </c:pt>
                <c:pt idx="1875">
                  <c:v>16.561</c:v>
                </c:pt>
                <c:pt idx="1876">
                  <c:v>16.567999999999987</c:v>
                </c:pt>
                <c:pt idx="1877">
                  <c:v>16.567999999999987</c:v>
                </c:pt>
                <c:pt idx="1878">
                  <c:v>16.573999999999987</c:v>
                </c:pt>
                <c:pt idx="1879">
                  <c:v>16.590999999999987</c:v>
                </c:pt>
                <c:pt idx="1880">
                  <c:v>16.597999999999999</c:v>
                </c:pt>
                <c:pt idx="1881">
                  <c:v>16.606999999999999</c:v>
                </c:pt>
                <c:pt idx="1882">
                  <c:v>16.602</c:v>
                </c:pt>
                <c:pt idx="1883">
                  <c:v>16.600999999999999</c:v>
                </c:pt>
                <c:pt idx="1884">
                  <c:v>16.606999999999999</c:v>
                </c:pt>
                <c:pt idx="1885">
                  <c:v>16.608999999999988</c:v>
                </c:pt>
                <c:pt idx="1886">
                  <c:v>16.622</c:v>
                </c:pt>
                <c:pt idx="1887">
                  <c:v>16.614000000000026</c:v>
                </c:pt>
                <c:pt idx="1888">
                  <c:v>16.631999999999998</c:v>
                </c:pt>
                <c:pt idx="1889">
                  <c:v>16.622999999999987</c:v>
                </c:pt>
                <c:pt idx="1890">
                  <c:v>16.628</c:v>
                </c:pt>
                <c:pt idx="1891">
                  <c:v>16.63000000000002</c:v>
                </c:pt>
                <c:pt idx="1892">
                  <c:v>16.643999999999988</c:v>
                </c:pt>
                <c:pt idx="1893">
                  <c:v>16.641999999999999</c:v>
                </c:pt>
                <c:pt idx="1894">
                  <c:v>16.648999999999987</c:v>
                </c:pt>
                <c:pt idx="1895">
                  <c:v>16.649999999999999</c:v>
                </c:pt>
                <c:pt idx="1896">
                  <c:v>16.657999999999998</c:v>
                </c:pt>
                <c:pt idx="1897">
                  <c:v>16.660999999999987</c:v>
                </c:pt>
                <c:pt idx="1898">
                  <c:v>16.681999999999999</c:v>
                </c:pt>
                <c:pt idx="1899">
                  <c:v>16.684999999999999</c:v>
                </c:pt>
                <c:pt idx="1900">
                  <c:v>16.701999999999988</c:v>
                </c:pt>
                <c:pt idx="1901">
                  <c:v>16.689</c:v>
                </c:pt>
                <c:pt idx="1902">
                  <c:v>16.698999999999987</c:v>
                </c:pt>
                <c:pt idx="1903">
                  <c:v>16.695</c:v>
                </c:pt>
                <c:pt idx="1904">
                  <c:v>16.715</c:v>
                </c:pt>
                <c:pt idx="1905">
                  <c:v>16.698999999999987</c:v>
                </c:pt>
                <c:pt idx="1906">
                  <c:v>16.724999999999987</c:v>
                </c:pt>
                <c:pt idx="1907">
                  <c:v>16.721999999999987</c:v>
                </c:pt>
                <c:pt idx="1908">
                  <c:v>16.731999999999999</c:v>
                </c:pt>
                <c:pt idx="1909">
                  <c:v>16.728999999999989</c:v>
                </c:pt>
                <c:pt idx="1910">
                  <c:v>16.733000000000001</c:v>
                </c:pt>
                <c:pt idx="1911">
                  <c:v>16.733999999999988</c:v>
                </c:pt>
                <c:pt idx="1912">
                  <c:v>16.742999999999974</c:v>
                </c:pt>
                <c:pt idx="1913">
                  <c:v>16.747</c:v>
                </c:pt>
                <c:pt idx="1914">
                  <c:v>16.759999999999987</c:v>
                </c:pt>
                <c:pt idx="1915">
                  <c:v>16.756</c:v>
                </c:pt>
                <c:pt idx="1916">
                  <c:v>16.770999999999987</c:v>
                </c:pt>
                <c:pt idx="1917">
                  <c:v>16.761999999999986</c:v>
                </c:pt>
                <c:pt idx="1918">
                  <c:v>16.771999999999988</c:v>
                </c:pt>
                <c:pt idx="1919">
                  <c:v>16.787999999999986</c:v>
                </c:pt>
                <c:pt idx="1920">
                  <c:v>16.777999999999999</c:v>
                </c:pt>
                <c:pt idx="1921">
                  <c:v>16.764999999999986</c:v>
                </c:pt>
                <c:pt idx="1922">
                  <c:v>16.781999999999989</c:v>
                </c:pt>
                <c:pt idx="1923">
                  <c:v>16.754999999999999</c:v>
                </c:pt>
                <c:pt idx="1924">
                  <c:v>16.770999999999987</c:v>
                </c:pt>
                <c:pt idx="1925">
                  <c:v>16.784999999999989</c:v>
                </c:pt>
                <c:pt idx="1926">
                  <c:v>16.792999999999989</c:v>
                </c:pt>
                <c:pt idx="1927">
                  <c:v>16.794</c:v>
                </c:pt>
                <c:pt idx="1928">
                  <c:v>16.79</c:v>
                </c:pt>
                <c:pt idx="1929">
                  <c:v>16.797000000000001</c:v>
                </c:pt>
                <c:pt idx="1930">
                  <c:v>16.791999999999987</c:v>
                </c:pt>
                <c:pt idx="1931">
                  <c:v>16.8</c:v>
                </c:pt>
                <c:pt idx="1932">
                  <c:v>16.800999999999988</c:v>
                </c:pt>
                <c:pt idx="1933">
                  <c:v>16.800999999999988</c:v>
                </c:pt>
                <c:pt idx="1934">
                  <c:v>16.791999999999987</c:v>
                </c:pt>
                <c:pt idx="1935">
                  <c:v>16.808</c:v>
                </c:pt>
                <c:pt idx="1936">
                  <c:v>16.806999999999999</c:v>
                </c:pt>
                <c:pt idx="1937">
                  <c:v>16.802999999999987</c:v>
                </c:pt>
                <c:pt idx="1938">
                  <c:v>16.811999999999998</c:v>
                </c:pt>
                <c:pt idx="1939">
                  <c:v>16.820999999999987</c:v>
                </c:pt>
                <c:pt idx="1940">
                  <c:v>16.811000000000021</c:v>
                </c:pt>
                <c:pt idx="1941">
                  <c:v>16.815999999999999</c:v>
                </c:pt>
                <c:pt idx="1942">
                  <c:v>16.823</c:v>
                </c:pt>
                <c:pt idx="1943">
                  <c:v>16.831000000000021</c:v>
                </c:pt>
                <c:pt idx="1944">
                  <c:v>16.832999999999988</c:v>
                </c:pt>
                <c:pt idx="1945">
                  <c:v>16.834999999999997</c:v>
                </c:pt>
                <c:pt idx="1946">
                  <c:v>16.821999999999999</c:v>
                </c:pt>
                <c:pt idx="1947">
                  <c:v>16.831000000000021</c:v>
                </c:pt>
                <c:pt idx="1948">
                  <c:v>16.834999999999997</c:v>
                </c:pt>
                <c:pt idx="1949">
                  <c:v>16.838999999999999</c:v>
                </c:pt>
                <c:pt idx="1950">
                  <c:v>16.835999999999999</c:v>
                </c:pt>
                <c:pt idx="1951">
                  <c:v>16.841999999999999</c:v>
                </c:pt>
                <c:pt idx="1952">
                  <c:v>16.863</c:v>
                </c:pt>
                <c:pt idx="1953">
                  <c:v>16.861999999999988</c:v>
                </c:pt>
                <c:pt idx="1954">
                  <c:v>16.864999999999988</c:v>
                </c:pt>
                <c:pt idx="1955">
                  <c:v>16.875</c:v>
                </c:pt>
                <c:pt idx="1956">
                  <c:v>16.869999999999987</c:v>
                </c:pt>
                <c:pt idx="1957">
                  <c:v>16.878999999999987</c:v>
                </c:pt>
                <c:pt idx="1958">
                  <c:v>16.878</c:v>
                </c:pt>
                <c:pt idx="1959">
                  <c:v>16.873999999999999</c:v>
                </c:pt>
                <c:pt idx="1960">
                  <c:v>16.881999999999987</c:v>
                </c:pt>
                <c:pt idx="1961">
                  <c:v>16.890999999999988</c:v>
                </c:pt>
                <c:pt idx="1962">
                  <c:v>16.890999999999988</c:v>
                </c:pt>
                <c:pt idx="1963">
                  <c:v>16.893999999999988</c:v>
                </c:pt>
                <c:pt idx="1964">
                  <c:v>16.913999999999987</c:v>
                </c:pt>
                <c:pt idx="1965">
                  <c:v>16.898999999999987</c:v>
                </c:pt>
                <c:pt idx="1966">
                  <c:v>16.907999999999987</c:v>
                </c:pt>
                <c:pt idx="1967">
                  <c:v>16.904</c:v>
                </c:pt>
                <c:pt idx="1968">
                  <c:v>16.910999999999987</c:v>
                </c:pt>
                <c:pt idx="1969">
                  <c:v>16.907999999999987</c:v>
                </c:pt>
                <c:pt idx="1970">
                  <c:v>16.930999999999987</c:v>
                </c:pt>
                <c:pt idx="1971">
                  <c:v>16.92299999999997</c:v>
                </c:pt>
                <c:pt idx="1972">
                  <c:v>16.936</c:v>
                </c:pt>
                <c:pt idx="1973">
                  <c:v>16.936</c:v>
                </c:pt>
                <c:pt idx="1974">
                  <c:v>16.933999999999987</c:v>
                </c:pt>
                <c:pt idx="1975">
                  <c:v>16.94899999999997</c:v>
                </c:pt>
                <c:pt idx="1976">
                  <c:v>16.942999999999969</c:v>
                </c:pt>
                <c:pt idx="1977">
                  <c:v>16.939</c:v>
                </c:pt>
                <c:pt idx="1978">
                  <c:v>16.957999999999988</c:v>
                </c:pt>
                <c:pt idx="1979">
                  <c:v>16.959999999999987</c:v>
                </c:pt>
                <c:pt idx="1980">
                  <c:v>16.952999999999989</c:v>
                </c:pt>
                <c:pt idx="1981">
                  <c:v>16.962999999999969</c:v>
                </c:pt>
                <c:pt idx="1982">
                  <c:v>16.968999999999969</c:v>
                </c:pt>
                <c:pt idx="1983">
                  <c:v>16.974</c:v>
                </c:pt>
                <c:pt idx="1984">
                  <c:v>16.961999999999989</c:v>
                </c:pt>
                <c:pt idx="1985">
                  <c:v>16.966999999999974</c:v>
                </c:pt>
                <c:pt idx="1986">
                  <c:v>16.968999999999969</c:v>
                </c:pt>
                <c:pt idx="1987">
                  <c:v>16.968999999999969</c:v>
                </c:pt>
                <c:pt idx="1988">
                  <c:v>16.974</c:v>
                </c:pt>
                <c:pt idx="1989">
                  <c:v>16.979999999999986</c:v>
                </c:pt>
                <c:pt idx="1990">
                  <c:v>16.984999999999989</c:v>
                </c:pt>
                <c:pt idx="1991">
                  <c:v>16.98399999999997</c:v>
                </c:pt>
                <c:pt idx="1992">
                  <c:v>16.982999999999972</c:v>
                </c:pt>
                <c:pt idx="1993">
                  <c:v>16.98999999999997</c:v>
                </c:pt>
                <c:pt idx="1994">
                  <c:v>16.991999999999987</c:v>
                </c:pt>
                <c:pt idx="1995">
                  <c:v>16.997999999999987</c:v>
                </c:pt>
                <c:pt idx="1996">
                  <c:v>17.003</c:v>
                </c:pt>
                <c:pt idx="1997">
                  <c:v>17.000999999999987</c:v>
                </c:pt>
                <c:pt idx="1998">
                  <c:v>17.012</c:v>
                </c:pt>
                <c:pt idx="1999">
                  <c:v>17.012</c:v>
                </c:pt>
                <c:pt idx="2000">
                  <c:v>17.003</c:v>
                </c:pt>
                <c:pt idx="2001">
                  <c:v>17.009</c:v>
                </c:pt>
                <c:pt idx="2002">
                  <c:v>17.026</c:v>
                </c:pt>
                <c:pt idx="2003">
                  <c:v>17.021999999999988</c:v>
                </c:pt>
                <c:pt idx="2004">
                  <c:v>17.029999999999987</c:v>
                </c:pt>
                <c:pt idx="2005">
                  <c:v>17.032</c:v>
                </c:pt>
                <c:pt idx="2006">
                  <c:v>17.029</c:v>
                </c:pt>
                <c:pt idx="2007">
                  <c:v>17.030999999999999</c:v>
                </c:pt>
                <c:pt idx="2008">
                  <c:v>17.030999999999999</c:v>
                </c:pt>
                <c:pt idx="2009">
                  <c:v>17.036999999999999</c:v>
                </c:pt>
                <c:pt idx="2010">
                  <c:v>17.033999999999999</c:v>
                </c:pt>
                <c:pt idx="2011">
                  <c:v>17.05</c:v>
                </c:pt>
                <c:pt idx="2012">
                  <c:v>17.048999999999989</c:v>
                </c:pt>
                <c:pt idx="2013">
                  <c:v>17.038999999999987</c:v>
                </c:pt>
                <c:pt idx="2014">
                  <c:v>17.058</c:v>
                </c:pt>
                <c:pt idx="2015">
                  <c:v>17.05</c:v>
                </c:pt>
                <c:pt idx="2016">
                  <c:v>17.061</c:v>
                </c:pt>
                <c:pt idx="2017">
                  <c:v>17.058</c:v>
                </c:pt>
                <c:pt idx="2018">
                  <c:v>17.067</c:v>
                </c:pt>
                <c:pt idx="2019">
                  <c:v>17.064</c:v>
                </c:pt>
                <c:pt idx="2020">
                  <c:v>17.074999999999999</c:v>
                </c:pt>
                <c:pt idx="2021">
                  <c:v>17.079000000000001</c:v>
                </c:pt>
                <c:pt idx="2022">
                  <c:v>17.08299999999997</c:v>
                </c:pt>
                <c:pt idx="2023">
                  <c:v>17.08299999999997</c:v>
                </c:pt>
                <c:pt idx="2024">
                  <c:v>17.091999999999999</c:v>
                </c:pt>
                <c:pt idx="2025">
                  <c:v>17.094999999999999</c:v>
                </c:pt>
                <c:pt idx="2026">
                  <c:v>17.100999999999999</c:v>
                </c:pt>
                <c:pt idx="2027">
                  <c:v>17.099999999999987</c:v>
                </c:pt>
                <c:pt idx="2028">
                  <c:v>17.103999999999999</c:v>
                </c:pt>
                <c:pt idx="2029">
                  <c:v>17.096999999999987</c:v>
                </c:pt>
                <c:pt idx="2030">
                  <c:v>17.108000000000001</c:v>
                </c:pt>
                <c:pt idx="2031">
                  <c:v>17.119000000000021</c:v>
                </c:pt>
                <c:pt idx="2032">
                  <c:v>17.123999999999999</c:v>
                </c:pt>
                <c:pt idx="2033">
                  <c:v>17.13000000000002</c:v>
                </c:pt>
                <c:pt idx="2034">
                  <c:v>17.128999999999987</c:v>
                </c:pt>
                <c:pt idx="2035">
                  <c:v>17.135999999999999</c:v>
                </c:pt>
                <c:pt idx="2036">
                  <c:v>17.143999999999988</c:v>
                </c:pt>
                <c:pt idx="2037">
                  <c:v>17.157999999999998</c:v>
                </c:pt>
                <c:pt idx="2038">
                  <c:v>17.155999999999999</c:v>
                </c:pt>
                <c:pt idx="2039">
                  <c:v>17.158999999999999</c:v>
                </c:pt>
                <c:pt idx="2040">
                  <c:v>17.160999999999987</c:v>
                </c:pt>
                <c:pt idx="2041">
                  <c:v>17.169</c:v>
                </c:pt>
                <c:pt idx="2042">
                  <c:v>17.175000000000001</c:v>
                </c:pt>
                <c:pt idx="2043">
                  <c:v>17.186999999999987</c:v>
                </c:pt>
                <c:pt idx="2044">
                  <c:v>17.183</c:v>
                </c:pt>
                <c:pt idx="2045">
                  <c:v>17.192999999999987</c:v>
                </c:pt>
                <c:pt idx="2046">
                  <c:v>17.195999999999987</c:v>
                </c:pt>
                <c:pt idx="2047">
                  <c:v>17.201000000000001</c:v>
                </c:pt>
                <c:pt idx="2048">
                  <c:v>17.198999999999987</c:v>
                </c:pt>
                <c:pt idx="2049">
                  <c:v>17.202999999999989</c:v>
                </c:pt>
                <c:pt idx="2050">
                  <c:v>17.206</c:v>
                </c:pt>
                <c:pt idx="2051">
                  <c:v>17.212</c:v>
                </c:pt>
                <c:pt idx="2052">
                  <c:v>17.215</c:v>
                </c:pt>
                <c:pt idx="2053">
                  <c:v>17.218</c:v>
                </c:pt>
                <c:pt idx="2054">
                  <c:v>17.227</c:v>
                </c:pt>
                <c:pt idx="2055">
                  <c:v>17.236000000000001</c:v>
                </c:pt>
                <c:pt idx="2056">
                  <c:v>17.236000000000001</c:v>
                </c:pt>
                <c:pt idx="2057">
                  <c:v>17.236000000000001</c:v>
                </c:pt>
                <c:pt idx="2058">
                  <c:v>17.244</c:v>
                </c:pt>
                <c:pt idx="2059">
                  <c:v>17.241</c:v>
                </c:pt>
                <c:pt idx="2060">
                  <c:v>17.233000000000001</c:v>
                </c:pt>
                <c:pt idx="2061">
                  <c:v>17.241999999999987</c:v>
                </c:pt>
                <c:pt idx="2062">
                  <c:v>17.233999999999988</c:v>
                </c:pt>
                <c:pt idx="2063">
                  <c:v>17.245999999999974</c:v>
                </c:pt>
                <c:pt idx="2064">
                  <c:v>17.248999999999974</c:v>
                </c:pt>
                <c:pt idx="2065">
                  <c:v>17.247999999999987</c:v>
                </c:pt>
                <c:pt idx="2066">
                  <c:v>17.254999999999999</c:v>
                </c:pt>
                <c:pt idx="2067">
                  <c:v>17.245999999999974</c:v>
                </c:pt>
                <c:pt idx="2068">
                  <c:v>17.244999999999987</c:v>
                </c:pt>
                <c:pt idx="2069">
                  <c:v>17.25</c:v>
                </c:pt>
                <c:pt idx="2070">
                  <c:v>17.251999999999999</c:v>
                </c:pt>
                <c:pt idx="2071">
                  <c:v>17.259</c:v>
                </c:pt>
                <c:pt idx="2072">
                  <c:v>17.264999999999986</c:v>
                </c:pt>
                <c:pt idx="2073">
                  <c:v>17.263999999999989</c:v>
                </c:pt>
                <c:pt idx="2074">
                  <c:v>17.26899999999997</c:v>
                </c:pt>
                <c:pt idx="2075">
                  <c:v>17.270999999999987</c:v>
                </c:pt>
                <c:pt idx="2076">
                  <c:v>17.274999999999999</c:v>
                </c:pt>
                <c:pt idx="2077">
                  <c:v>17.271999999999988</c:v>
                </c:pt>
                <c:pt idx="2078">
                  <c:v>17.273999999999987</c:v>
                </c:pt>
                <c:pt idx="2079">
                  <c:v>17.264999999999986</c:v>
                </c:pt>
                <c:pt idx="2080">
                  <c:v>17.282999999999969</c:v>
                </c:pt>
                <c:pt idx="2081">
                  <c:v>17.28899999999997</c:v>
                </c:pt>
                <c:pt idx="2082">
                  <c:v>17.291999999999987</c:v>
                </c:pt>
                <c:pt idx="2083">
                  <c:v>17.286999999999974</c:v>
                </c:pt>
                <c:pt idx="2084">
                  <c:v>17.283999999999974</c:v>
                </c:pt>
                <c:pt idx="2085">
                  <c:v>17.294999999999987</c:v>
                </c:pt>
                <c:pt idx="2086">
                  <c:v>17.300999999999988</c:v>
                </c:pt>
                <c:pt idx="2087">
                  <c:v>17.308</c:v>
                </c:pt>
                <c:pt idx="2088">
                  <c:v>17.311999999999998</c:v>
                </c:pt>
                <c:pt idx="2089">
                  <c:v>17.318999999999999</c:v>
                </c:pt>
                <c:pt idx="2090">
                  <c:v>17.317000000000021</c:v>
                </c:pt>
                <c:pt idx="2091">
                  <c:v>17.308</c:v>
                </c:pt>
                <c:pt idx="2092">
                  <c:v>17.320999999999987</c:v>
                </c:pt>
                <c:pt idx="2093">
                  <c:v>17.326999999999988</c:v>
                </c:pt>
                <c:pt idx="2094">
                  <c:v>17.327999999999999</c:v>
                </c:pt>
                <c:pt idx="2095">
                  <c:v>17.329000000000001</c:v>
                </c:pt>
                <c:pt idx="2096">
                  <c:v>17.334000000000021</c:v>
                </c:pt>
                <c:pt idx="2097">
                  <c:v>17.329000000000001</c:v>
                </c:pt>
                <c:pt idx="2098">
                  <c:v>17.329999999999988</c:v>
                </c:pt>
                <c:pt idx="2099">
                  <c:v>17.329000000000001</c:v>
                </c:pt>
                <c:pt idx="2100">
                  <c:v>17.337999999999997</c:v>
                </c:pt>
                <c:pt idx="2101">
                  <c:v>17.34</c:v>
                </c:pt>
                <c:pt idx="2102">
                  <c:v>17.337000000000021</c:v>
                </c:pt>
                <c:pt idx="2103">
                  <c:v>17.341999999999999</c:v>
                </c:pt>
                <c:pt idx="2104">
                  <c:v>17.349</c:v>
                </c:pt>
                <c:pt idx="2105">
                  <c:v>17.349999999999987</c:v>
                </c:pt>
                <c:pt idx="2106">
                  <c:v>17.343</c:v>
                </c:pt>
                <c:pt idx="2107">
                  <c:v>17.349</c:v>
                </c:pt>
                <c:pt idx="2108">
                  <c:v>17.350999999999999</c:v>
                </c:pt>
                <c:pt idx="2109">
                  <c:v>17.353999999999999</c:v>
                </c:pt>
                <c:pt idx="2110">
                  <c:v>17.347999999999999</c:v>
                </c:pt>
                <c:pt idx="2111">
                  <c:v>17.352</c:v>
                </c:pt>
                <c:pt idx="2112">
                  <c:v>17.352999999999987</c:v>
                </c:pt>
                <c:pt idx="2113">
                  <c:v>17.356999999999999</c:v>
                </c:pt>
                <c:pt idx="2114">
                  <c:v>17.355</c:v>
                </c:pt>
                <c:pt idx="2115">
                  <c:v>17.361000000000001</c:v>
                </c:pt>
                <c:pt idx="2116">
                  <c:v>17.355</c:v>
                </c:pt>
                <c:pt idx="2117">
                  <c:v>17.358999999999988</c:v>
                </c:pt>
                <c:pt idx="2118">
                  <c:v>17.364000000000001</c:v>
                </c:pt>
                <c:pt idx="2119">
                  <c:v>17.355999999999987</c:v>
                </c:pt>
                <c:pt idx="2120">
                  <c:v>17.355999999999987</c:v>
                </c:pt>
                <c:pt idx="2121">
                  <c:v>17.363</c:v>
                </c:pt>
                <c:pt idx="2122">
                  <c:v>17.369</c:v>
                </c:pt>
                <c:pt idx="2123">
                  <c:v>17.367999999999999</c:v>
                </c:pt>
                <c:pt idx="2124">
                  <c:v>17.366999999999987</c:v>
                </c:pt>
                <c:pt idx="2125">
                  <c:v>17.375</c:v>
                </c:pt>
                <c:pt idx="2126">
                  <c:v>17.378999999999987</c:v>
                </c:pt>
                <c:pt idx="2127">
                  <c:v>17.38</c:v>
                </c:pt>
                <c:pt idx="2128">
                  <c:v>17.376999999999999</c:v>
                </c:pt>
                <c:pt idx="2129">
                  <c:v>17.384999999999987</c:v>
                </c:pt>
                <c:pt idx="2130">
                  <c:v>17.393000000000001</c:v>
                </c:pt>
                <c:pt idx="2131">
                  <c:v>17.405999999999974</c:v>
                </c:pt>
                <c:pt idx="2132">
                  <c:v>17.404999999999987</c:v>
                </c:pt>
                <c:pt idx="2133">
                  <c:v>17.399999999999999</c:v>
                </c:pt>
                <c:pt idx="2134">
                  <c:v>17.413999999999987</c:v>
                </c:pt>
                <c:pt idx="2135">
                  <c:v>17.423999999999989</c:v>
                </c:pt>
                <c:pt idx="2136">
                  <c:v>17.42299999999997</c:v>
                </c:pt>
                <c:pt idx="2137">
                  <c:v>17.42899999999997</c:v>
                </c:pt>
                <c:pt idx="2138">
                  <c:v>17.42899999999997</c:v>
                </c:pt>
                <c:pt idx="2139">
                  <c:v>17.436</c:v>
                </c:pt>
                <c:pt idx="2140">
                  <c:v>17.434999999999999</c:v>
                </c:pt>
                <c:pt idx="2141">
                  <c:v>17.437999999999999</c:v>
                </c:pt>
                <c:pt idx="2142">
                  <c:v>17.443999999999978</c:v>
                </c:pt>
                <c:pt idx="2143">
                  <c:v>17.451000000000001</c:v>
                </c:pt>
                <c:pt idx="2144">
                  <c:v>17.451000000000001</c:v>
                </c:pt>
                <c:pt idx="2145">
                  <c:v>17.457999999999988</c:v>
                </c:pt>
                <c:pt idx="2146">
                  <c:v>17.474</c:v>
                </c:pt>
                <c:pt idx="2147">
                  <c:v>17.460999999999974</c:v>
                </c:pt>
                <c:pt idx="2148">
                  <c:v>17.477</c:v>
                </c:pt>
                <c:pt idx="2149">
                  <c:v>17.477999999999987</c:v>
                </c:pt>
                <c:pt idx="2150">
                  <c:v>17.48699999999997</c:v>
                </c:pt>
                <c:pt idx="2151">
                  <c:v>17.488999999999972</c:v>
                </c:pt>
                <c:pt idx="2152">
                  <c:v>17.5</c:v>
                </c:pt>
                <c:pt idx="2153">
                  <c:v>17.494999999999987</c:v>
                </c:pt>
                <c:pt idx="2154">
                  <c:v>17.506</c:v>
                </c:pt>
                <c:pt idx="2155">
                  <c:v>17.497999999999987</c:v>
                </c:pt>
                <c:pt idx="2156">
                  <c:v>17.512</c:v>
                </c:pt>
                <c:pt idx="2157">
                  <c:v>17.512999999999987</c:v>
                </c:pt>
                <c:pt idx="2158">
                  <c:v>17.516999999999999</c:v>
                </c:pt>
                <c:pt idx="2159">
                  <c:v>17.527999999999999</c:v>
                </c:pt>
                <c:pt idx="2160">
                  <c:v>17.527999999999999</c:v>
                </c:pt>
                <c:pt idx="2161">
                  <c:v>17.535</c:v>
                </c:pt>
                <c:pt idx="2162">
                  <c:v>17.538999999999987</c:v>
                </c:pt>
                <c:pt idx="2163">
                  <c:v>17.550999999999988</c:v>
                </c:pt>
                <c:pt idx="2164">
                  <c:v>17.547000000000001</c:v>
                </c:pt>
                <c:pt idx="2165">
                  <c:v>17.552</c:v>
                </c:pt>
                <c:pt idx="2166">
                  <c:v>17.561</c:v>
                </c:pt>
                <c:pt idx="2167">
                  <c:v>17.555999999999987</c:v>
                </c:pt>
                <c:pt idx="2168">
                  <c:v>17.570999999999987</c:v>
                </c:pt>
                <c:pt idx="2169">
                  <c:v>17.573</c:v>
                </c:pt>
                <c:pt idx="2170">
                  <c:v>17.579999999999988</c:v>
                </c:pt>
                <c:pt idx="2171">
                  <c:v>17.585999999999974</c:v>
                </c:pt>
                <c:pt idx="2172">
                  <c:v>17.587999999999987</c:v>
                </c:pt>
                <c:pt idx="2173">
                  <c:v>17.599</c:v>
                </c:pt>
                <c:pt idx="2174">
                  <c:v>17.599999999999987</c:v>
                </c:pt>
                <c:pt idx="2175">
                  <c:v>17.608999999999988</c:v>
                </c:pt>
                <c:pt idx="2176">
                  <c:v>17.613000000000021</c:v>
                </c:pt>
                <c:pt idx="2177">
                  <c:v>17.614999999999998</c:v>
                </c:pt>
                <c:pt idx="2178">
                  <c:v>17.622</c:v>
                </c:pt>
                <c:pt idx="2179">
                  <c:v>17.625999999999987</c:v>
                </c:pt>
                <c:pt idx="2180">
                  <c:v>17.631999999999998</c:v>
                </c:pt>
                <c:pt idx="2181">
                  <c:v>17.641999999999999</c:v>
                </c:pt>
                <c:pt idx="2182">
                  <c:v>17.641999999999999</c:v>
                </c:pt>
                <c:pt idx="2183">
                  <c:v>17.640999999999988</c:v>
                </c:pt>
                <c:pt idx="2184">
                  <c:v>17.64</c:v>
                </c:pt>
                <c:pt idx="2185">
                  <c:v>17.651999999999997</c:v>
                </c:pt>
                <c:pt idx="2186">
                  <c:v>17.645999999999987</c:v>
                </c:pt>
                <c:pt idx="2187">
                  <c:v>17.651000000000021</c:v>
                </c:pt>
                <c:pt idx="2188">
                  <c:v>17.654999999999998</c:v>
                </c:pt>
                <c:pt idx="2189">
                  <c:v>17.651999999999997</c:v>
                </c:pt>
                <c:pt idx="2190">
                  <c:v>17.657000000000021</c:v>
                </c:pt>
                <c:pt idx="2191">
                  <c:v>17.654999999999998</c:v>
                </c:pt>
                <c:pt idx="2192">
                  <c:v>17.66</c:v>
                </c:pt>
                <c:pt idx="2193">
                  <c:v>17.661999999999999</c:v>
                </c:pt>
                <c:pt idx="2194">
                  <c:v>17.672999999999988</c:v>
                </c:pt>
                <c:pt idx="2195">
                  <c:v>17.675999999999988</c:v>
                </c:pt>
                <c:pt idx="2196">
                  <c:v>17.675000000000001</c:v>
                </c:pt>
                <c:pt idx="2197">
                  <c:v>17.681999999999999</c:v>
                </c:pt>
                <c:pt idx="2198">
                  <c:v>17.683999999999987</c:v>
                </c:pt>
                <c:pt idx="2199">
                  <c:v>17.683</c:v>
                </c:pt>
                <c:pt idx="2200">
                  <c:v>17.695</c:v>
                </c:pt>
                <c:pt idx="2201">
                  <c:v>17.692999999999987</c:v>
                </c:pt>
                <c:pt idx="2202">
                  <c:v>17.704000000000001</c:v>
                </c:pt>
                <c:pt idx="2203">
                  <c:v>17.709</c:v>
                </c:pt>
                <c:pt idx="2204">
                  <c:v>17.709</c:v>
                </c:pt>
                <c:pt idx="2205">
                  <c:v>17.707000000000001</c:v>
                </c:pt>
                <c:pt idx="2206">
                  <c:v>17.715</c:v>
                </c:pt>
                <c:pt idx="2207">
                  <c:v>17.718999999999987</c:v>
                </c:pt>
                <c:pt idx="2208">
                  <c:v>17.718999999999987</c:v>
                </c:pt>
                <c:pt idx="2209">
                  <c:v>17.724</c:v>
                </c:pt>
                <c:pt idx="2210">
                  <c:v>17.727999999999987</c:v>
                </c:pt>
                <c:pt idx="2211">
                  <c:v>17.727</c:v>
                </c:pt>
                <c:pt idx="2212">
                  <c:v>17.733000000000001</c:v>
                </c:pt>
                <c:pt idx="2213">
                  <c:v>17.73</c:v>
                </c:pt>
                <c:pt idx="2214">
                  <c:v>17.741</c:v>
                </c:pt>
                <c:pt idx="2215">
                  <c:v>17.739999999999988</c:v>
                </c:pt>
                <c:pt idx="2216">
                  <c:v>17.739999999999988</c:v>
                </c:pt>
                <c:pt idx="2217">
                  <c:v>17.747999999999987</c:v>
                </c:pt>
                <c:pt idx="2218">
                  <c:v>17.750999999999987</c:v>
                </c:pt>
                <c:pt idx="2219">
                  <c:v>17.753999999999987</c:v>
                </c:pt>
                <c:pt idx="2220">
                  <c:v>17.748999999999974</c:v>
                </c:pt>
                <c:pt idx="2221">
                  <c:v>17.761999999999986</c:v>
                </c:pt>
                <c:pt idx="2222">
                  <c:v>17.763999999999989</c:v>
                </c:pt>
                <c:pt idx="2223">
                  <c:v>17.766999999999989</c:v>
                </c:pt>
                <c:pt idx="2224">
                  <c:v>17.771999999999988</c:v>
                </c:pt>
                <c:pt idx="2225">
                  <c:v>17.773</c:v>
                </c:pt>
                <c:pt idx="2226">
                  <c:v>17.766999999999989</c:v>
                </c:pt>
                <c:pt idx="2227">
                  <c:v>17.774999999999999</c:v>
                </c:pt>
                <c:pt idx="2228">
                  <c:v>17.773999999999987</c:v>
                </c:pt>
                <c:pt idx="2229">
                  <c:v>17.785999999999969</c:v>
                </c:pt>
                <c:pt idx="2230">
                  <c:v>17.773</c:v>
                </c:pt>
                <c:pt idx="2231">
                  <c:v>17.784999999999989</c:v>
                </c:pt>
                <c:pt idx="2232">
                  <c:v>17.784999999999989</c:v>
                </c:pt>
                <c:pt idx="2233">
                  <c:v>17.787999999999986</c:v>
                </c:pt>
                <c:pt idx="2234">
                  <c:v>17.782999999999969</c:v>
                </c:pt>
                <c:pt idx="2235">
                  <c:v>17.797000000000001</c:v>
                </c:pt>
                <c:pt idx="2236">
                  <c:v>17.794999999999987</c:v>
                </c:pt>
                <c:pt idx="2237">
                  <c:v>17.797999999999988</c:v>
                </c:pt>
                <c:pt idx="2238">
                  <c:v>17.802</c:v>
                </c:pt>
                <c:pt idx="2239">
                  <c:v>17.806999999999999</c:v>
                </c:pt>
                <c:pt idx="2240">
                  <c:v>17.808</c:v>
                </c:pt>
                <c:pt idx="2241">
                  <c:v>17.814999999999998</c:v>
                </c:pt>
                <c:pt idx="2242">
                  <c:v>17.817999999999998</c:v>
                </c:pt>
                <c:pt idx="2243">
                  <c:v>17.818999999999999</c:v>
                </c:pt>
                <c:pt idx="2244">
                  <c:v>17.821999999999999</c:v>
                </c:pt>
                <c:pt idx="2245">
                  <c:v>17.823</c:v>
                </c:pt>
                <c:pt idx="2246">
                  <c:v>17.821999999999999</c:v>
                </c:pt>
                <c:pt idx="2247">
                  <c:v>17.834000000000021</c:v>
                </c:pt>
                <c:pt idx="2248">
                  <c:v>17.832999999999988</c:v>
                </c:pt>
                <c:pt idx="2249">
                  <c:v>17.837000000000021</c:v>
                </c:pt>
                <c:pt idx="2250">
                  <c:v>17.835999999999999</c:v>
                </c:pt>
                <c:pt idx="2251">
                  <c:v>17.843999999999987</c:v>
                </c:pt>
                <c:pt idx="2252">
                  <c:v>17.847999999999999</c:v>
                </c:pt>
                <c:pt idx="2253">
                  <c:v>17.853999999999999</c:v>
                </c:pt>
                <c:pt idx="2254">
                  <c:v>17.858999999999988</c:v>
                </c:pt>
                <c:pt idx="2255">
                  <c:v>17.863</c:v>
                </c:pt>
                <c:pt idx="2256">
                  <c:v>17.858999999999988</c:v>
                </c:pt>
                <c:pt idx="2257">
                  <c:v>17.864999999999988</c:v>
                </c:pt>
                <c:pt idx="2258">
                  <c:v>17.870999999999999</c:v>
                </c:pt>
                <c:pt idx="2259">
                  <c:v>17.875999999999987</c:v>
                </c:pt>
                <c:pt idx="2260">
                  <c:v>17.88</c:v>
                </c:pt>
                <c:pt idx="2261">
                  <c:v>17.888999999999989</c:v>
                </c:pt>
                <c:pt idx="2262">
                  <c:v>17.891999999999999</c:v>
                </c:pt>
                <c:pt idx="2263">
                  <c:v>17.898999999999987</c:v>
                </c:pt>
                <c:pt idx="2264">
                  <c:v>17.901</c:v>
                </c:pt>
                <c:pt idx="2265">
                  <c:v>17.904</c:v>
                </c:pt>
                <c:pt idx="2266">
                  <c:v>17.914999999999999</c:v>
                </c:pt>
                <c:pt idx="2267">
                  <c:v>17.91</c:v>
                </c:pt>
                <c:pt idx="2268">
                  <c:v>17.917999999999999</c:v>
                </c:pt>
                <c:pt idx="2269">
                  <c:v>17.933</c:v>
                </c:pt>
                <c:pt idx="2270">
                  <c:v>17.933999999999987</c:v>
                </c:pt>
                <c:pt idx="2271">
                  <c:v>17.941999999999986</c:v>
                </c:pt>
                <c:pt idx="2272">
                  <c:v>17.95</c:v>
                </c:pt>
                <c:pt idx="2273">
                  <c:v>17.957999999999988</c:v>
                </c:pt>
                <c:pt idx="2274">
                  <c:v>17.963999999999974</c:v>
                </c:pt>
                <c:pt idx="2275">
                  <c:v>17.967999999999989</c:v>
                </c:pt>
                <c:pt idx="2276">
                  <c:v>17.982999999999972</c:v>
                </c:pt>
                <c:pt idx="2277">
                  <c:v>17.985999999999972</c:v>
                </c:pt>
                <c:pt idx="2278">
                  <c:v>17.998999999999974</c:v>
                </c:pt>
                <c:pt idx="2279">
                  <c:v>18.003</c:v>
                </c:pt>
                <c:pt idx="2280">
                  <c:v>18.013999999999999</c:v>
                </c:pt>
                <c:pt idx="2281">
                  <c:v>18.024999999999999</c:v>
                </c:pt>
                <c:pt idx="2282">
                  <c:v>18.027999999999999</c:v>
                </c:pt>
                <c:pt idx="2283">
                  <c:v>18.033999999999999</c:v>
                </c:pt>
                <c:pt idx="2284">
                  <c:v>18.038999999999987</c:v>
                </c:pt>
                <c:pt idx="2285">
                  <c:v>18.04</c:v>
                </c:pt>
                <c:pt idx="2286">
                  <c:v>18.045999999999989</c:v>
                </c:pt>
                <c:pt idx="2287">
                  <c:v>18.047999999999988</c:v>
                </c:pt>
                <c:pt idx="2288">
                  <c:v>18.062999999999974</c:v>
                </c:pt>
                <c:pt idx="2289">
                  <c:v>18.067</c:v>
                </c:pt>
                <c:pt idx="2290">
                  <c:v>18.071999999999999</c:v>
                </c:pt>
                <c:pt idx="2291">
                  <c:v>18.07</c:v>
                </c:pt>
                <c:pt idx="2292">
                  <c:v>18.068999999999978</c:v>
                </c:pt>
                <c:pt idx="2293">
                  <c:v>18.079000000000001</c:v>
                </c:pt>
                <c:pt idx="2294">
                  <c:v>18.081</c:v>
                </c:pt>
                <c:pt idx="2295">
                  <c:v>18.076000000000001</c:v>
                </c:pt>
                <c:pt idx="2296">
                  <c:v>18.08299999999997</c:v>
                </c:pt>
                <c:pt idx="2297">
                  <c:v>18.088999999999974</c:v>
                </c:pt>
                <c:pt idx="2298">
                  <c:v>18.093999999999987</c:v>
                </c:pt>
                <c:pt idx="2299">
                  <c:v>18.099</c:v>
                </c:pt>
                <c:pt idx="2300">
                  <c:v>18.103999999999999</c:v>
                </c:pt>
                <c:pt idx="2301">
                  <c:v>18.111000000000022</c:v>
                </c:pt>
                <c:pt idx="2302">
                  <c:v>18.119000000000021</c:v>
                </c:pt>
                <c:pt idx="2303">
                  <c:v>18.123999999999999</c:v>
                </c:pt>
                <c:pt idx="2304">
                  <c:v>18.11800000000002</c:v>
                </c:pt>
                <c:pt idx="2305">
                  <c:v>18.122</c:v>
                </c:pt>
                <c:pt idx="2306">
                  <c:v>18.125999999999987</c:v>
                </c:pt>
                <c:pt idx="2307">
                  <c:v>18.125</c:v>
                </c:pt>
                <c:pt idx="2308">
                  <c:v>18.126999999999999</c:v>
                </c:pt>
                <c:pt idx="2309">
                  <c:v>18.131000000000022</c:v>
                </c:pt>
                <c:pt idx="2310">
                  <c:v>18.134999999999998</c:v>
                </c:pt>
                <c:pt idx="2311">
                  <c:v>18.141999999999999</c:v>
                </c:pt>
                <c:pt idx="2312">
                  <c:v>18.151999999999997</c:v>
                </c:pt>
                <c:pt idx="2313">
                  <c:v>18.145</c:v>
                </c:pt>
                <c:pt idx="2314">
                  <c:v>18.151000000000021</c:v>
                </c:pt>
                <c:pt idx="2315">
                  <c:v>18.154999999999998</c:v>
                </c:pt>
                <c:pt idx="2316">
                  <c:v>18.169</c:v>
                </c:pt>
                <c:pt idx="2317">
                  <c:v>18.169999999999987</c:v>
                </c:pt>
                <c:pt idx="2318">
                  <c:v>18.177999999999997</c:v>
                </c:pt>
                <c:pt idx="2319">
                  <c:v>18.178999999999988</c:v>
                </c:pt>
                <c:pt idx="2320">
                  <c:v>18.18</c:v>
                </c:pt>
                <c:pt idx="2321">
                  <c:v>18.187999999999999</c:v>
                </c:pt>
                <c:pt idx="2322">
                  <c:v>18.2</c:v>
                </c:pt>
                <c:pt idx="2323">
                  <c:v>18.195</c:v>
                </c:pt>
                <c:pt idx="2324">
                  <c:v>18.204000000000001</c:v>
                </c:pt>
                <c:pt idx="2325">
                  <c:v>18.207999999999988</c:v>
                </c:pt>
                <c:pt idx="2326">
                  <c:v>18.213999999999999</c:v>
                </c:pt>
                <c:pt idx="2327">
                  <c:v>18.218</c:v>
                </c:pt>
                <c:pt idx="2328">
                  <c:v>18.224999999999987</c:v>
                </c:pt>
                <c:pt idx="2329">
                  <c:v>18.218999999999987</c:v>
                </c:pt>
                <c:pt idx="2330">
                  <c:v>18.227</c:v>
                </c:pt>
                <c:pt idx="2331">
                  <c:v>18.236000000000001</c:v>
                </c:pt>
                <c:pt idx="2332">
                  <c:v>18.231999999999999</c:v>
                </c:pt>
                <c:pt idx="2333">
                  <c:v>18.245999999999974</c:v>
                </c:pt>
                <c:pt idx="2334">
                  <c:v>18.244999999999987</c:v>
                </c:pt>
                <c:pt idx="2335">
                  <c:v>18.251999999999999</c:v>
                </c:pt>
                <c:pt idx="2336">
                  <c:v>18.256999999999987</c:v>
                </c:pt>
                <c:pt idx="2337">
                  <c:v>18.25</c:v>
                </c:pt>
                <c:pt idx="2338">
                  <c:v>18.25</c:v>
                </c:pt>
                <c:pt idx="2339">
                  <c:v>18.254999999999999</c:v>
                </c:pt>
                <c:pt idx="2340">
                  <c:v>18.253999999999987</c:v>
                </c:pt>
                <c:pt idx="2341">
                  <c:v>18.260999999999989</c:v>
                </c:pt>
                <c:pt idx="2342">
                  <c:v>18.26899999999997</c:v>
                </c:pt>
                <c:pt idx="2343">
                  <c:v>18.26599999999997</c:v>
                </c:pt>
                <c:pt idx="2344">
                  <c:v>18.26599999999997</c:v>
                </c:pt>
                <c:pt idx="2345">
                  <c:v>18.270999999999987</c:v>
                </c:pt>
                <c:pt idx="2346">
                  <c:v>18.273999999999987</c:v>
                </c:pt>
                <c:pt idx="2347">
                  <c:v>18.273999999999987</c:v>
                </c:pt>
                <c:pt idx="2348">
                  <c:v>18.281999999999989</c:v>
                </c:pt>
                <c:pt idx="2349">
                  <c:v>18.286999999999974</c:v>
                </c:pt>
                <c:pt idx="2350">
                  <c:v>18.291</c:v>
                </c:pt>
                <c:pt idx="2351">
                  <c:v>18.291</c:v>
                </c:pt>
                <c:pt idx="2352">
                  <c:v>18.286999999999974</c:v>
                </c:pt>
                <c:pt idx="2353">
                  <c:v>18.295999999999989</c:v>
                </c:pt>
                <c:pt idx="2354">
                  <c:v>18.298999999999989</c:v>
                </c:pt>
                <c:pt idx="2355">
                  <c:v>18.305</c:v>
                </c:pt>
                <c:pt idx="2356">
                  <c:v>18.302999999999987</c:v>
                </c:pt>
                <c:pt idx="2357">
                  <c:v>18.297999999999988</c:v>
                </c:pt>
                <c:pt idx="2358">
                  <c:v>18.305999999999987</c:v>
                </c:pt>
                <c:pt idx="2359">
                  <c:v>18.306999999999999</c:v>
                </c:pt>
                <c:pt idx="2360">
                  <c:v>18.305999999999987</c:v>
                </c:pt>
                <c:pt idx="2361">
                  <c:v>18.305999999999987</c:v>
                </c:pt>
                <c:pt idx="2362">
                  <c:v>18.305</c:v>
                </c:pt>
                <c:pt idx="2363">
                  <c:v>18.308</c:v>
                </c:pt>
                <c:pt idx="2364">
                  <c:v>18.311999999999998</c:v>
                </c:pt>
                <c:pt idx="2365">
                  <c:v>18.308999999999987</c:v>
                </c:pt>
                <c:pt idx="2366">
                  <c:v>18.315999999999999</c:v>
                </c:pt>
                <c:pt idx="2367">
                  <c:v>18.317999999999998</c:v>
                </c:pt>
                <c:pt idx="2368">
                  <c:v>18.323999999999987</c:v>
                </c:pt>
                <c:pt idx="2369">
                  <c:v>18.318999999999999</c:v>
                </c:pt>
                <c:pt idx="2370">
                  <c:v>18.327999999999999</c:v>
                </c:pt>
                <c:pt idx="2371">
                  <c:v>18.326000000000001</c:v>
                </c:pt>
                <c:pt idx="2372">
                  <c:v>18.323</c:v>
                </c:pt>
                <c:pt idx="2373">
                  <c:v>18.327999999999999</c:v>
                </c:pt>
                <c:pt idx="2374">
                  <c:v>18.334999999999997</c:v>
                </c:pt>
                <c:pt idx="2375">
                  <c:v>18.349</c:v>
                </c:pt>
                <c:pt idx="2376">
                  <c:v>18.343999999999987</c:v>
                </c:pt>
                <c:pt idx="2377">
                  <c:v>18.352</c:v>
                </c:pt>
                <c:pt idx="2378">
                  <c:v>18.355999999999987</c:v>
                </c:pt>
                <c:pt idx="2379">
                  <c:v>18.347999999999999</c:v>
                </c:pt>
                <c:pt idx="2380">
                  <c:v>18.347999999999999</c:v>
                </c:pt>
                <c:pt idx="2381">
                  <c:v>18.358000000000001</c:v>
                </c:pt>
                <c:pt idx="2382">
                  <c:v>18.369999999999987</c:v>
                </c:pt>
                <c:pt idx="2383">
                  <c:v>18.370999999999999</c:v>
                </c:pt>
                <c:pt idx="2384">
                  <c:v>18.38</c:v>
                </c:pt>
                <c:pt idx="2385">
                  <c:v>18.372999999999987</c:v>
                </c:pt>
                <c:pt idx="2386">
                  <c:v>18.388999999999989</c:v>
                </c:pt>
                <c:pt idx="2387">
                  <c:v>18.372999999999987</c:v>
                </c:pt>
                <c:pt idx="2388">
                  <c:v>18.382999999999978</c:v>
                </c:pt>
                <c:pt idx="2389">
                  <c:v>18.395</c:v>
                </c:pt>
                <c:pt idx="2390">
                  <c:v>18.404999999999987</c:v>
                </c:pt>
                <c:pt idx="2391">
                  <c:v>18.393999999999988</c:v>
                </c:pt>
                <c:pt idx="2392">
                  <c:v>18.408999999999974</c:v>
                </c:pt>
                <c:pt idx="2393">
                  <c:v>18.413</c:v>
                </c:pt>
                <c:pt idx="2394">
                  <c:v>18.414999999999999</c:v>
                </c:pt>
                <c:pt idx="2395">
                  <c:v>18.42299999999997</c:v>
                </c:pt>
                <c:pt idx="2396">
                  <c:v>18.42899999999997</c:v>
                </c:pt>
                <c:pt idx="2397">
                  <c:v>18.42299999999997</c:v>
                </c:pt>
                <c:pt idx="2398">
                  <c:v>18.43</c:v>
                </c:pt>
                <c:pt idx="2399">
                  <c:v>18.436</c:v>
                </c:pt>
                <c:pt idx="2400">
                  <c:v>18.433999999999987</c:v>
                </c:pt>
                <c:pt idx="2401">
                  <c:v>18.437999999999999</c:v>
                </c:pt>
                <c:pt idx="2402">
                  <c:v>18.440999999999974</c:v>
                </c:pt>
                <c:pt idx="2403">
                  <c:v>18.439</c:v>
                </c:pt>
                <c:pt idx="2404">
                  <c:v>18.439</c:v>
                </c:pt>
                <c:pt idx="2405">
                  <c:v>18.451999999999988</c:v>
                </c:pt>
                <c:pt idx="2406">
                  <c:v>18.451999999999988</c:v>
                </c:pt>
                <c:pt idx="2407">
                  <c:v>18.446999999999989</c:v>
                </c:pt>
                <c:pt idx="2408">
                  <c:v>18.461999999999989</c:v>
                </c:pt>
                <c:pt idx="2409">
                  <c:v>18.459999999999987</c:v>
                </c:pt>
                <c:pt idx="2410">
                  <c:v>18.474</c:v>
                </c:pt>
                <c:pt idx="2411">
                  <c:v>18.474999999999987</c:v>
                </c:pt>
                <c:pt idx="2412">
                  <c:v>18.481999999999989</c:v>
                </c:pt>
                <c:pt idx="2413">
                  <c:v>18.477999999999987</c:v>
                </c:pt>
                <c:pt idx="2414">
                  <c:v>18.487999999999989</c:v>
                </c:pt>
                <c:pt idx="2415">
                  <c:v>18.48999999999997</c:v>
                </c:pt>
                <c:pt idx="2416">
                  <c:v>18.48999999999997</c:v>
                </c:pt>
                <c:pt idx="2417">
                  <c:v>18.477999999999987</c:v>
                </c:pt>
                <c:pt idx="2418">
                  <c:v>18.492999999999974</c:v>
                </c:pt>
                <c:pt idx="2419">
                  <c:v>18.487999999999989</c:v>
                </c:pt>
                <c:pt idx="2420">
                  <c:v>18.494</c:v>
                </c:pt>
                <c:pt idx="2421">
                  <c:v>18.497</c:v>
                </c:pt>
                <c:pt idx="2422">
                  <c:v>18.5</c:v>
                </c:pt>
                <c:pt idx="2423">
                  <c:v>18.506</c:v>
                </c:pt>
                <c:pt idx="2424">
                  <c:v>18.503</c:v>
                </c:pt>
                <c:pt idx="2425">
                  <c:v>18.500999999999987</c:v>
                </c:pt>
                <c:pt idx="2426">
                  <c:v>18.515999999999988</c:v>
                </c:pt>
                <c:pt idx="2427">
                  <c:v>18.509999999999987</c:v>
                </c:pt>
                <c:pt idx="2428">
                  <c:v>18.512</c:v>
                </c:pt>
                <c:pt idx="2429">
                  <c:v>18.504999999999999</c:v>
                </c:pt>
                <c:pt idx="2430">
                  <c:v>18.515999999999988</c:v>
                </c:pt>
                <c:pt idx="2431">
                  <c:v>18.52</c:v>
                </c:pt>
                <c:pt idx="2432">
                  <c:v>18.509999999999987</c:v>
                </c:pt>
                <c:pt idx="2433">
                  <c:v>18.526</c:v>
                </c:pt>
                <c:pt idx="2434">
                  <c:v>18.523</c:v>
                </c:pt>
                <c:pt idx="2435">
                  <c:v>18.535</c:v>
                </c:pt>
                <c:pt idx="2436">
                  <c:v>18.536999999999999</c:v>
                </c:pt>
                <c:pt idx="2437">
                  <c:v>18.54</c:v>
                </c:pt>
                <c:pt idx="2438">
                  <c:v>18.538999999999987</c:v>
                </c:pt>
                <c:pt idx="2439">
                  <c:v>18.552</c:v>
                </c:pt>
                <c:pt idx="2440">
                  <c:v>18.548999999999989</c:v>
                </c:pt>
                <c:pt idx="2441">
                  <c:v>18.555999999999987</c:v>
                </c:pt>
                <c:pt idx="2442">
                  <c:v>18.555</c:v>
                </c:pt>
                <c:pt idx="2443">
                  <c:v>18.555999999999987</c:v>
                </c:pt>
                <c:pt idx="2444">
                  <c:v>18.564999999999987</c:v>
                </c:pt>
                <c:pt idx="2445">
                  <c:v>18.561999999999987</c:v>
                </c:pt>
                <c:pt idx="2446">
                  <c:v>18.570999999999987</c:v>
                </c:pt>
                <c:pt idx="2447">
                  <c:v>18.57</c:v>
                </c:pt>
                <c:pt idx="2448">
                  <c:v>18.579999999999988</c:v>
                </c:pt>
                <c:pt idx="2449">
                  <c:v>18.579999999999988</c:v>
                </c:pt>
                <c:pt idx="2450">
                  <c:v>18.581</c:v>
                </c:pt>
                <c:pt idx="2451">
                  <c:v>18.584</c:v>
                </c:pt>
                <c:pt idx="2452">
                  <c:v>18.584999999999987</c:v>
                </c:pt>
                <c:pt idx="2453">
                  <c:v>18.588999999999974</c:v>
                </c:pt>
                <c:pt idx="2454">
                  <c:v>18.594999999999999</c:v>
                </c:pt>
                <c:pt idx="2455">
                  <c:v>18.602999999999987</c:v>
                </c:pt>
                <c:pt idx="2456">
                  <c:v>18.605999999999987</c:v>
                </c:pt>
                <c:pt idx="2457">
                  <c:v>18.611000000000022</c:v>
                </c:pt>
                <c:pt idx="2458">
                  <c:v>18.619000000000021</c:v>
                </c:pt>
                <c:pt idx="2459">
                  <c:v>18.616999999999997</c:v>
                </c:pt>
                <c:pt idx="2460">
                  <c:v>18.622999999999987</c:v>
                </c:pt>
                <c:pt idx="2461">
                  <c:v>18.622999999999987</c:v>
                </c:pt>
                <c:pt idx="2462">
                  <c:v>18.619000000000021</c:v>
                </c:pt>
                <c:pt idx="2463">
                  <c:v>18.619000000000021</c:v>
                </c:pt>
                <c:pt idx="2464">
                  <c:v>18.625</c:v>
                </c:pt>
                <c:pt idx="2465">
                  <c:v>18.63000000000002</c:v>
                </c:pt>
                <c:pt idx="2466">
                  <c:v>18.637999999999998</c:v>
                </c:pt>
                <c:pt idx="2467">
                  <c:v>18.648</c:v>
                </c:pt>
                <c:pt idx="2468">
                  <c:v>18.643000000000001</c:v>
                </c:pt>
                <c:pt idx="2469">
                  <c:v>18.649999999999999</c:v>
                </c:pt>
                <c:pt idx="2470">
                  <c:v>18.651999999999997</c:v>
                </c:pt>
                <c:pt idx="2471">
                  <c:v>18.657999999999998</c:v>
                </c:pt>
                <c:pt idx="2472">
                  <c:v>18.661999999999999</c:v>
                </c:pt>
                <c:pt idx="2473">
                  <c:v>18.663999999999987</c:v>
                </c:pt>
                <c:pt idx="2474">
                  <c:v>18.677999999999997</c:v>
                </c:pt>
                <c:pt idx="2475">
                  <c:v>18.684999999999999</c:v>
                </c:pt>
                <c:pt idx="2476">
                  <c:v>18.689999999999987</c:v>
                </c:pt>
                <c:pt idx="2477">
                  <c:v>18.707999999999988</c:v>
                </c:pt>
                <c:pt idx="2478">
                  <c:v>18.707999999999988</c:v>
                </c:pt>
                <c:pt idx="2479">
                  <c:v>18.721</c:v>
                </c:pt>
                <c:pt idx="2480">
                  <c:v>18.728999999999989</c:v>
                </c:pt>
                <c:pt idx="2481">
                  <c:v>18.733999999999988</c:v>
                </c:pt>
                <c:pt idx="2482">
                  <c:v>18.741</c:v>
                </c:pt>
                <c:pt idx="2483">
                  <c:v>18.751999999999999</c:v>
                </c:pt>
                <c:pt idx="2484">
                  <c:v>18.76299999999997</c:v>
                </c:pt>
                <c:pt idx="2485">
                  <c:v>18.76599999999997</c:v>
                </c:pt>
                <c:pt idx="2486">
                  <c:v>18.771999999999988</c:v>
                </c:pt>
                <c:pt idx="2487">
                  <c:v>18.776999999999987</c:v>
                </c:pt>
                <c:pt idx="2488">
                  <c:v>18.783999999999974</c:v>
                </c:pt>
                <c:pt idx="2489">
                  <c:v>18.779999999999987</c:v>
                </c:pt>
                <c:pt idx="2490">
                  <c:v>18.787999999999986</c:v>
                </c:pt>
                <c:pt idx="2491">
                  <c:v>18.786999999999974</c:v>
                </c:pt>
                <c:pt idx="2492">
                  <c:v>18.78899999999997</c:v>
                </c:pt>
                <c:pt idx="2493">
                  <c:v>18.795999999999989</c:v>
                </c:pt>
                <c:pt idx="2494">
                  <c:v>18.794999999999987</c:v>
                </c:pt>
                <c:pt idx="2495">
                  <c:v>18.797999999999988</c:v>
                </c:pt>
                <c:pt idx="2496">
                  <c:v>18.803999999999988</c:v>
                </c:pt>
                <c:pt idx="2497">
                  <c:v>18.797999999999988</c:v>
                </c:pt>
                <c:pt idx="2498">
                  <c:v>18.803999999999988</c:v>
                </c:pt>
                <c:pt idx="2499">
                  <c:v>18.811000000000021</c:v>
                </c:pt>
                <c:pt idx="2500">
                  <c:v>18.811000000000021</c:v>
                </c:pt>
                <c:pt idx="2501">
                  <c:v>18.806999999999999</c:v>
                </c:pt>
                <c:pt idx="2502">
                  <c:v>18.817999999999998</c:v>
                </c:pt>
                <c:pt idx="2503">
                  <c:v>18.817000000000021</c:v>
                </c:pt>
                <c:pt idx="2504">
                  <c:v>18.814999999999998</c:v>
                </c:pt>
                <c:pt idx="2505">
                  <c:v>18.827999999999999</c:v>
                </c:pt>
                <c:pt idx="2506">
                  <c:v>18.826000000000001</c:v>
                </c:pt>
                <c:pt idx="2507">
                  <c:v>18.837000000000021</c:v>
                </c:pt>
                <c:pt idx="2508">
                  <c:v>18.837999999999997</c:v>
                </c:pt>
                <c:pt idx="2509">
                  <c:v>18.840999999999987</c:v>
                </c:pt>
                <c:pt idx="2510">
                  <c:v>18.837000000000021</c:v>
                </c:pt>
                <c:pt idx="2511">
                  <c:v>18.843</c:v>
                </c:pt>
                <c:pt idx="2512">
                  <c:v>18.853999999999999</c:v>
                </c:pt>
                <c:pt idx="2513">
                  <c:v>18.847999999999999</c:v>
                </c:pt>
                <c:pt idx="2514">
                  <c:v>18.856999999999999</c:v>
                </c:pt>
                <c:pt idx="2515">
                  <c:v>18.861999999999988</c:v>
                </c:pt>
                <c:pt idx="2516">
                  <c:v>18.864000000000001</c:v>
                </c:pt>
                <c:pt idx="2517">
                  <c:v>18.867999999999999</c:v>
                </c:pt>
                <c:pt idx="2518">
                  <c:v>18.872999999999987</c:v>
                </c:pt>
                <c:pt idx="2519">
                  <c:v>18.881999999999987</c:v>
                </c:pt>
                <c:pt idx="2520">
                  <c:v>18.881999999999987</c:v>
                </c:pt>
                <c:pt idx="2521">
                  <c:v>18.893000000000001</c:v>
                </c:pt>
                <c:pt idx="2522">
                  <c:v>18.893000000000001</c:v>
                </c:pt>
                <c:pt idx="2523">
                  <c:v>18.893999999999988</c:v>
                </c:pt>
                <c:pt idx="2524">
                  <c:v>18.902999999999974</c:v>
                </c:pt>
                <c:pt idx="2525">
                  <c:v>18.901</c:v>
                </c:pt>
                <c:pt idx="2526">
                  <c:v>18.91</c:v>
                </c:pt>
                <c:pt idx="2527">
                  <c:v>18.907999999999987</c:v>
                </c:pt>
                <c:pt idx="2528">
                  <c:v>18.911999999999999</c:v>
                </c:pt>
                <c:pt idx="2529">
                  <c:v>18.913999999999987</c:v>
                </c:pt>
                <c:pt idx="2530">
                  <c:v>18.920999999999989</c:v>
                </c:pt>
                <c:pt idx="2531">
                  <c:v>18.92899999999997</c:v>
                </c:pt>
                <c:pt idx="2532">
                  <c:v>18.927999999999987</c:v>
                </c:pt>
                <c:pt idx="2533">
                  <c:v>18.931999999999999</c:v>
                </c:pt>
                <c:pt idx="2534">
                  <c:v>18.941999999999986</c:v>
                </c:pt>
                <c:pt idx="2535">
                  <c:v>18.940999999999974</c:v>
                </c:pt>
                <c:pt idx="2536">
                  <c:v>18.952999999999989</c:v>
                </c:pt>
                <c:pt idx="2537">
                  <c:v>18.959</c:v>
                </c:pt>
                <c:pt idx="2538">
                  <c:v>18.957000000000001</c:v>
                </c:pt>
                <c:pt idx="2539">
                  <c:v>18.965999999999969</c:v>
                </c:pt>
                <c:pt idx="2540">
                  <c:v>18.97</c:v>
                </c:pt>
                <c:pt idx="2541">
                  <c:v>18.971</c:v>
                </c:pt>
                <c:pt idx="2542">
                  <c:v>18.977</c:v>
                </c:pt>
                <c:pt idx="2543">
                  <c:v>18.975999999999978</c:v>
                </c:pt>
                <c:pt idx="2544">
                  <c:v>18.991</c:v>
                </c:pt>
                <c:pt idx="2545">
                  <c:v>18.994</c:v>
                </c:pt>
                <c:pt idx="2546">
                  <c:v>18.995999999999974</c:v>
                </c:pt>
                <c:pt idx="2547">
                  <c:v>19.009999999999987</c:v>
                </c:pt>
                <c:pt idx="2548">
                  <c:v>19.003999999999987</c:v>
                </c:pt>
                <c:pt idx="2549">
                  <c:v>19.003999999999987</c:v>
                </c:pt>
                <c:pt idx="2550">
                  <c:v>19.012</c:v>
                </c:pt>
                <c:pt idx="2551">
                  <c:v>19.009999999999987</c:v>
                </c:pt>
                <c:pt idx="2552">
                  <c:v>19.006999999999987</c:v>
                </c:pt>
                <c:pt idx="2553">
                  <c:v>19.010999999999999</c:v>
                </c:pt>
                <c:pt idx="2554">
                  <c:v>19.013999999999999</c:v>
                </c:pt>
                <c:pt idx="2555">
                  <c:v>19.010999999999999</c:v>
                </c:pt>
                <c:pt idx="2556">
                  <c:v>19.021999999999988</c:v>
                </c:pt>
                <c:pt idx="2557">
                  <c:v>19.026</c:v>
                </c:pt>
                <c:pt idx="2558">
                  <c:v>19.020999999999987</c:v>
                </c:pt>
                <c:pt idx="2559">
                  <c:v>19.023</c:v>
                </c:pt>
                <c:pt idx="2560">
                  <c:v>19.018999999999988</c:v>
                </c:pt>
                <c:pt idx="2561">
                  <c:v>19.023</c:v>
                </c:pt>
                <c:pt idx="2562">
                  <c:v>19.029</c:v>
                </c:pt>
                <c:pt idx="2563">
                  <c:v>19.023</c:v>
                </c:pt>
                <c:pt idx="2564">
                  <c:v>19.029</c:v>
                </c:pt>
                <c:pt idx="2565">
                  <c:v>19.032</c:v>
                </c:pt>
                <c:pt idx="2566">
                  <c:v>19.026</c:v>
                </c:pt>
                <c:pt idx="2567">
                  <c:v>19.018999999999988</c:v>
                </c:pt>
                <c:pt idx="2568">
                  <c:v>19.032</c:v>
                </c:pt>
                <c:pt idx="2569">
                  <c:v>19.026999999999987</c:v>
                </c:pt>
                <c:pt idx="2570">
                  <c:v>19.032999999999987</c:v>
                </c:pt>
                <c:pt idx="2571">
                  <c:v>19.026999999999987</c:v>
                </c:pt>
                <c:pt idx="2572">
                  <c:v>19.038</c:v>
                </c:pt>
                <c:pt idx="2573">
                  <c:v>19.032999999999987</c:v>
                </c:pt>
                <c:pt idx="2574">
                  <c:v>19.035</c:v>
                </c:pt>
                <c:pt idx="2575">
                  <c:v>19.044999999999987</c:v>
                </c:pt>
                <c:pt idx="2576">
                  <c:v>19.032</c:v>
                </c:pt>
                <c:pt idx="2577">
                  <c:v>19.050999999999988</c:v>
                </c:pt>
                <c:pt idx="2578">
                  <c:v>19.050999999999988</c:v>
                </c:pt>
                <c:pt idx="2579">
                  <c:v>19.052999999999987</c:v>
                </c:pt>
                <c:pt idx="2580">
                  <c:v>19.058</c:v>
                </c:pt>
                <c:pt idx="2581">
                  <c:v>19.065999999999974</c:v>
                </c:pt>
                <c:pt idx="2582">
                  <c:v>19.064</c:v>
                </c:pt>
                <c:pt idx="2583">
                  <c:v>19.068999999999978</c:v>
                </c:pt>
                <c:pt idx="2584">
                  <c:v>19.070999999999987</c:v>
                </c:pt>
                <c:pt idx="2585">
                  <c:v>19.084999999999987</c:v>
                </c:pt>
                <c:pt idx="2586">
                  <c:v>19.079999999999988</c:v>
                </c:pt>
                <c:pt idx="2587">
                  <c:v>19.085999999999974</c:v>
                </c:pt>
                <c:pt idx="2588">
                  <c:v>19.090999999999987</c:v>
                </c:pt>
                <c:pt idx="2589">
                  <c:v>19.094999999999999</c:v>
                </c:pt>
                <c:pt idx="2590">
                  <c:v>19.097999999999999</c:v>
                </c:pt>
                <c:pt idx="2591">
                  <c:v>19.099999999999987</c:v>
                </c:pt>
                <c:pt idx="2592">
                  <c:v>19.099</c:v>
                </c:pt>
                <c:pt idx="2593">
                  <c:v>19.102</c:v>
                </c:pt>
                <c:pt idx="2594">
                  <c:v>19.110000000000021</c:v>
                </c:pt>
                <c:pt idx="2595">
                  <c:v>19.11800000000002</c:v>
                </c:pt>
                <c:pt idx="2596">
                  <c:v>19.111999999999998</c:v>
                </c:pt>
                <c:pt idx="2597">
                  <c:v>19.123999999999999</c:v>
                </c:pt>
                <c:pt idx="2598">
                  <c:v>19.132999999999999</c:v>
                </c:pt>
                <c:pt idx="2599">
                  <c:v>19.134999999999998</c:v>
                </c:pt>
                <c:pt idx="2600">
                  <c:v>19.131999999999998</c:v>
                </c:pt>
                <c:pt idx="2601">
                  <c:v>19.137000000000022</c:v>
                </c:pt>
                <c:pt idx="2602">
                  <c:v>19.145999999999987</c:v>
                </c:pt>
                <c:pt idx="2603">
                  <c:v>19.151999999999997</c:v>
                </c:pt>
                <c:pt idx="2604">
                  <c:v>19.155999999999999</c:v>
                </c:pt>
                <c:pt idx="2605">
                  <c:v>19.167999999999999</c:v>
                </c:pt>
                <c:pt idx="2606">
                  <c:v>19.167999999999999</c:v>
                </c:pt>
                <c:pt idx="2607">
                  <c:v>19.173999999999999</c:v>
                </c:pt>
                <c:pt idx="2608">
                  <c:v>19.18</c:v>
                </c:pt>
                <c:pt idx="2609">
                  <c:v>19.187999999999999</c:v>
                </c:pt>
                <c:pt idx="2610">
                  <c:v>19.193999999999999</c:v>
                </c:pt>
                <c:pt idx="2611">
                  <c:v>19.195</c:v>
                </c:pt>
                <c:pt idx="2612">
                  <c:v>19.206</c:v>
                </c:pt>
                <c:pt idx="2613">
                  <c:v>19.210999999999999</c:v>
                </c:pt>
                <c:pt idx="2614">
                  <c:v>19.215999999999987</c:v>
                </c:pt>
                <c:pt idx="2615">
                  <c:v>19.215999999999987</c:v>
                </c:pt>
                <c:pt idx="2616">
                  <c:v>19.215</c:v>
                </c:pt>
                <c:pt idx="2617">
                  <c:v>19.218999999999987</c:v>
                </c:pt>
                <c:pt idx="2618">
                  <c:v>19.222999999999974</c:v>
                </c:pt>
                <c:pt idx="2619">
                  <c:v>19.233000000000001</c:v>
                </c:pt>
                <c:pt idx="2620">
                  <c:v>19.239000000000001</c:v>
                </c:pt>
                <c:pt idx="2621">
                  <c:v>19.247</c:v>
                </c:pt>
                <c:pt idx="2622">
                  <c:v>19.244999999999987</c:v>
                </c:pt>
                <c:pt idx="2623">
                  <c:v>19.259999999999987</c:v>
                </c:pt>
                <c:pt idx="2624">
                  <c:v>19.257999999999999</c:v>
                </c:pt>
                <c:pt idx="2625">
                  <c:v>19.259999999999987</c:v>
                </c:pt>
                <c:pt idx="2626">
                  <c:v>19.273</c:v>
                </c:pt>
                <c:pt idx="2627">
                  <c:v>19.270999999999987</c:v>
                </c:pt>
                <c:pt idx="2628">
                  <c:v>19.276999999999987</c:v>
                </c:pt>
                <c:pt idx="2629">
                  <c:v>19.286999999999974</c:v>
                </c:pt>
                <c:pt idx="2630">
                  <c:v>19.286999999999974</c:v>
                </c:pt>
                <c:pt idx="2631">
                  <c:v>19.298999999999989</c:v>
                </c:pt>
                <c:pt idx="2632">
                  <c:v>19.297999999999988</c:v>
                </c:pt>
                <c:pt idx="2633">
                  <c:v>19.285999999999969</c:v>
                </c:pt>
                <c:pt idx="2634">
                  <c:v>19.302</c:v>
                </c:pt>
                <c:pt idx="2635">
                  <c:v>19.308</c:v>
                </c:pt>
                <c:pt idx="2636">
                  <c:v>19.312999999999999</c:v>
                </c:pt>
                <c:pt idx="2637">
                  <c:v>19.311999999999998</c:v>
                </c:pt>
                <c:pt idx="2638">
                  <c:v>19.318999999999999</c:v>
                </c:pt>
                <c:pt idx="2639">
                  <c:v>19.315999999999999</c:v>
                </c:pt>
                <c:pt idx="2640">
                  <c:v>19.317999999999998</c:v>
                </c:pt>
                <c:pt idx="2641">
                  <c:v>19.329999999999988</c:v>
                </c:pt>
                <c:pt idx="2642">
                  <c:v>19.329999999999988</c:v>
                </c:pt>
                <c:pt idx="2643">
                  <c:v>19.332999999999988</c:v>
                </c:pt>
                <c:pt idx="2644">
                  <c:v>19.318999999999999</c:v>
                </c:pt>
                <c:pt idx="2645">
                  <c:v>19.338999999999999</c:v>
                </c:pt>
                <c:pt idx="2646">
                  <c:v>19.341999999999999</c:v>
                </c:pt>
                <c:pt idx="2647">
                  <c:v>19.337999999999997</c:v>
                </c:pt>
                <c:pt idx="2648">
                  <c:v>19.352999999999987</c:v>
                </c:pt>
                <c:pt idx="2649">
                  <c:v>19.355</c:v>
                </c:pt>
                <c:pt idx="2650">
                  <c:v>19.347999999999999</c:v>
                </c:pt>
                <c:pt idx="2651">
                  <c:v>19.352999999999987</c:v>
                </c:pt>
                <c:pt idx="2652">
                  <c:v>19.355</c:v>
                </c:pt>
                <c:pt idx="2653">
                  <c:v>19.366999999999987</c:v>
                </c:pt>
                <c:pt idx="2654">
                  <c:v>19.36</c:v>
                </c:pt>
                <c:pt idx="2655">
                  <c:v>19.358999999999988</c:v>
                </c:pt>
                <c:pt idx="2656">
                  <c:v>19.369999999999987</c:v>
                </c:pt>
                <c:pt idx="2657">
                  <c:v>19.373999999999999</c:v>
                </c:pt>
                <c:pt idx="2658">
                  <c:v>19.385999999999989</c:v>
                </c:pt>
                <c:pt idx="2659">
                  <c:v>19.378</c:v>
                </c:pt>
                <c:pt idx="2660">
                  <c:v>19.384999999999987</c:v>
                </c:pt>
                <c:pt idx="2661">
                  <c:v>19.38</c:v>
                </c:pt>
                <c:pt idx="2662">
                  <c:v>19.375</c:v>
                </c:pt>
                <c:pt idx="2663">
                  <c:v>19.387</c:v>
                </c:pt>
                <c:pt idx="2664">
                  <c:v>19.39</c:v>
                </c:pt>
                <c:pt idx="2665">
                  <c:v>19.388999999999989</c:v>
                </c:pt>
                <c:pt idx="2666">
                  <c:v>19.387999999999987</c:v>
                </c:pt>
                <c:pt idx="2667">
                  <c:v>19.381999999999987</c:v>
                </c:pt>
                <c:pt idx="2668">
                  <c:v>19.387999999999987</c:v>
                </c:pt>
                <c:pt idx="2669">
                  <c:v>19.396999999999988</c:v>
                </c:pt>
                <c:pt idx="2670">
                  <c:v>19.390999999999988</c:v>
                </c:pt>
                <c:pt idx="2671">
                  <c:v>19.398</c:v>
                </c:pt>
                <c:pt idx="2672">
                  <c:v>19.395</c:v>
                </c:pt>
                <c:pt idx="2673">
                  <c:v>19.402999999999974</c:v>
                </c:pt>
                <c:pt idx="2674">
                  <c:v>19.404</c:v>
                </c:pt>
                <c:pt idx="2675">
                  <c:v>19.413999999999987</c:v>
                </c:pt>
                <c:pt idx="2676">
                  <c:v>19.407999999999987</c:v>
                </c:pt>
                <c:pt idx="2677">
                  <c:v>19.413</c:v>
                </c:pt>
                <c:pt idx="2678">
                  <c:v>19.423999999999989</c:v>
                </c:pt>
                <c:pt idx="2679">
                  <c:v>19.416999999999987</c:v>
                </c:pt>
                <c:pt idx="2680">
                  <c:v>19.408999999999974</c:v>
                </c:pt>
                <c:pt idx="2681">
                  <c:v>19.420999999999989</c:v>
                </c:pt>
                <c:pt idx="2682">
                  <c:v>19.424999999999986</c:v>
                </c:pt>
                <c:pt idx="2683">
                  <c:v>19.42599999999997</c:v>
                </c:pt>
                <c:pt idx="2684">
                  <c:v>19.42599999999997</c:v>
                </c:pt>
                <c:pt idx="2685">
                  <c:v>19.436</c:v>
                </c:pt>
                <c:pt idx="2686">
                  <c:v>19.437999999999999</c:v>
                </c:pt>
                <c:pt idx="2687">
                  <c:v>19.439999999999987</c:v>
                </c:pt>
                <c:pt idx="2688">
                  <c:v>19.431999999999999</c:v>
                </c:pt>
                <c:pt idx="2689">
                  <c:v>19.443999999999978</c:v>
                </c:pt>
                <c:pt idx="2690">
                  <c:v>19.443999999999978</c:v>
                </c:pt>
                <c:pt idx="2691">
                  <c:v>19.45</c:v>
                </c:pt>
                <c:pt idx="2692">
                  <c:v>19.451000000000001</c:v>
                </c:pt>
                <c:pt idx="2693">
                  <c:v>19.459</c:v>
                </c:pt>
                <c:pt idx="2694">
                  <c:v>19.460999999999974</c:v>
                </c:pt>
                <c:pt idx="2695">
                  <c:v>19.466999999999974</c:v>
                </c:pt>
                <c:pt idx="2696">
                  <c:v>19.472999999999974</c:v>
                </c:pt>
                <c:pt idx="2697">
                  <c:v>19.466999999999974</c:v>
                </c:pt>
                <c:pt idx="2698">
                  <c:v>19.471999999999987</c:v>
                </c:pt>
                <c:pt idx="2699">
                  <c:v>19.471</c:v>
                </c:pt>
                <c:pt idx="2700">
                  <c:v>19.471999999999987</c:v>
                </c:pt>
                <c:pt idx="2701">
                  <c:v>19.472999999999974</c:v>
                </c:pt>
                <c:pt idx="2702">
                  <c:v>19.488999999999972</c:v>
                </c:pt>
                <c:pt idx="2703">
                  <c:v>19.48699999999997</c:v>
                </c:pt>
                <c:pt idx="2704">
                  <c:v>19.491</c:v>
                </c:pt>
                <c:pt idx="2705">
                  <c:v>19.492999999999974</c:v>
                </c:pt>
                <c:pt idx="2706">
                  <c:v>19.509999999999987</c:v>
                </c:pt>
                <c:pt idx="2707">
                  <c:v>19.501999999999999</c:v>
                </c:pt>
                <c:pt idx="2708">
                  <c:v>19.506999999999987</c:v>
                </c:pt>
                <c:pt idx="2709">
                  <c:v>19.506999999999987</c:v>
                </c:pt>
                <c:pt idx="2710">
                  <c:v>19.520999999999987</c:v>
                </c:pt>
                <c:pt idx="2711">
                  <c:v>19.518000000000001</c:v>
                </c:pt>
                <c:pt idx="2712">
                  <c:v>19.527999999999999</c:v>
                </c:pt>
                <c:pt idx="2713">
                  <c:v>19.527999999999999</c:v>
                </c:pt>
                <c:pt idx="2714">
                  <c:v>19.535999999999987</c:v>
                </c:pt>
                <c:pt idx="2715">
                  <c:v>19.529</c:v>
                </c:pt>
                <c:pt idx="2716">
                  <c:v>19.532999999999987</c:v>
                </c:pt>
                <c:pt idx="2717">
                  <c:v>19.541</c:v>
                </c:pt>
                <c:pt idx="2718">
                  <c:v>19.541999999999987</c:v>
                </c:pt>
                <c:pt idx="2719">
                  <c:v>19.538999999999987</c:v>
                </c:pt>
                <c:pt idx="2720">
                  <c:v>19.55</c:v>
                </c:pt>
                <c:pt idx="2721">
                  <c:v>19.55</c:v>
                </c:pt>
                <c:pt idx="2722">
                  <c:v>19.555999999999987</c:v>
                </c:pt>
                <c:pt idx="2723">
                  <c:v>19.556999999999999</c:v>
                </c:pt>
                <c:pt idx="2724">
                  <c:v>19.562999999999974</c:v>
                </c:pt>
                <c:pt idx="2725">
                  <c:v>19.564</c:v>
                </c:pt>
                <c:pt idx="2726">
                  <c:v>19.571999999999999</c:v>
                </c:pt>
                <c:pt idx="2727">
                  <c:v>19.577999999999999</c:v>
                </c:pt>
                <c:pt idx="2728">
                  <c:v>19.579000000000001</c:v>
                </c:pt>
                <c:pt idx="2729">
                  <c:v>19.587999999999987</c:v>
                </c:pt>
                <c:pt idx="2730">
                  <c:v>19.593999999999987</c:v>
                </c:pt>
                <c:pt idx="2731">
                  <c:v>19.590999999999987</c:v>
                </c:pt>
                <c:pt idx="2732">
                  <c:v>19.594999999999999</c:v>
                </c:pt>
                <c:pt idx="2733">
                  <c:v>19.602999999999987</c:v>
                </c:pt>
                <c:pt idx="2734">
                  <c:v>19.602999999999987</c:v>
                </c:pt>
                <c:pt idx="2735">
                  <c:v>19.610000000000021</c:v>
                </c:pt>
                <c:pt idx="2736">
                  <c:v>19.614999999999998</c:v>
                </c:pt>
                <c:pt idx="2737">
                  <c:v>19.619999999999997</c:v>
                </c:pt>
                <c:pt idx="2738">
                  <c:v>19.623999999999999</c:v>
                </c:pt>
                <c:pt idx="2739">
                  <c:v>19.631000000000022</c:v>
                </c:pt>
                <c:pt idx="2740">
                  <c:v>19.625999999999987</c:v>
                </c:pt>
                <c:pt idx="2741">
                  <c:v>19.628999999999987</c:v>
                </c:pt>
                <c:pt idx="2742">
                  <c:v>19.641999999999999</c:v>
                </c:pt>
                <c:pt idx="2743">
                  <c:v>19.632999999999999</c:v>
                </c:pt>
                <c:pt idx="2744">
                  <c:v>19.638999999999999</c:v>
                </c:pt>
                <c:pt idx="2745">
                  <c:v>19.643999999999988</c:v>
                </c:pt>
                <c:pt idx="2746">
                  <c:v>19.645999999999987</c:v>
                </c:pt>
                <c:pt idx="2747">
                  <c:v>19.648999999999987</c:v>
                </c:pt>
                <c:pt idx="2748">
                  <c:v>19.641999999999999</c:v>
                </c:pt>
                <c:pt idx="2749">
                  <c:v>19.66</c:v>
                </c:pt>
                <c:pt idx="2750">
                  <c:v>19.654999999999998</c:v>
                </c:pt>
                <c:pt idx="2751">
                  <c:v>19.655999999999999</c:v>
                </c:pt>
                <c:pt idx="2752">
                  <c:v>19.654000000000021</c:v>
                </c:pt>
                <c:pt idx="2753">
                  <c:v>19.649999999999999</c:v>
                </c:pt>
                <c:pt idx="2754">
                  <c:v>19.657999999999998</c:v>
                </c:pt>
                <c:pt idx="2755">
                  <c:v>19.667999999999999</c:v>
                </c:pt>
                <c:pt idx="2756">
                  <c:v>19.669</c:v>
                </c:pt>
                <c:pt idx="2757">
                  <c:v>19.670999999999999</c:v>
                </c:pt>
                <c:pt idx="2758">
                  <c:v>19.678999999999988</c:v>
                </c:pt>
                <c:pt idx="2759">
                  <c:v>19.680999999999987</c:v>
                </c:pt>
                <c:pt idx="2760">
                  <c:v>19.689</c:v>
                </c:pt>
                <c:pt idx="2761">
                  <c:v>19.693999999999999</c:v>
                </c:pt>
                <c:pt idx="2762">
                  <c:v>19.692</c:v>
                </c:pt>
                <c:pt idx="2763">
                  <c:v>19.701000000000001</c:v>
                </c:pt>
                <c:pt idx="2764">
                  <c:v>19.707999999999988</c:v>
                </c:pt>
                <c:pt idx="2765">
                  <c:v>19.698</c:v>
                </c:pt>
                <c:pt idx="2766">
                  <c:v>19.707000000000001</c:v>
                </c:pt>
                <c:pt idx="2767">
                  <c:v>19.698999999999987</c:v>
                </c:pt>
                <c:pt idx="2768">
                  <c:v>19.707999999999988</c:v>
                </c:pt>
                <c:pt idx="2769">
                  <c:v>19.712</c:v>
                </c:pt>
                <c:pt idx="2770">
                  <c:v>19.718</c:v>
                </c:pt>
                <c:pt idx="2771">
                  <c:v>19.713999999999999</c:v>
                </c:pt>
                <c:pt idx="2772">
                  <c:v>19.725999999999978</c:v>
                </c:pt>
                <c:pt idx="2773">
                  <c:v>19.718999999999987</c:v>
                </c:pt>
                <c:pt idx="2774">
                  <c:v>19.727999999999987</c:v>
                </c:pt>
                <c:pt idx="2775">
                  <c:v>19.730999999999987</c:v>
                </c:pt>
                <c:pt idx="2776">
                  <c:v>19.73</c:v>
                </c:pt>
                <c:pt idx="2777">
                  <c:v>19.744999999999987</c:v>
                </c:pt>
                <c:pt idx="2778">
                  <c:v>19.742999999999974</c:v>
                </c:pt>
                <c:pt idx="2779">
                  <c:v>19.745999999999974</c:v>
                </c:pt>
                <c:pt idx="2780">
                  <c:v>19.750999999999987</c:v>
                </c:pt>
                <c:pt idx="2781">
                  <c:v>19.757999999999999</c:v>
                </c:pt>
                <c:pt idx="2782">
                  <c:v>19.756</c:v>
                </c:pt>
                <c:pt idx="2783">
                  <c:v>19.760999999999989</c:v>
                </c:pt>
                <c:pt idx="2784">
                  <c:v>19.770999999999987</c:v>
                </c:pt>
                <c:pt idx="2785">
                  <c:v>19.773</c:v>
                </c:pt>
                <c:pt idx="2786">
                  <c:v>19.766999999999989</c:v>
                </c:pt>
                <c:pt idx="2787">
                  <c:v>19.782999999999969</c:v>
                </c:pt>
                <c:pt idx="2788">
                  <c:v>19.773999999999987</c:v>
                </c:pt>
                <c:pt idx="2789">
                  <c:v>19.784999999999989</c:v>
                </c:pt>
                <c:pt idx="2790">
                  <c:v>19.780999999999974</c:v>
                </c:pt>
                <c:pt idx="2791">
                  <c:v>19.786999999999974</c:v>
                </c:pt>
                <c:pt idx="2792">
                  <c:v>19.802</c:v>
                </c:pt>
                <c:pt idx="2793">
                  <c:v>19.797999999999988</c:v>
                </c:pt>
                <c:pt idx="2794">
                  <c:v>19.809999999999999</c:v>
                </c:pt>
                <c:pt idx="2795">
                  <c:v>19.812999999999999</c:v>
                </c:pt>
                <c:pt idx="2796">
                  <c:v>19.812999999999999</c:v>
                </c:pt>
                <c:pt idx="2797">
                  <c:v>19.821999999999999</c:v>
                </c:pt>
                <c:pt idx="2798">
                  <c:v>19.817999999999998</c:v>
                </c:pt>
                <c:pt idx="2799">
                  <c:v>19.827999999999999</c:v>
                </c:pt>
                <c:pt idx="2800">
                  <c:v>19.834000000000021</c:v>
                </c:pt>
                <c:pt idx="2801">
                  <c:v>19.844999999999999</c:v>
                </c:pt>
                <c:pt idx="2802">
                  <c:v>19.838999999999999</c:v>
                </c:pt>
                <c:pt idx="2803">
                  <c:v>19.853999999999999</c:v>
                </c:pt>
                <c:pt idx="2804">
                  <c:v>19.861999999999988</c:v>
                </c:pt>
                <c:pt idx="2805">
                  <c:v>19.864000000000001</c:v>
                </c:pt>
                <c:pt idx="2806">
                  <c:v>19.869</c:v>
                </c:pt>
                <c:pt idx="2807">
                  <c:v>19.875</c:v>
                </c:pt>
                <c:pt idx="2808">
                  <c:v>19.876999999999999</c:v>
                </c:pt>
                <c:pt idx="2809">
                  <c:v>19.88</c:v>
                </c:pt>
                <c:pt idx="2810">
                  <c:v>19.876999999999999</c:v>
                </c:pt>
                <c:pt idx="2811">
                  <c:v>19.887</c:v>
                </c:pt>
                <c:pt idx="2812">
                  <c:v>19.891999999999999</c:v>
                </c:pt>
                <c:pt idx="2813">
                  <c:v>19.891999999999999</c:v>
                </c:pt>
                <c:pt idx="2814">
                  <c:v>19.895999999999987</c:v>
                </c:pt>
                <c:pt idx="2815">
                  <c:v>19.902999999999974</c:v>
                </c:pt>
                <c:pt idx="2816">
                  <c:v>19.905999999999974</c:v>
                </c:pt>
                <c:pt idx="2817">
                  <c:v>19.916999999999987</c:v>
                </c:pt>
                <c:pt idx="2818">
                  <c:v>19.916999999999987</c:v>
                </c:pt>
                <c:pt idx="2819">
                  <c:v>19.914999999999999</c:v>
                </c:pt>
                <c:pt idx="2820">
                  <c:v>19.933</c:v>
                </c:pt>
                <c:pt idx="2821">
                  <c:v>19.936999999999987</c:v>
                </c:pt>
                <c:pt idx="2822">
                  <c:v>19.930999999999987</c:v>
                </c:pt>
                <c:pt idx="2823">
                  <c:v>19.936</c:v>
                </c:pt>
                <c:pt idx="2824">
                  <c:v>19.946999999999989</c:v>
                </c:pt>
                <c:pt idx="2825">
                  <c:v>19.947999999999986</c:v>
                </c:pt>
                <c:pt idx="2826">
                  <c:v>19.946999999999989</c:v>
                </c:pt>
                <c:pt idx="2827">
                  <c:v>19.959999999999987</c:v>
                </c:pt>
                <c:pt idx="2828">
                  <c:v>19.959999999999987</c:v>
                </c:pt>
                <c:pt idx="2829">
                  <c:v>19.962999999999969</c:v>
                </c:pt>
                <c:pt idx="2830">
                  <c:v>19.974</c:v>
                </c:pt>
                <c:pt idx="2831">
                  <c:v>19.982999999999972</c:v>
                </c:pt>
                <c:pt idx="2832">
                  <c:v>19.984999999999989</c:v>
                </c:pt>
                <c:pt idx="2833">
                  <c:v>19.997999999999987</c:v>
                </c:pt>
                <c:pt idx="2834">
                  <c:v>20.006</c:v>
                </c:pt>
                <c:pt idx="2835">
                  <c:v>20.007999999999999</c:v>
                </c:pt>
                <c:pt idx="2836">
                  <c:v>20.012999999999987</c:v>
                </c:pt>
                <c:pt idx="2837">
                  <c:v>20.02</c:v>
                </c:pt>
                <c:pt idx="2838">
                  <c:v>20.021999999999988</c:v>
                </c:pt>
                <c:pt idx="2839">
                  <c:v>20.041</c:v>
                </c:pt>
                <c:pt idx="2840">
                  <c:v>20.032</c:v>
                </c:pt>
                <c:pt idx="2841">
                  <c:v>20.045999999999989</c:v>
                </c:pt>
                <c:pt idx="2842">
                  <c:v>20.048999999999989</c:v>
                </c:pt>
                <c:pt idx="2843">
                  <c:v>20.059999999999999</c:v>
                </c:pt>
                <c:pt idx="2844">
                  <c:v>20.064999999999987</c:v>
                </c:pt>
                <c:pt idx="2845">
                  <c:v>20.068999999999978</c:v>
                </c:pt>
                <c:pt idx="2846">
                  <c:v>20.074999999999999</c:v>
                </c:pt>
                <c:pt idx="2847">
                  <c:v>20.081</c:v>
                </c:pt>
                <c:pt idx="2848">
                  <c:v>20.090999999999987</c:v>
                </c:pt>
                <c:pt idx="2849">
                  <c:v>20.099</c:v>
                </c:pt>
                <c:pt idx="2850">
                  <c:v>20.102999999999987</c:v>
                </c:pt>
                <c:pt idx="2851">
                  <c:v>20.108999999999988</c:v>
                </c:pt>
                <c:pt idx="2852">
                  <c:v>20.108000000000001</c:v>
                </c:pt>
                <c:pt idx="2853">
                  <c:v>20.114999999999998</c:v>
                </c:pt>
                <c:pt idx="2854">
                  <c:v>20.122</c:v>
                </c:pt>
                <c:pt idx="2855">
                  <c:v>20.128999999999987</c:v>
                </c:pt>
                <c:pt idx="2856">
                  <c:v>20.140999999999988</c:v>
                </c:pt>
                <c:pt idx="2857">
                  <c:v>20.145999999999987</c:v>
                </c:pt>
                <c:pt idx="2858">
                  <c:v>20.151999999999997</c:v>
                </c:pt>
                <c:pt idx="2859">
                  <c:v>20.163</c:v>
                </c:pt>
                <c:pt idx="2860">
                  <c:v>20.169999999999987</c:v>
                </c:pt>
                <c:pt idx="2861">
                  <c:v>20.177000000000021</c:v>
                </c:pt>
                <c:pt idx="2862">
                  <c:v>20.177999999999997</c:v>
                </c:pt>
                <c:pt idx="2863">
                  <c:v>20.184999999999999</c:v>
                </c:pt>
                <c:pt idx="2864">
                  <c:v>20.201999999999988</c:v>
                </c:pt>
                <c:pt idx="2865">
                  <c:v>20.198999999999987</c:v>
                </c:pt>
                <c:pt idx="2866">
                  <c:v>20.204000000000001</c:v>
                </c:pt>
                <c:pt idx="2867">
                  <c:v>20.218</c:v>
                </c:pt>
                <c:pt idx="2868">
                  <c:v>20.215</c:v>
                </c:pt>
                <c:pt idx="2869">
                  <c:v>20.22</c:v>
                </c:pt>
                <c:pt idx="2870">
                  <c:v>20.218999999999987</c:v>
                </c:pt>
                <c:pt idx="2871">
                  <c:v>20.227999999999987</c:v>
                </c:pt>
                <c:pt idx="2872">
                  <c:v>20.221999999999987</c:v>
                </c:pt>
                <c:pt idx="2873">
                  <c:v>20.218</c:v>
                </c:pt>
                <c:pt idx="2874">
                  <c:v>20.241999999999987</c:v>
                </c:pt>
                <c:pt idx="2875">
                  <c:v>20.245999999999974</c:v>
                </c:pt>
                <c:pt idx="2876">
                  <c:v>20.251999999999999</c:v>
                </c:pt>
                <c:pt idx="2877">
                  <c:v>20.256</c:v>
                </c:pt>
                <c:pt idx="2878">
                  <c:v>20.259999999999987</c:v>
                </c:pt>
                <c:pt idx="2879">
                  <c:v>20.259</c:v>
                </c:pt>
                <c:pt idx="2880">
                  <c:v>20.256999999999987</c:v>
                </c:pt>
                <c:pt idx="2881">
                  <c:v>20.26599999999997</c:v>
                </c:pt>
                <c:pt idx="2882">
                  <c:v>20.271999999999988</c:v>
                </c:pt>
                <c:pt idx="2883">
                  <c:v>20.26899999999997</c:v>
                </c:pt>
                <c:pt idx="2884">
                  <c:v>20.273999999999987</c:v>
                </c:pt>
                <c:pt idx="2885">
                  <c:v>20.260999999999989</c:v>
                </c:pt>
                <c:pt idx="2886">
                  <c:v>20.281999999999989</c:v>
                </c:pt>
                <c:pt idx="2887">
                  <c:v>20.277999999999999</c:v>
                </c:pt>
                <c:pt idx="2888">
                  <c:v>20.28899999999997</c:v>
                </c:pt>
                <c:pt idx="2889">
                  <c:v>20.284999999999989</c:v>
                </c:pt>
                <c:pt idx="2890">
                  <c:v>20.294999999999987</c:v>
                </c:pt>
                <c:pt idx="2891">
                  <c:v>20.305999999999987</c:v>
                </c:pt>
                <c:pt idx="2892">
                  <c:v>20.303999999999988</c:v>
                </c:pt>
                <c:pt idx="2893">
                  <c:v>20.302999999999987</c:v>
                </c:pt>
                <c:pt idx="2894">
                  <c:v>20.32</c:v>
                </c:pt>
                <c:pt idx="2895">
                  <c:v>20.317999999999998</c:v>
                </c:pt>
                <c:pt idx="2896">
                  <c:v>20.311999999999998</c:v>
                </c:pt>
                <c:pt idx="2897">
                  <c:v>20.315999999999999</c:v>
                </c:pt>
                <c:pt idx="2898">
                  <c:v>20.321999999999999</c:v>
                </c:pt>
                <c:pt idx="2899">
                  <c:v>20.32</c:v>
                </c:pt>
                <c:pt idx="2900">
                  <c:v>20.324999999999999</c:v>
                </c:pt>
                <c:pt idx="2901">
                  <c:v>20.323</c:v>
                </c:pt>
                <c:pt idx="2902">
                  <c:v>20.334000000000021</c:v>
                </c:pt>
                <c:pt idx="2903">
                  <c:v>20.327999999999999</c:v>
                </c:pt>
                <c:pt idx="2904">
                  <c:v>20.341999999999999</c:v>
                </c:pt>
                <c:pt idx="2905">
                  <c:v>20.338999999999999</c:v>
                </c:pt>
                <c:pt idx="2906">
                  <c:v>20.349</c:v>
                </c:pt>
                <c:pt idx="2907">
                  <c:v>20.349999999999987</c:v>
                </c:pt>
                <c:pt idx="2908">
                  <c:v>20.355</c:v>
                </c:pt>
                <c:pt idx="2909">
                  <c:v>20.352999999999987</c:v>
                </c:pt>
                <c:pt idx="2910">
                  <c:v>20.361999999999988</c:v>
                </c:pt>
                <c:pt idx="2911">
                  <c:v>20.364000000000001</c:v>
                </c:pt>
                <c:pt idx="2912">
                  <c:v>20.36</c:v>
                </c:pt>
                <c:pt idx="2913">
                  <c:v>20.372</c:v>
                </c:pt>
                <c:pt idx="2914">
                  <c:v>20.369999999999987</c:v>
                </c:pt>
                <c:pt idx="2915">
                  <c:v>20.381</c:v>
                </c:pt>
                <c:pt idx="2916">
                  <c:v>20.387999999999987</c:v>
                </c:pt>
                <c:pt idx="2917">
                  <c:v>20.381999999999987</c:v>
                </c:pt>
                <c:pt idx="2918">
                  <c:v>20.384</c:v>
                </c:pt>
                <c:pt idx="2919">
                  <c:v>20.384999999999987</c:v>
                </c:pt>
                <c:pt idx="2920">
                  <c:v>20.393000000000001</c:v>
                </c:pt>
                <c:pt idx="2921">
                  <c:v>20.385999999999989</c:v>
                </c:pt>
                <c:pt idx="2922">
                  <c:v>20.401</c:v>
                </c:pt>
                <c:pt idx="2923">
                  <c:v>20.395999999999987</c:v>
                </c:pt>
                <c:pt idx="2924">
                  <c:v>20.398</c:v>
                </c:pt>
                <c:pt idx="2925">
                  <c:v>20.407</c:v>
                </c:pt>
                <c:pt idx="2926">
                  <c:v>20.41</c:v>
                </c:pt>
                <c:pt idx="2927">
                  <c:v>20.407999999999987</c:v>
                </c:pt>
                <c:pt idx="2928">
                  <c:v>20.416999999999987</c:v>
                </c:pt>
                <c:pt idx="2929">
                  <c:v>20.416999999999987</c:v>
                </c:pt>
                <c:pt idx="2930">
                  <c:v>20.42599999999997</c:v>
                </c:pt>
                <c:pt idx="2931">
                  <c:v>20.42599999999997</c:v>
                </c:pt>
                <c:pt idx="2932">
                  <c:v>20.436999999999987</c:v>
                </c:pt>
                <c:pt idx="2933">
                  <c:v>20.42899999999997</c:v>
                </c:pt>
                <c:pt idx="2934">
                  <c:v>20.44599999999997</c:v>
                </c:pt>
                <c:pt idx="2935">
                  <c:v>20.436</c:v>
                </c:pt>
                <c:pt idx="2936">
                  <c:v>20.433999999999987</c:v>
                </c:pt>
                <c:pt idx="2937">
                  <c:v>20.441999999999986</c:v>
                </c:pt>
                <c:pt idx="2938">
                  <c:v>20.439999999999987</c:v>
                </c:pt>
                <c:pt idx="2939">
                  <c:v>20.44599999999997</c:v>
                </c:pt>
                <c:pt idx="2940">
                  <c:v>20.437999999999999</c:v>
                </c:pt>
                <c:pt idx="2941">
                  <c:v>20.442999999999969</c:v>
                </c:pt>
                <c:pt idx="2942">
                  <c:v>20.441999999999986</c:v>
                </c:pt>
                <c:pt idx="2943">
                  <c:v>20.442999999999969</c:v>
                </c:pt>
                <c:pt idx="2944">
                  <c:v>20.439999999999987</c:v>
                </c:pt>
                <c:pt idx="2945">
                  <c:v>20.443999999999978</c:v>
                </c:pt>
                <c:pt idx="2946">
                  <c:v>20.434999999999999</c:v>
                </c:pt>
                <c:pt idx="2947">
                  <c:v>20.447999999999986</c:v>
                </c:pt>
                <c:pt idx="2948">
                  <c:v>20.443999999999978</c:v>
                </c:pt>
                <c:pt idx="2949">
                  <c:v>20.440999999999974</c:v>
                </c:pt>
                <c:pt idx="2950">
                  <c:v>20.447999999999986</c:v>
                </c:pt>
                <c:pt idx="2951">
                  <c:v>20.444999999999986</c:v>
                </c:pt>
                <c:pt idx="2952">
                  <c:v>20.441999999999986</c:v>
                </c:pt>
                <c:pt idx="2953">
                  <c:v>20.44899999999997</c:v>
                </c:pt>
                <c:pt idx="2954">
                  <c:v>20.454999999999988</c:v>
                </c:pt>
                <c:pt idx="2955">
                  <c:v>20.457999999999988</c:v>
                </c:pt>
                <c:pt idx="2956">
                  <c:v>20.454999999999988</c:v>
                </c:pt>
                <c:pt idx="2957">
                  <c:v>20.456</c:v>
                </c:pt>
                <c:pt idx="2958">
                  <c:v>20.457000000000001</c:v>
                </c:pt>
                <c:pt idx="2959">
                  <c:v>20.459999999999987</c:v>
                </c:pt>
                <c:pt idx="2960">
                  <c:v>20.451000000000001</c:v>
                </c:pt>
                <c:pt idx="2961">
                  <c:v>20.457000000000001</c:v>
                </c:pt>
                <c:pt idx="2962">
                  <c:v>20.460999999999974</c:v>
                </c:pt>
                <c:pt idx="2963">
                  <c:v>20.461999999999989</c:v>
                </c:pt>
                <c:pt idx="2964">
                  <c:v>20.463999999999974</c:v>
                </c:pt>
                <c:pt idx="2965">
                  <c:v>20.464999999999989</c:v>
                </c:pt>
                <c:pt idx="2966">
                  <c:v>20.467999999999989</c:v>
                </c:pt>
                <c:pt idx="2967">
                  <c:v>20.471</c:v>
                </c:pt>
                <c:pt idx="2968">
                  <c:v>20.474</c:v>
                </c:pt>
                <c:pt idx="2969">
                  <c:v>20.464999999999989</c:v>
                </c:pt>
                <c:pt idx="2970">
                  <c:v>20.475999999999978</c:v>
                </c:pt>
                <c:pt idx="2971">
                  <c:v>20.471999999999987</c:v>
                </c:pt>
                <c:pt idx="2972">
                  <c:v>20.477</c:v>
                </c:pt>
                <c:pt idx="2973">
                  <c:v>20.492999999999974</c:v>
                </c:pt>
                <c:pt idx="2974">
                  <c:v>20.485999999999972</c:v>
                </c:pt>
                <c:pt idx="2975">
                  <c:v>20.487999999999989</c:v>
                </c:pt>
                <c:pt idx="2976">
                  <c:v>20.494999999999987</c:v>
                </c:pt>
                <c:pt idx="2977">
                  <c:v>20.504999999999999</c:v>
                </c:pt>
                <c:pt idx="2978">
                  <c:v>20.500999999999987</c:v>
                </c:pt>
                <c:pt idx="2979">
                  <c:v>20.5</c:v>
                </c:pt>
                <c:pt idx="2980">
                  <c:v>20.5</c:v>
                </c:pt>
                <c:pt idx="2981">
                  <c:v>20.510999999999999</c:v>
                </c:pt>
                <c:pt idx="2982">
                  <c:v>20.509</c:v>
                </c:pt>
                <c:pt idx="2983">
                  <c:v>20.515999999999988</c:v>
                </c:pt>
                <c:pt idx="2984">
                  <c:v>20.518999999999988</c:v>
                </c:pt>
                <c:pt idx="2985">
                  <c:v>20.515999999999988</c:v>
                </c:pt>
                <c:pt idx="2986">
                  <c:v>20.52</c:v>
                </c:pt>
                <c:pt idx="2987">
                  <c:v>20.523999999999987</c:v>
                </c:pt>
                <c:pt idx="2988">
                  <c:v>20.529999999999987</c:v>
                </c:pt>
                <c:pt idx="2989">
                  <c:v>20.530999999999999</c:v>
                </c:pt>
                <c:pt idx="2990">
                  <c:v>20.536999999999999</c:v>
                </c:pt>
                <c:pt idx="2991">
                  <c:v>20.532</c:v>
                </c:pt>
                <c:pt idx="2992">
                  <c:v>20.542999999999989</c:v>
                </c:pt>
                <c:pt idx="2993">
                  <c:v>20.542999999999989</c:v>
                </c:pt>
                <c:pt idx="2994">
                  <c:v>20.550999999999988</c:v>
                </c:pt>
                <c:pt idx="2995">
                  <c:v>20.556999999999999</c:v>
                </c:pt>
                <c:pt idx="2996">
                  <c:v>20.558999999999987</c:v>
                </c:pt>
                <c:pt idx="2997">
                  <c:v>20.562999999999974</c:v>
                </c:pt>
                <c:pt idx="2998">
                  <c:v>20.568999999999978</c:v>
                </c:pt>
                <c:pt idx="2999">
                  <c:v>20.567</c:v>
                </c:pt>
                <c:pt idx="3000">
                  <c:v>20.581</c:v>
                </c:pt>
                <c:pt idx="3001">
                  <c:v>20.587</c:v>
                </c:pt>
                <c:pt idx="3002">
                  <c:v>20.587</c:v>
                </c:pt>
                <c:pt idx="3003">
                  <c:v>20.587</c:v>
                </c:pt>
                <c:pt idx="3004">
                  <c:v>20.597999999999999</c:v>
                </c:pt>
                <c:pt idx="3005">
                  <c:v>20.597999999999999</c:v>
                </c:pt>
                <c:pt idx="3006">
                  <c:v>20.614000000000026</c:v>
                </c:pt>
                <c:pt idx="3007">
                  <c:v>20.614999999999998</c:v>
                </c:pt>
                <c:pt idx="3008">
                  <c:v>20.61800000000002</c:v>
                </c:pt>
                <c:pt idx="3009">
                  <c:v>20.622999999999987</c:v>
                </c:pt>
                <c:pt idx="3010">
                  <c:v>20.623999999999999</c:v>
                </c:pt>
                <c:pt idx="3011">
                  <c:v>20.625999999999987</c:v>
                </c:pt>
                <c:pt idx="3012">
                  <c:v>20.635999999999999</c:v>
                </c:pt>
                <c:pt idx="3013">
                  <c:v>20.632999999999999</c:v>
                </c:pt>
                <c:pt idx="3014">
                  <c:v>20.637999999999998</c:v>
                </c:pt>
                <c:pt idx="3015">
                  <c:v>20.641999999999999</c:v>
                </c:pt>
                <c:pt idx="3016">
                  <c:v>20.645999999999987</c:v>
                </c:pt>
                <c:pt idx="3017">
                  <c:v>20.646999999999988</c:v>
                </c:pt>
                <c:pt idx="3018">
                  <c:v>20.652999999999999</c:v>
                </c:pt>
                <c:pt idx="3019">
                  <c:v>20.663999999999987</c:v>
                </c:pt>
                <c:pt idx="3020">
                  <c:v>20.663999999999987</c:v>
                </c:pt>
                <c:pt idx="3021">
                  <c:v>20.667999999999999</c:v>
                </c:pt>
                <c:pt idx="3022">
                  <c:v>20.670999999999999</c:v>
                </c:pt>
                <c:pt idx="3023">
                  <c:v>20.673999999999999</c:v>
                </c:pt>
                <c:pt idx="3024">
                  <c:v>20.675999999999988</c:v>
                </c:pt>
                <c:pt idx="3025">
                  <c:v>20.687999999999999</c:v>
                </c:pt>
                <c:pt idx="3026">
                  <c:v>20.680999999999987</c:v>
                </c:pt>
                <c:pt idx="3027">
                  <c:v>20.690999999999999</c:v>
                </c:pt>
                <c:pt idx="3028">
                  <c:v>20.7</c:v>
                </c:pt>
                <c:pt idx="3029">
                  <c:v>20.693999999999999</c:v>
                </c:pt>
                <c:pt idx="3030">
                  <c:v>20.702999999999989</c:v>
                </c:pt>
                <c:pt idx="3031">
                  <c:v>20.721999999999987</c:v>
                </c:pt>
                <c:pt idx="3032">
                  <c:v>20.721999999999987</c:v>
                </c:pt>
                <c:pt idx="3033">
                  <c:v>20.73</c:v>
                </c:pt>
                <c:pt idx="3034">
                  <c:v>20.734999999999999</c:v>
                </c:pt>
                <c:pt idx="3035">
                  <c:v>20.74</c:v>
                </c:pt>
                <c:pt idx="3036">
                  <c:v>20.742999999999974</c:v>
                </c:pt>
                <c:pt idx="3037">
                  <c:v>20.750999999999987</c:v>
                </c:pt>
                <c:pt idx="3038">
                  <c:v>20.75</c:v>
                </c:pt>
                <c:pt idx="3039">
                  <c:v>20.759999999999987</c:v>
                </c:pt>
                <c:pt idx="3040">
                  <c:v>20.764999999999986</c:v>
                </c:pt>
                <c:pt idx="3041">
                  <c:v>20.76599999999997</c:v>
                </c:pt>
                <c:pt idx="3042">
                  <c:v>20.774999999999999</c:v>
                </c:pt>
                <c:pt idx="3043">
                  <c:v>20.779999999999987</c:v>
                </c:pt>
                <c:pt idx="3044">
                  <c:v>20.784999999999989</c:v>
                </c:pt>
                <c:pt idx="3045">
                  <c:v>20.784999999999989</c:v>
                </c:pt>
                <c:pt idx="3046">
                  <c:v>20.787999999999986</c:v>
                </c:pt>
                <c:pt idx="3047">
                  <c:v>20.795999999999989</c:v>
                </c:pt>
                <c:pt idx="3048">
                  <c:v>20.794999999999987</c:v>
                </c:pt>
                <c:pt idx="3049">
                  <c:v>20.806999999999999</c:v>
                </c:pt>
                <c:pt idx="3050">
                  <c:v>20.805999999999987</c:v>
                </c:pt>
                <c:pt idx="3051">
                  <c:v>20.811999999999998</c:v>
                </c:pt>
                <c:pt idx="3052">
                  <c:v>20.814999999999998</c:v>
                </c:pt>
                <c:pt idx="3053">
                  <c:v>20.818999999999999</c:v>
                </c:pt>
                <c:pt idx="3054">
                  <c:v>20.823999999999987</c:v>
                </c:pt>
                <c:pt idx="3055">
                  <c:v>20.831000000000021</c:v>
                </c:pt>
                <c:pt idx="3056">
                  <c:v>20.826999999999988</c:v>
                </c:pt>
                <c:pt idx="3057">
                  <c:v>20.841999999999999</c:v>
                </c:pt>
                <c:pt idx="3058">
                  <c:v>20.841999999999999</c:v>
                </c:pt>
                <c:pt idx="3059">
                  <c:v>20.849</c:v>
                </c:pt>
                <c:pt idx="3060">
                  <c:v>20.846999999999987</c:v>
                </c:pt>
                <c:pt idx="3061">
                  <c:v>20.850999999999999</c:v>
                </c:pt>
                <c:pt idx="3062">
                  <c:v>20.855999999999987</c:v>
                </c:pt>
                <c:pt idx="3063">
                  <c:v>20.861000000000001</c:v>
                </c:pt>
                <c:pt idx="3064">
                  <c:v>20.872999999999987</c:v>
                </c:pt>
                <c:pt idx="3065">
                  <c:v>20.876999999999999</c:v>
                </c:pt>
                <c:pt idx="3066">
                  <c:v>20.873999999999999</c:v>
                </c:pt>
                <c:pt idx="3067">
                  <c:v>20.878</c:v>
                </c:pt>
                <c:pt idx="3068">
                  <c:v>20.887</c:v>
                </c:pt>
                <c:pt idx="3069">
                  <c:v>20.881</c:v>
                </c:pt>
                <c:pt idx="3070">
                  <c:v>20.881999999999987</c:v>
                </c:pt>
                <c:pt idx="3071">
                  <c:v>20.884</c:v>
                </c:pt>
                <c:pt idx="3072">
                  <c:v>20.887999999999987</c:v>
                </c:pt>
                <c:pt idx="3073">
                  <c:v>20.893000000000001</c:v>
                </c:pt>
                <c:pt idx="3074">
                  <c:v>20.898</c:v>
                </c:pt>
                <c:pt idx="3075">
                  <c:v>20.901</c:v>
                </c:pt>
                <c:pt idx="3076">
                  <c:v>20.905999999999974</c:v>
                </c:pt>
                <c:pt idx="3077">
                  <c:v>20.901</c:v>
                </c:pt>
                <c:pt idx="3078">
                  <c:v>20.907999999999987</c:v>
                </c:pt>
                <c:pt idx="3079">
                  <c:v>20.917999999999999</c:v>
                </c:pt>
                <c:pt idx="3080">
                  <c:v>20.91</c:v>
                </c:pt>
                <c:pt idx="3081">
                  <c:v>20.923999999999989</c:v>
                </c:pt>
                <c:pt idx="3082">
                  <c:v>20.92599999999997</c:v>
                </c:pt>
                <c:pt idx="3083">
                  <c:v>20.931999999999999</c:v>
                </c:pt>
                <c:pt idx="3084">
                  <c:v>20.93</c:v>
                </c:pt>
                <c:pt idx="3085">
                  <c:v>20.933999999999987</c:v>
                </c:pt>
                <c:pt idx="3086">
                  <c:v>20.936999999999987</c:v>
                </c:pt>
                <c:pt idx="3087">
                  <c:v>20.939999999999987</c:v>
                </c:pt>
                <c:pt idx="3088">
                  <c:v>20.934999999999999</c:v>
                </c:pt>
                <c:pt idx="3089">
                  <c:v>20.937999999999999</c:v>
                </c:pt>
                <c:pt idx="3090">
                  <c:v>20.942999999999969</c:v>
                </c:pt>
                <c:pt idx="3091">
                  <c:v>20.943999999999978</c:v>
                </c:pt>
                <c:pt idx="3092">
                  <c:v>20.959</c:v>
                </c:pt>
                <c:pt idx="3093">
                  <c:v>20.951000000000001</c:v>
                </c:pt>
                <c:pt idx="3094">
                  <c:v>20.95</c:v>
                </c:pt>
                <c:pt idx="3095">
                  <c:v>20.954000000000001</c:v>
                </c:pt>
                <c:pt idx="3096">
                  <c:v>20.961999999999989</c:v>
                </c:pt>
                <c:pt idx="3097">
                  <c:v>20.943999999999978</c:v>
                </c:pt>
                <c:pt idx="3098">
                  <c:v>20.960999999999974</c:v>
                </c:pt>
                <c:pt idx="3099">
                  <c:v>20.957999999999988</c:v>
                </c:pt>
                <c:pt idx="3100">
                  <c:v>20.975999999999978</c:v>
                </c:pt>
                <c:pt idx="3101">
                  <c:v>20.965999999999969</c:v>
                </c:pt>
                <c:pt idx="3102">
                  <c:v>20.975999999999978</c:v>
                </c:pt>
                <c:pt idx="3103">
                  <c:v>20.972999999999974</c:v>
                </c:pt>
                <c:pt idx="3104">
                  <c:v>20.974999999999987</c:v>
                </c:pt>
                <c:pt idx="3105">
                  <c:v>20.977999999999987</c:v>
                </c:pt>
                <c:pt idx="3106">
                  <c:v>20.98099999999997</c:v>
                </c:pt>
                <c:pt idx="3107">
                  <c:v>20.975999999999978</c:v>
                </c:pt>
                <c:pt idx="3108">
                  <c:v>20.979999999999986</c:v>
                </c:pt>
                <c:pt idx="3109">
                  <c:v>20.98699999999997</c:v>
                </c:pt>
                <c:pt idx="3110">
                  <c:v>20.979999999999986</c:v>
                </c:pt>
                <c:pt idx="3111">
                  <c:v>20.98399999999997</c:v>
                </c:pt>
                <c:pt idx="3112">
                  <c:v>20.987999999999989</c:v>
                </c:pt>
                <c:pt idx="3113">
                  <c:v>20.991999999999987</c:v>
                </c:pt>
                <c:pt idx="3114">
                  <c:v>20.977999999999987</c:v>
                </c:pt>
                <c:pt idx="3115">
                  <c:v>20.977999999999987</c:v>
                </c:pt>
                <c:pt idx="3116">
                  <c:v>20.98099999999997</c:v>
                </c:pt>
                <c:pt idx="3117">
                  <c:v>20.981999999999989</c:v>
                </c:pt>
                <c:pt idx="3118">
                  <c:v>20.98099999999997</c:v>
                </c:pt>
                <c:pt idx="3119">
                  <c:v>20.977</c:v>
                </c:pt>
                <c:pt idx="3120">
                  <c:v>20.99</c:v>
                </c:pt>
                <c:pt idx="3121">
                  <c:v>20.982999999999972</c:v>
                </c:pt>
                <c:pt idx="3122">
                  <c:v>20.985999999999972</c:v>
                </c:pt>
                <c:pt idx="3123">
                  <c:v>20.99</c:v>
                </c:pt>
                <c:pt idx="3124">
                  <c:v>20.99</c:v>
                </c:pt>
                <c:pt idx="3125">
                  <c:v>20.984999999999989</c:v>
                </c:pt>
                <c:pt idx="3126">
                  <c:v>20.995999999999974</c:v>
                </c:pt>
                <c:pt idx="3127">
                  <c:v>20.995999999999974</c:v>
                </c:pt>
                <c:pt idx="3128">
                  <c:v>20.994</c:v>
                </c:pt>
                <c:pt idx="3129">
                  <c:v>20.997999999999987</c:v>
                </c:pt>
                <c:pt idx="3130">
                  <c:v>21.004999999999999</c:v>
                </c:pt>
                <c:pt idx="3131">
                  <c:v>20.997999999999987</c:v>
                </c:pt>
                <c:pt idx="3132">
                  <c:v>21.003999999999987</c:v>
                </c:pt>
                <c:pt idx="3133">
                  <c:v>21.009</c:v>
                </c:pt>
                <c:pt idx="3134">
                  <c:v>21.009</c:v>
                </c:pt>
                <c:pt idx="3135">
                  <c:v>21.012999999999987</c:v>
                </c:pt>
                <c:pt idx="3136">
                  <c:v>21.013999999999999</c:v>
                </c:pt>
                <c:pt idx="3137">
                  <c:v>21.018999999999988</c:v>
                </c:pt>
                <c:pt idx="3138">
                  <c:v>21.02</c:v>
                </c:pt>
                <c:pt idx="3139">
                  <c:v>21.026999999999987</c:v>
                </c:pt>
                <c:pt idx="3140">
                  <c:v>21.033999999999999</c:v>
                </c:pt>
                <c:pt idx="3141">
                  <c:v>21.038999999999987</c:v>
                </c:pt>
                <c:pt idx="3142">
                  <c:v>21.05</c:v>
                </c:pt>
                <c:pt idx="3143">
                  <c:v>21.055999999999987</c:v>
                </c:pt>
                <c:pt idx="3144">
                  <c:v>21.047999999999988</c:v>
                </c:pt>
                <c:pt idx="3145">
                  <c:v>21.061</c:v>
                </c:pt>
                <c:pt idx="3146">
                  <c:v>21.062999999999974</c:v>
                </c:pt>
                <c:pt idx="3147">
                  <c:v>21.073</c:v>
                </c:pt>
                <c:pt idx="3148">
                  <c:v>21.074999999999999</c:v>
                </c:pt>
                <c:pt idx="3149">
                  <c:v>21.077999999999999</c:v>
                </c:pt>
                <c:pt idx="3150">
                  <c:v>21.073999999999987</c:v>
                </c:pt>
                <c:pt idx="3151">
                  <c:v>21.079000000000001</c:v>
                </c:pt>
                <c:pt idx="3152">
                  <c:v>21.077999999999999</c:v>
                </c:pt>
                <c:pt idx="3153">
                  <c:v>21.081999999999987</c:v>
                </c:pt>
                <c:pt idx="3154">
                  <c:v>21.084</c:v>
                </c:pt>
                <c:pt idx="3155">
                  <c:v>21.093</c:v>
                </c:pt>
                <c:pt idx="3156">
                  <c:v>21.096</c:v>
                </c:pt>
                <c:pt idx="3157">
                  <c:v>21.097999999999999</c:v>
                </c:pt>
                <c:pt idx="3158">
                  <c:v>21.106999999999999</c:v>
                </c:pt>
                <c:pt idx="3159">
                  <c:v>21.108999999999988</c:v>
                </c:pt>
                <c:pt idx="3160">
                  <c:v>21.111999999999998</c:v>
                </c:pt>
                <c:pt idx="3161">
                  <c:v>21.116000000000021</c:v>
                </c:pt>
                <c:pt idx="3162">
                  <c:v>21.123999999999999</c:v>
                </c:pt>
                <c:pt idx="3163">
                  <c:v>21.125999999999987</c:v>
                </c:pt>
                <c:pt idx="3164">
                  <c:v>21.126999999999999</c:v>
                </c:pt>
                <c:pt idx="3165">
                  <c:v>21.137000000000022</c:v>
                </c:pt>
                <c:pt idx="3166">
                  <c:v>21.143999999999988</c:v>
                </c:pt>
                <c:pt idx="3167">
                  <c:v>21.148</c:v>
                </c:pt>
                <c:pt idx="3168">
                  <c:v>21.155999999999999</c:v>
                </c:pt>
                <c:pt idx="3169">
                  <c:v>21.155999999999999</c:v>
                </c:pt>
                <c:pt idx="3170">
                  <c:v>21.160999999999987</c:v>
                </c:pt>
                <c:pt idx="3171">
                  <c:v>21.166999999999987</c:v>
                </c:pt>
                <c:pt idx="3172">
                  <c:v>21.177000000000021</c:v>
                </c:pt>
                <c:pt idx="3173">
                  <c:v>21.167999999999999</c:v>
                </c:pt>
                <c:pt idx="3174">
                  <c:v>21.173999999999999</c:v>
                </c:pt>
                <c:pt idx="3175">
                  <c:v>21.175999999999988</c:v>
                </c:pt>
                <c:pt idx="3176">
                  <c:v>21.186</c:v>
                </c:pt>
                <c:pt idx="3177">
                  <c:v>21.18</c:v>
                </c:pt>
                <c:pt idx="3178">
                  <c:v>21.198</c:v>
                </c:pt>
                <c:pt idx="3179">
                  <c:v>21.189999999999987</c:v>
                </c:pt>
                <c:pt idx="3180">
                  <c:v>21.186999999999987</c:v>
                </c:pt>
                <c:pt idx="3181">
                  <c:v>21.204000000000001</c:v>
                </c:pt>
                <c:pt idx="3182">
                  <c:v>21.193999999999999</c:v>
                </c:pt>
                <c:pt idx="3183">
                  <c:v>21.202999999999989</c:v>
                </c:pt>
                <c:pt idx="3184">
                  <c:v>21.207999999999988</c:v>
                </c:pt>
                <c:pt idx="3185">
                  <c:v>21.201000000000001</c:v>
                </c:pt>
                <c:pt idx="3186">
                  <c:v>21.210999999999999</c:v>
                </c:pt>
                <c:pt idx="3187">
                  <c:v>21.198999999999987</c:v>
                </c:pt>
                <c:pt idx="3188">
                  <c:v>21.209999999999987</c:v>
                </c:pt>
                <c:pt idx="3189">
                  <c:v>21.212999999999987</c:v>
                </c:pt>
                <c:pt idx="3190">
                  <c:v>21.215</c:v>
                </c:pt>
                <c:pt idx="3191">
                  <c:v>21.218</c:v>
                </c:pt>
                <c:pt idx="3192">
                  <c:v>21.222999999999974</c:v>
                </c:pt>
                <c:pt idx="3193">
                  <c:v>21.234999999999999</c:v>
                </c:pt>
                <c:pt idx="3194">
                  <c:v>21.225999999999978</c:v>
                </c:pt>
                <c:pt idx="3195">
                  <c:v>21.230999999999987</c:v>
                </c:pt>
                <c:pt idx="3196">
                  <c:v>21.239000000000001</c:v>
                </c:pt>
                <c:pt idx="3197">
                  <c:v>21.233999999999988</c:v>
                </c:pt>
                <c:pt idx="3198">
                  <c:v>21.245999999999974</c:v>
                </c:pt>
                <c:pt idx="3199">
                  <c:v>21.242999999999974</c:v>
                </c:pt>
                <c:pt idx="3200">
                  <c:v>21.236999999999988</c:v>
                </c:pt>
                <c:pt idx="3201">
                  <c:v>21.244999999999987</c:v>
                </c:pt>
                <c:pt idx="3202">
                  <c:v>21.25</c:v>
                </c:pt>
                <c:pt idx="3203">
                  <c:v>21.254999999999999</c:v>
                </c:pt>
                <c:pt idx="3204">
                  <c:v>21.256</c:v>
                </c:pt>
                <c:pt idx="3205">
                  <c:v>21.261999999999986</c:v>
                </c:pt>
                <c:pt idx="3206">
                  <c:v>21.266999999999989</c:v>
                </c:pt>
                <c:pt idx="3207">
                  <c:v>21.264999999999986</c:v>
                </c:pt>
                <c:pt idx="3208">
                  <c:v>21.27</c:v>
                </c:pt>
                <c:pt idx="3209">
                  <c:v>21.27</c:v>
                </c:pt>
                <c:pt idx="3210">
                  <c:v>21.281999999999989</c:v>
                </c:pt>
                <c:pt idx="3211">
                  <c:v>21.276999999999987</c:v>
                </c:pt>
                <c:pt idx="3212">
                  <c:v>21.285999999999969</c:v>
                </c:pt>
                <c:pt idx="3213">
                  <c:v>21.294</c:v>
                </c:pt>
                <c:pt idx="3214">
                  <c:v>21.291</c:v>
                </c:pt>
                <c:pt idx="3215">
                  <c:v>21.305999999999987</c:v>
                </c:pt>
                <c:pt idx="3216">
                  <c:v>21.302999999999987</c:v>
                </c:pt>
                <c:pt idx="3217">
                  <c:v>21.311000000000021</c:v>
                </c:pt>
                <c:pt idx="3218">
                  <c:v>21.305999999999987</c:v>
                </c:pt>
                <c:pt idx="3219">
                  <c:v>21.305999999999987</c:v>
                </c:pt>
                <c:pt idx="3220">
                  <c:v>21.312999999999999</c:v>
                </c:pt>
                <c:pt idx="3221">
                  <c:v>21.31000000000002</c:v>
                </c:pt>
                <c:pt idx="3222">
                  <c:v>21.314999999999998</c:v>
                </c:pt>
                <c:pt idx="3223">
                  <c:v>21.321999999999999</c:v>
                </c:pt>
                <c:pt idx="3224">
                  <c:v>21.337000000000021</c:v>
                </c:pt>
                <c:pt idx="3225">
                  <c:v>21.331000000000021</c:v>
                </c:pt>
                <c:pt idx="3226">
                  <c:v>21.335999999999999</c:v>
                </c:pt>
                <c:pt idx="3227">
                  <c:v>21.344999999999999</c:v>
                </c:pt>
                <c:pt idx="3228">
                  <c:v>21.36</c:v>
                </c:pt>
                <c:pt idx="3229">
                  <c:v>21.356999999999999</c:v>
                </c:pt>
                <c:pt idx="3230">
                  <c:v>21.372999999999987</c:v>
                </c:pt>
                <c:pt idx="3231">
                  <c:v>21.36</c:v>
                </c:pt>
                <c:pt idx="3232">
                  <c:v>21.36</c:v>
                </c:pt>
                <c:pt idx="3233">
                  <c:v>21.367999999999999</c:v>
                </c:pt>
                <c:pt idx="3234">
                  <c:v>21.364000000000001</c:v>
                </c:pt>
                <c:pt idx="3235">
                  <c:v>21.375999999999987</c:v>
                </c:pt>
                <c:pt idx="3236">
                  <c:v>21.369</c:v>
                </c:pt>
                <c:pt idx="3237">
                  <c:v>21.382999999999978</c:v>
                </c:pt>
                <c:pt idx="3238">
                  <c:v>21.384999999999987</c:v>
                </c:pt>
                <c:pt idx="3239">
                  <c:v>21.385999999999989</c:v>
                </c:pt>
                <c:pt idx="3240">
                  <c:v>21.391999999999999</c:v>
                </c:pt>
                <c:pt idx="3241">
                  <c:v>21.393999999999988</c:v>
                </c:pt>
                <c:pt idx="3242">
                  <c:v>21.395</c:v>
                </c:pt>
                <c:pt idx="3243">
                  <c:v>21.390999999999988</c:v>
                </c:pt>
                <c:pt idx="3244">
                  <c:v>21.402999999999974</c:v>
                </c:pt>
                <c:pt idx="3245">
                  <c:v>21.402999999999974</c:v>
                </c:pt>
                <c:pt idx="3246">
                  <c:v>21.407999999999987</c:v>
                </c:pt>
                <c:pt idx="3247">
                  <c:v>21.408999999999974</c:v>
                </c:pt>
                <c:pt idx="3248">
                  <c:v>21.416</c:v>
                </c:pt>
                <c:pt idx="3249">
                  <c:v>21.414999999999999</c:v>
                </c:pt>
                <c:pt idx="3250">
                  <c:v>21.413</c:v>
                </c:pt>
                <c:pt idx="3251">
                  <c:v>21.420999999999989</c:v>
                </c:pt>
                <c:pt idx="3252">
                  <c:v>21.427</c:v>
                </c:pt>
                <c:pt idx="3253">
                  <c:v>21.419999999999987</c:v>
                </c:pt>
                <c:pt idx="3254">
                  <c:v>21.411999999999999</c:v>
                </c:pt>
                <c:pt idx="3255">
                  <c:v>21.42299999999997</c:v>
                </c:pt>
                <c:pt idx="3256">
                  <c:v>21.431999999999999</c:v>
                </c:pt>
                <c:pt idx="3257">
                  <c:v>21.427999999999987</c:v>
                </c:pt>
                <c:pt idx="3258">
                  <c:v>21.43</c:v>
                </c:pt>
                <c:pt idx="3259">
                  <c:v>21.433999999999987</c:v>
                </c:pt>
                <c:pt idx="3260">
                  <c:v>21.424999999999986</c:v>
                </c:pt>
                <c:pt idx="3261">
                  <c:v>21.42899999999997</c:v>
                </c:pt>
                <c:pt idx="3262">
                  <c:v>21.439999999999987</c:v>
                </c:pt>
                <c:pt idx="3263">
                  <c:v>21.439</c:v>
                </c:pt>
                <c:pt idx="3264">
                  <c:v>21.446999999999989</c:v>
                </c:pt>
                <c:pt idx="3265">
                  <c:v>21.443999999999978</c:v>
                </c:pt>
                <c:pt idx="3266">
                  <c:v>21.451000000000001</c:v>
                </c:pt>
                <c:pt idx="3267">
                  <c:v>21.462999999999969</c:v>
                </c:pt>
                <c:pt idx="3268">
                  <c:v>21.464999999999989</c:v>
                </c:pt>
                <c:pt idx="3269">
                  <c:v>21.460999999999974</c:v>
                </c:pt>
                <c:pt idx="3270">
                  <c:v>21.477</c:v>
                </c:pt>
                <c:pt idx="3271">
                  <c:v>21.48099999999997</c:v>
                </c:pt>
                <c:pt idx="3272">
                  <c:v>21.482999999999972</c:v>
                </c:pt>
                <c:pt idx="3273">
                  <c:v>21.488999999999972</c:v>
                </c:pt>
                <c:pt idx="3274">
                  <c:v>21.49</c:v>
                </c:pt>
                <c:pt idx="3275">
                  <c:v>21.487999999999989</c:v>
                </c:pt>
                <c:pt idx="3276">
                  <c:v>21.5</c:v>
                </c:pt>
                <c:pt idx="3277">
                  <c:v>21.503999999999987</c:v>
                </c:pt>
                <c:pt idx="3278">
                  <c:v>21.509</c:v>
                </c:pt>
                <c:pt idx="3279">
                  <c:v>21.518000000000001</c:v>
                </c:pt>
                <c:pt idx="3280">
                  <c:v>21.515999999999988</c:v>
                </c:pt>
                <c:pt idx="3281">
                  <c:v>21.532999999999987</c:v>
                </c:pt>
                <c:pt idx="3282">
                  <c:v>21.527999999999999</c:v>
                </c:pt>
                <c:pt idx="3283">
                  <c:v>21.529999999999987</c:v>
                </c:pt>
                <c:pt idx="3284">
                  <c:v>21.532999999999987</c:v>
                </c:pt>
                <c:pt idx="3285">
                  <c:v>21.535999999999987</c:v>
                </c:pt>
                <c:pt idx="3286">
                  <c:v>21.54</c:v>
                </c:pt>
                <c:pt idx="3287">
                  <c:v>21.548999999999989</c:v>
                </c:pt>
                <c:pt idx="3288">
                  <c:v>21.544999999999987</c:v>
                </c:pt>
                <c:pt idx="3289">
                  <c:v>21.548999999999989</c:v>
                </c:pt>
                <c:pt idx="3290">
                  <c:v>21.548999999999989</c:v>
                </c:pt>
                <c:pt idx="3291">
                  <c:v>21.555</c:v>
                </c:pt>
                <c:pt idx="3292">
                  <c:v>21.558</c:v>
                </c:pt>
                <c:pt idx="3293">
                  <c:v>21.570999999999987</c:v>
                </c:pt>
                <c:pt idx="3294">
                  <c:v>21.576999999999988</c:v>
                </c:pt>
                <c:pt idx="3295">
                  <c:v>21.581</c:v>
                </c:pt>
                <c:pt idx="3296">
                  <c:v>21.588999999999974</c:v>
                </c:pt>
                <c:pt idx="3297">
                  <c:v>21.599</c:v>
                </c:pt>
                <c:pt idx="3298">
                  <c:v>21.602999999999987</c:v>
                </c:pt>
                <c:pt idx="3299">
                  <c:v>21.599</c:v>
                </c:pt>
                <c:pt idx="3300">
                  <c:v>21.614999999999998</c:v>
                </c:pt>
                <c:pt idx="3301">
                  <c:v>21.613000000000021</c:v>
                </c:pt>
                <c:pt idx="3302">
                  <c:v>21.608999999999988</c:v>
                </c:pt>
                <c:pt idx="3303">
                  <c:v>21.600999999999999</c:v>
                </c:pt>
                <c:pt idx="3304">
                  <c:v>21.619999999999997</c:v>
                </c:pt>
                <c:pt idx="3305">
                  <c:v>21.622</c:v>
                </c:pt>
                <c:pt idx="3306">
                  <c:v>21.625</c:v>
                </c:pt>
                <c:pt idx="3307">
                  <c:v>21.631000000000022</c:v>
                </c:pt>
                <c:pt idx="3308">
                  <c:v>21.635999999999999</c:v>
                </c:pt>
                <c:pt idx="3309">
                  <c:v>21.645</c:v>
                </c:pt>
                <c:pt idx="3310">
                  <c:v>21.65000000000002</c:v>
                </c:pt>
                <c:pt idx="3311">
                  <c:v>21.660999999999987</c:v>
                </c:pt>
                <c:pt idx="3312">
                  <c:v>21.663</c:v>
                </c:pt>
                <c:pt idx="3313">
                  <c:v>21.663</c:v>
                </c:pt>
                <c:pt idx="3314">
                  <c:v>21.669</c:v>
                </c:pt>
                <c:pt idx="3315">
                  <c:v>21.672000000000001</c:v>
                </c:pt>
                <c:pt idx="3316">
                  <c:v>21.680999999999987</c:v>
                </c:pt>
                <c:pt idx="3317">
                  <c:v>21.689</c:v>
                </c:pt>
                <c:pt idx="3318">
                  <c:v>21.696999999999999</c:v>
                </c:pt>
                <c:pt idx="3319">
                  <c:v>21.695</c:v>
                </c:pt>
                <c:pt idx="3320">
                  <c:v>21.701999999999988</c:v>
                </c:pt>
                <c:pt idx="3321">
                  <c:v>21.712</c:v>
                </c:pt>
                <c:pt idx="3322">
                  <c:v>21.704999999999988</c:v>
                </c:pt>
                <c:pt idx="3323">
                  <c:v>21.709</c:v>
                </c:pt>
                <c:pt idx="3324">
                  <c:v>21.716999999999999</c:v>
                </c:pt>
                <c:pt idx="3325">
                  <c:v>21.722999999999974</c:v>
                </c:pt>
                <c:pt idx="3326">
                  <c:v>21.721</c:v>
                </c:pt>
                <c:pt idx="3327">
                  <c:v>21.730999999999987</c:v>
                </c:pt>
                <c:pt idx="3328">
                  <c:v>21.73</c:v>
                </c:pt>
                <c:pt idx="3329">
                  <c:v>21.731999999999999</c:v>
                </c:pt>
                <c:pt idx="3330">
                  <c:v>21.727999999999987</c:v>
                </c:pt>
                <c:pt idx="3331">
                  <c:v>21.730999999999987</c:v>
                </c:pt>
                <c:pt idx="3332">
                  <c:v>21.730999999999987</c:v>
                </c:pt>
                <c:pt idx="3333">
                  <c:v>21.736999999999988</c:v>
                </c:pt>
                <c:pt idx="3334">
                  <c:v>21.74</c:v>
                </c:pt>
                <c:pt idx="3335">
                  <c:v>21.741999999999987</c:v>
                </c:pt>
                <c:pt idx="3336">
                  <c:v>21.744</c:v>
                </c:pt>
                <c:pt idx="3337">
                  <c:v>21.74</c:v>
                </c:pt>
                <c:pt idx="3338">
                  <c:v>21.741999999999987</c:v>
                </c:pt>
                <c:pt idx="3339">
                  <c:v>21.739000000000001</c:v>
                </c:pt>
                <c:pt idx="3340">
                  <c:v>21.736999999999988</c:v>
                </c:pt>
                <c:pt idx="3341">
                  <c:v>21.741</c:v>
                </c:pt>
                <c:pt idx="3342">
                  <c:v>21.747999999999987</c:v>
                </c:pt>
                <c:pt idx="3343">
                  <c:v>21.741</c:v>
                </c:pt>
                <c:pt idx="3344">
                  <c:v>21.751999999999999</c:v>
                </c:pt>
                <c:pt idx="3345">
                  <c:v>21.753999999999987</c:v>
                </c:pt>
                <c:pt idx="3346">
                  <c:v>21.754999999999999</c:v>
                </c:pt>
                <c:pt idx="3347">
                  <c:v>21.756</c:v>
                </c:pt>
                <c:pt idx="3348">
                  <c:v>21.747</c:v>
                </c:pt>
                <c:pt idx="3349">
                  <c:v>21.759999999999987</c:v>
                </c:pt>
                <c:pt idx="3350">
                  <c:v>21.767999999999986</c:v>
                </c:pt>
                <c:pt idx="3351">
                  <c:v>21.76299999999997</c:v>
                </c:pt>
                <c:pt idx="3352">
                  <c:v>21.763999999999989</c:v>
                </c:pt>
                <c:pt idx="3353">
                  <c:v>21.76899999999997</c:v>
                </c:pt>
                <c:pt idx="3354">
                  <c:v>21.771999999999988</c:v>
                </c:pt>
                <c:pt idx="3355">
                  <c:v>21.773</c:v>
                </c:pt>
                <c:pt idx="3356">
                  <c:v>21.773999999999987</c:v>
                </c:pt>
                <c:pt idx="3357">
                  <c:v>21.776999999999987</c:v>
                </c:pt>
                <c:pt idx="3358">
                  <c:v>21.781999999999989</c:v>
                </c:pt>
                <c:pt idx="3359">
                  <c:v>21.792999999999989</c:v>
                </c:pt>
                <c:pt idx="3360">
                  <c:v>21.780999999999974</c:v>
                </c:pt>
                <c:pt idx="3361">
                  <c:v>21.781999999999989</c:v>
                </c:pt>
                <c:pt idx="3362">
                  <c:v>21.792999999999989</c:v>
                </c:pt>
                <c:pt idx="3363">
                  <c:v>21.795999999999989</c:v>
                </c:pt>
                <c:pt idx="3364">
                  <c:v>21.805999999999987</c:v>
                </c:pt>
                <c:pt idx="3365">
                  <c:v>21.802999999999987</c:v>
                </c:pt>
                <c:pt idx="3366">
                  <c:v>21.805</c:v>
                </c:pt>
                <c:pt idx="3367">
                  <c:v>21.802</c:v>
                </c:pt>
                <c:pt idx="3368">
                  <c:v>21.806999999999999</c:v>
                </c:pt>
                <c:pt idx="3369">
                  <c:v>21.82</c:v>
                </c:pt>
                <c:pt idx="3370">
                  <c:v>21.823999999999987</c:v>
                </c:pt>
                <c:pt idx="3371">
                  <c:v>21.826999999999988</c:v>
                </c:pt>
                <c:pt idx="3372">
                  <c:v>21.838999999999999</c:v>
                </c:pt>
                <c:pt idx="3373">
                  <c:v>21.843999999999987</c:v>
                </c:pt>
                <c:pt idx="3374">
                  <c:v>21.856999999999999</c:v>
                </c:pt>
                <c:pt idx="3375">
                  <c:v>21.861000000000001</c:v>
                </c:pt>
                <c:pt idx="3376">
                  <c:v>21.866999999999987</c:v>
                </c:pt>
                <c:pt idx="3377">
                  <c:v>21.878</c:v>
                </c:pt>
                <c:pt idx="3378">
                  <c:v>21.882999999999978</c:v>
                </c:pt>
                <c:pt idx="3379">
                  <c:v>21.893000000000001</c:v>
                </c:pt>
                <c:pt idx="3380">
                  <c:v>21.907</c:v>
                </c:pt>
                <c:pt idx="3381">
                  <c:v>21.913999999999987</c:v>
                </c:pt>
                <c:pt idx="3382">
                  <c:v>21.92899999999997</c:v>
                </c:pt>
                <c:pt idx="3383">
                  <c:v>21.92899999999997</c:v>
                </c:pt>
                <c:pt idx="3384">
                  <c:v>21.934999999999999</c:v>
                </c:pt>
                <c:pt idx="3385">
                  <c:v>21.951999999999988</c:v>
                </c:pt>
                <c:pt idx="3386">
                  <c:v>21.954000000000001</c:v>
                </c:pt>
                <c:pt idx="3387">
                  <c:v>21.968999999999969</c:v>
                </c:pt>
                <c:pt idx="3388">
                  <c:v>21.967999999999989</c:v>
                </c:pt>
                <c:pt idx="3389">
                  <c:v>21.97</c:v>
                </c:pt>
                <c:pt idx="3390">
                  <c:v>21.984999999999989</c:v>
                </c:pt>
                <c:pt idx="3391">
                  <c:v>21.98399999999997</c:v>
                </c:pt>
                <c:pt idx="3392">
                  <c:v>21.997999999999987</c:v>
                </c:pt>
                <c:pt idx="3393">
                  <c:v>22.006</c:v>
                </c:pt>
                <c:pt idx="3394">
                  <c:v>22.007999999999999</c:v>
                </c:pt>
                <c:pt idx="3395">
                  <c:v>22.023</c:v>
                </c:pt>
                <c:pt idx="3396">
                  <c:v>22.020999999999987</c:v>
                </c:pt>
                <c:pt idx="3397">
                  <c:v>22.027999999999999</c:v>
                </c:pt>
                <c:pt idx="3398">
                  <c:v>22.030999999999999</c:v>
                </c:pt>
                <c:pt idx="3399">
                  <c:v>22.04</c:v>
                </c:pt>
                <c:pt idx="3400">
                  <c:v>22.052</c:v>
                </c:pt>
                <c:pt idx="3401">
                  <c:v>22.058999999999987</c:v>
                </c:pt>
                <c:pt idx="3402">
                  <c:v>22.055999999999987</c:v>
                </c:pt>
                <c:pt idx="3403">
                  <c:v>22.073999999999987</c:v>
                </c:pt>
                <c:pt idx="3404">
                  <c:v>22.077999999999999</c:v>
                </c:pt>
                <c:pt idx="3405">
                  <c:v>22.079000000000001</c:v>
                </c:pt>
                <c:pt idx="3406">
                  <c:v>22.085999999999974</c:v>
                </c:pt>
                <c:pt idx="3407">
                  <c:v>22.096999999999987</c:v>
                </c:pt>
                <c:pt idx="3408">
                  <c:v>22.099</c:v>
                </c:pt>
                <c:pt idx="3409">
                  <c:v>22.110000000000021</c:v>
                </c:pt>
                <c:pt idx="3410">
                  <c:v>22.122999999999987</c:v>
                </c:pt>
                <c:pt idx="3411">
                  <c:v>22.131999999999998</c:v>
                </c:pt>
                <c:pt idx="3412">
                  <c:v>22.148999999999987</c:v>
                </c:pt>
                <c:pt idx="3413">
                  <c:v>22.146999999999988</c:v>
                </c:pt>
                <c:pt idx="3414">
                  <c:v>22.16</c:v>
                </c:pt>
                <c:pt idx="3415">
                  <c:v>22.177000000000021</c:v>
                </c:pt>
                <c:pt idx="3416">
                  <c:v>22.189</c:v>
                </c:pt>
                <c:pt idx="3417">
                  <c:v>22.207000000000001</c:v>
                </c:pt>
                <c:pt idx="3418">
                  <c:v>22.204999999999988</c:v>
                </c:pt>
                <c:pt idx="3419">
                  <c:v>22.23</c:v>
                </c:pt>
                <c:pt idx="3420">
                  <c:v>22.244999999999987</c:v>
                </c:pt>
                <c:pt idx="3421">
                  <c:v>22.254999999999999</c:v>
                </c:pt>
                <c:pt idx="3422">
                  <c:v>22.279999999999987</c:v>
                </c:pt>
                <c:pt idx="3423">
                  <c:v>22.295999999999989</c:v>
                </c:pt>
                <c:pt idx="3424">
                  <c:v>22.312999999999999</c:v>
                </c:pt>
                <c:pt idx="3425">
                  <c:v>22.321999999999999</c:v>
                </c:pt>
                <c:pt idx="3426">
                  <c:v>22.344999999999999</c:v>
                </c:pt>
                <c:pt idx="3427">
                  <c:v>22.364000000000001</c:v>
                </c:pt>
                <c:pt idx="3428">
                  <c:v>22.393000000000001</c:v>
                </c:pt>
                <c:pt idx="3429">
                  <c:v>22.408999999999974</c:v>
                </c:pt>
                <c:pt idx="3430">
                  <c:v>22.430999999999987</c:v>
                </c:pt>
                <c:pt idx="3431">
                  <c:v>22.457000000000001</c:v>
                </c:pt>
                <c:pt idx="3432">
                  <c:v>22.474999999999987</c:v>
                </c:pt>
                <c:pt idx="3433">
                  <c:v>22.497999999999987</c:v>
                </c:pt>
                <c:pt idx="3434">
                  <c:v>22.523999999999987</c:v>
                </c:pt>
                <c:pt idx="3435">
                  <c:v>22.552</c:v>
                </c:pt>
                <c:pt idx="3436">
                  <c:v>22.571999999999999</c:v>
                </c:pt>
                <c:pt idx="3437">
                  <c:v>22.591999999999999</c:v>
                </c:pt>
                <c:pt idx="3438">
                  <c:v>22.616999999999997</c:v>
                </c:pt>
                <c:pt idx="3439">
                  <c:v>22.641999999999999</c:v>
                </c:pt>
                <c:pt idx="3440">
                  <c:v>22.666</c:v>
                </c:pt>
                <c:pt idx="3441">
                  <c:v>22.689999999999987</c:v>
                </c:pt>
                <c:pt idx="3442">
                  <c:v>22.721</c:v>
                </c:pt>
                <c:pt idx="3443">
                  <c:v>22.750999999999987</c:v>
                </c:pt>
                <c:pt idx="3444">
                  <c:v>22.767999999999986</c:v>
                </c:pt>
                <c:pt idx="3445">
                  <c:v>22.800999999999988</c:v>
                </c:pt>
                <c:pt idx="3446">
                  <c:v>22.829000000000001</c:v>
                </c:pt>
                <c:pt idx="3447">
                  <c:v>22.86</c:v>
                </c:pt>
                <c:pt idx="3448">
                  <c:v>22.884999999999987</c:v>
                </c:pt>
                <c:pt idx="3449">
                  <c:v>22.919999999999987</c:v>
                </c:pt>
                <c:pt idx="3450">
                  <c:v>22.942999999999969</c:v>
                </c:pt>
                <c:pt idx="3451">
                  <c:v>22.979999999999986</c:v>
                </c:pt>
                <c:pt idx="3452">
                  <c:v>23.007999999999999</c:v>
                </c:pt>
                <c:pt idx="3453">
                  <c:v>23.033999999999999</c:v>
                </c:pt>
                <c:pt idx="3454">
                  <c:v>23.07</c:v>
                </c:pt>
                <c:pt idx="3455">
                  <c:v>23.099999999999987</c:v>
                </c:pt>
                <c:pt idx="3456">
                  <c:v>23.128999999999987</c:v>
                </c:pt>
                <c:pt idx="3457">
                  <c:v>23.160999999999987</c:v>
                </c:pt>
                <c:pt idx="3458">
                  <c:v>23.189999999999987</c:v>
                </c:pt>
                <c:pt idx="3459">
                  <c:v>23.227</c:v>
                </c:pt>
                <c:pt idx="3460">
                  <c:v>23.254999999999999</c:v>
                </c:pt>
                <c:pt idx="3461">
                  <c:v>23.291</c:v>
                </c:pt>
                <c:pt idx="3462">
                  <c:v>23.326000000000001</c:v>
                </c:pt>
                <c:pt idx="3463">
                  <c:v>23.36</c:v>
                </c:pt>
                <c:pt idx="3464">
                  <c:v>23.393999999999988</c:v>
                </c:pt>
                <c:pt idx="3465">
                  <c:v>23.427999999999987</c:v>
                </c:pt>
                <c:pt idx="3466">
                  <c:v>23.461999999999989</c:v>
                </c:pt>
                <c:pt idx="3467">
                  <c:v>23.498999999999974</c:v>
                </c:pt>
                <c:pt idx="3468">
                  <c:v>23.536999999999999</c:v>
                </c:pt>
                <c:pt idx="3469">
                  <c:v>23.576999999999988</c:v>
                </c:pt>
                <c:pt idx="3470">
                  <c:v>23.603999999999999</c:v>
                </c:pt>
                <c:pt idx="3471">
                  <c:v>23.641999999999999</c:v>
                </c:pt>
                <c:pt idx="3472">
                  <c:v>23.683999999999987</c:v>
                </c:pt>
                <c:pt idx="3473">
                  <c:v>23.712999999999987</c:v>
                </c:pt>
                <c:pt idx="3474">
                  <c:v>23.751999999999999</c:v>
                </c:pt>
                <c:pt idx="3475">
                  <c:v>23.794</c:v>
                </c:pt>
                <c:pt idx="3476">
                  <c:v>23.827999999999999</c:v>
                </c:pt>
                <c:pt idx="3477">
                  <c:v>23.861999999999988</c:v>
                </c:pt>
                <c:pt idx="3478">
                  <c:v>23.896999999999988</c:v>
                </c:pt>
                <c:pt idx="3479">
                  <c:v>23.941999999999986</c:v>
                </c:pt>
                <c:pt idx="3480">
                  <c:v>23.99</c:v>
                </c:pt>
                <c:pt idx="3481">
                  <c:v>24.023</c:v>
                </c:pt>
                <c:pt idx="3482">
                  <c:v>24.065999999999974</c:v>
                </c:pt>
                <c:pt idx="3483">
                  <c:v>24.110000000000021</c:v>
                </c:pt>
                <c:pt idx="3484">
                  <c:v>24.148999999999987</c:v>
                </c:pt>
                <c:pt idx="3485">
                  <c:v>24.183999999999987</c:v>
                </c:pt>
                <c:pt idx="3486">
                  <c:v>24.236000000000001</c:v>
                </c:pt>
                <c:pt idx="3487">
                  <c:v>24.274999999999999</c:v>
                </c:pt>
                <c:pt idx="3488">
                  <c:v>24.31000000000002</c:v>
                </c:pt>
                <c:pt idx="3489">
                  <c:v>24.349999999999987</c:v>
                </c:pt>
                <c:pt idx="3490">
                  <c:v>24.387999999999987</c:v>
                </c:pt>
                <c:pt idx="3491">
                  <c:v>24.42899999999997</c:v>
                </c:pt>
                <c:pt idx="3492">
                  <c:v>24.474</c:v>
                </c:pt>
                <c:pt idx="3493">
                  <c:v>24.52</c:v>
                </c:pt>
                <c:pt idx="3494">
                  <c:v>24.553999999999988</c:v>
                </c:pt>
                <c:pt idx="3495">
                  <c:v>24.605999999999987</c:v>
                </c:pt>
                <c:pt idx="3496">
                  <c:v>24.626999999999999</c:v>
                </c:pt>
                <c:pt idx="3497">
                  <c:v>24.672000000000001</c:v>
                </c:pt>
                <c:pt idx="3498">
                  <c:v>24.72</c:v>
                </c:pt>
                <c:pt idx="3499">
                  <c:v>24.763999999999989</c:v>
                </c:pt>
                <c:pt idx="3500">
                  <c:v>24.803999999999988</c:v>
                </c:pt>
                <c:pt idx="3501">
                  <c:v>24.844999999999999</c:v>
                </c:pt>
                <c:pt idx="3502">
                  <c:v>24.885999999999989</c:v>
                </c:pt>
                <c:pt idx="3503">
                  <c:v>24.92899999999997</c:v>
                </c:pt>
                <c:pt idx="3504">
                  <c:v>24.971999999999987</c:v>
                </c:pt>
                <c:pt idx="3505">
                  <c:v>25.015000000000001</c:v>
                </c:pt>
                <c:pt idx="3506">
                  <c:v>25.056999999999999</c:v>
                </c:pt>
                <c:pt idx="3507">
                  <c:v>25.100999999999999</c:v>
                </c:pt>
                <c:pt idx="3508">
                  <c:v>25.14</c:v>
                </c:pt>
                <c:pt idx="3509">
                  <c:v>25.173999999999999</c:v>
                </c:pt>
                <c:pt idx="3510">
                  <c:v>25.22</c:v>
                </c:pt>
                <c:pt idx="3511">
                  <c:v>25.256999999999987</c:v>
                </c:pt>
                <c:pt idx="3512">
                  <c:v>25.294</c:v>
                </c:pt>
                <c:pt idx="3513">
                  <c:v>25.34</c:v>
                </c:pt>
                <c:pt idx="3514">
                  <c:v>25.376999999999999</c:v>
                </c:pt>
                <c:pt idx="3515">
                  <c:v>25.416999999999987</c:v>
                </c:pt>
                <c:pt idx="3516">
                  <c:v>25.456</c:v>
                </c:pt>
                <c:pt idx="3517">
                  <c:v>25.497</c:v>
                </c:pt>
                <c:pt idx="3518">
                  <c:v>25.541</c:v>
                </c:pt>
                <c:pt idx="3519">
                  <c:v>25.573999999999987</c:v>
                </c:pt>
                <c:pt idx="3520">
                  <c:v>25.625999999999987</c:v>
                </c:pt>
                <c:pt idx="3521">
                  <c:v>25.660999999999987</c:v>
                </c:pt>
                <c:pt idx="3522">
                  <c:v>25.7</c:v>
                </c:pt>
                <c:pt idx="3523">
                  <c:v>25.753</c:v>
                </c:pt>
                <c:pt idx="3524">
                  <c:v>25.78899999999997</c:v>
                </c:pt>
                <c:pt idx="3525">
                  <c:v>25.831000000000021</c:v>
                </c:pt>
                <c:pt idx="3526">
                  <c:v>25.878</c:v>
                </c:pt>
                <c:pt idx="3527">
                  <c:v>25.916999999999987</c:v>
                </c:pt>
                <c:pt idx="3528">
                  <c:v>25.957000000000001</c:v>
                </c:pt>
                <c:pt idx="3529">
                  <c:v>26.003999999999987</c:v>
                </c:pt>
                <c:pt idx="3530">
                  <c:v>26.047000000000001</c:v>
                </c:pt>
                <c:pt idx="3531">
                  <c:v>26.088999999999974</c:v>
                </c:pt>
                <c:pt idx="3532">
                  <c:v>26.13000000000002</c:v>
                </c:pt>
                <c:pt idx="3533">
                  <c:v>26.170999999999999</c:v>
                </c:pt>
                <c:pt idx="3534">
                  <c:v>26.210999999999999</c:v>
                </c:pt>
                <c:pt idx="3535">
                  <c:v>26.253</c:v>
                </c:pt>
                <c:pt idx="3536">
                  <c:v>26.291</c:v>
                </c:pt>
                <c:pt idx="3537">
                  <c:v>26.330000000000005</c:v>
                </c:pt>
                <c:pt idx="3538">
                  <c:v>26.375999999999987</c:v>
                </c:pt>
                <c:pt idx="3539">
                  <c:v>26.421999999999986</c:v>
                </c:pt>
                <c:pt idx="3540">
                  <c:v>26.460999999999974</c:v>
                </c:pt>
                <c:pt idx="3541">
                  <c:v>26.495999999999974</c:v>
                </c:pt>
                <c:pt idx="3542">
                  <c:v>26.535</c:v>
                </c:pt>
                <c:pt idx="3543">
                  <c:v>26.574999999999999</c:v>
                </c:pt>
                <c:pt idx="3544">
                  <c:v>26.622</c:v>
                </c:pt>
                <c:pt idx="3545">
                  <c:v>26.657999999999998</c:v>
                </c:pt>
                <c:pt idx="3546">
                  <c:v>26.696999999999999</c:v>
                </c:pt>
                <c:pt idx="3547">
                  <c:v>26.728999999999989</c:v>
                </c:pt>
                <c:pt idx="3548">
                  <c:v>26.780999999999974</c:v>
                </c:pt>
                <c:pt idx="3549">
                  <c:v>26.823</c:v>
                </c:pt>
                <c:pt idx="3550">
                  <c:v>26.864999999999988</c:v>
                </c:pt>
                <c:pt idx="3551">
                  <c:v>26.907999999999987</c:v>
                </c:pt>
                <c:pt idx="3552">
                  <c:v>26.946999999999989</c:v>
                </c:pt>
                <c:pt idx="3553">
                  <c:v>26.995999999999974</c:v>
                </c:pt>
                <c:pt idx="3554">
                  <c:v>27.029</c:v>
                </c:pt>
                <c:pt idx="3555">
                  <c:v>27.076000000000001</c:v>
                </c:pt>
                <c:pt idx="3556">
                  <c:v>27.114000000000026</c:v>
                </c:pt>
                <c:pt idx="3557">
                  <c:v>27.157000000000021</c:v>
                </c:pt>
                <c:pt idx="3558">
                  <c:v>27.2</c:v>
                </c:pt>
                <c:pt idx="3559">
                  <c:v>27.238</c:v>
                </c:pt>
                <c:pt idx="3560">
                  <c:v>27.279999999999987</c:v>
                </c:pt>
                <c:pt idx="3561">
                  <c:v>27.327999999999999</c:v>
                </c:pt>
                <c:pt idx="3562">
                  <c:v>27.367999999999999</c:v>
                </c:pt>
                <c:pt idx="3563">
                  <c:v>27.401999999999987</c:v>
                </c:pt>
                <c:pt idx="3564">
                  <c:v>27.430999999999987</c:v>
                </c:pt>
                <c:pt idx="3565">
                  <c:v>27.477999999999987</c:v>
                </c:pt>
                <c:pt idx="3566">
                  <c:v>27.518999999999988</c:v>
                </c:pt>
                <c:pt idx="3567">
                  <c:v>27.556999999999999</c:v>
                </c:pt>
                <c:pt idx="3568">
                  <c:v>27.599</c:v>
                </c:pt>
                <c:pt idx="3569">
                  <c:v>27.632999999999999</c:v>
                </c:pt>
                <c:pt idx="3570">
                  <c:v>27.66</c:v>
                </c:pt>
                <c:pt idx="3571">
                  <c:v>27.710999999999999</c:v>
                </c:pt>
                <c:pt idx="3572">
                  <c:v>27.753</c:v>
                </c:pt>
                <c:pt idx="3573">
                  <c:v>27.794999999999987</c:v>
                </c:pt>
                <c:pt idx="3574">
                  <c:v>27.834999999999997</c:v>
                </c:pt>
                <c:pt idx="3575">
                  <c:v>27.866</c:v>
                </c:pt>
                <c:pt idx="3576">
                  <c:v>27.911999999999999</c:v>
                </c:pt>
                <c:pt idx="3577">
                  <c:v>27.947999999999986</c:v>
                </c:pt>
                <c:pt idx="3578">
                  <c:v>27.978999999999989</c:v>
                </c:pt>
                <c:pt idx="3579">
                  <c:v>28.023999999999987</c:v>
                </c:pt>
                <c:pt idx="3580">
                  <c:v>28.058999999999987</c:v>
                </c:pt>
                <c:pt idx="3581">
                  <c:v>28.091999999999999</c:v>
                </c:pt>
                <c:pt idx="3582">
                  <c:v>28.126999999999999</c:v>
                </c:pt>
                <c:pt idx="3583">
                  <c:v>28.169</c:v>
                </c:pt>
                <c:pt idx="3584">
                  <c:v>28.207999999999988</c:v>
                </c:pt>
                <c:pt idx="3585">
                  <c:v>28.239000000000001</c:v>
                </c:pt>
                <c:pt idx="3586">
                  <c:v>28.285999999999969</c:v>
                </c:pt>
                <c:pt idx="3587">
                  <c:v>28.32</c:v>
                </c:pt>
                <c:pt idx="3588">
                  <c:v>28.346999999999987</c:v>
                </c:pt>
                <c:pt idx="3589">
                  <c:v>28.382999999999978</c:v>
                </c:pt>
                <c:pt idx="3590">
                  <c:v>28.421999999999986</c:v>
                </c:pt>
                <c:pt idx="3591">
                  <c:v>28.457999999999988</c:v>
                </c:pt>
                <c:pt idx="3592">
                  <c:v>28.492999999999974</c:v>
                </c:pt>
                <c:pt idx="3593">
                  <c:v>28.513999999999999</c:v>
                </c:pt>
                <c:pt idx="3594">
                  <c:v>28.56</c:v>
                </c:pt>
                <c:pt idx="3595">
                  <c:v>28.591999999999999</c:v>
                </c:pt>
                <c:pt idx="3596">
                  <c:v>28.620999999999999</c:v>
                </c:pt>
                <c:pt idx="3597">
                  <c:v>28.663</c:v>
                </c:pt>
                <c:pt idx="3598">
                  <c:v>28.696999999999999</c:v>
                </c:pt>
                <c:pt idx="3599">
                  <c:v>28.721</c:v>
                </c:pt>
                <c:pt idx="3600">
                  <c:v>28.755999999999986</c:v>
                </c:pt>
                <c:pt idx="3601">
                  <c:v>28.787999999999986</c:v>
                </c:pt>
                <c:pt idx="3602">
                  <c:v>28.815999999999999</c:v>
                </c:pt>
                <c:pt idx="3603">
                  <c:v>28.856999999999996</c:v>
                </c:pt>
                <c:pt idx="3604">
                  <c:v>28.891000000000005</c:v>
                </c:pt>
                <c:pt idx="3605">
                  <c:v>28.924999999999986</c:v>
                </c:pt>
                <c:pt idx="3606">
                  <c:v>28.959</c:v>
                </c:pt>
                <c:pt idx="3607">
                  <c:v>28.995999999999974</c:v>
                </c:pt>
                <c:pt idx="3608">
                  <c:v>29.031000000000024</c:v>
                </c:pt>
                <c:pt idx="3609">
                  <c:v>29.057999999999996</c:v>
                </c:pt>
                <c:pt idx="3610">
                  <c:v>29.084</c:v>
                </c:pt>
                <c:pt idx="3611">
                  <c:v>29.127999999999997</c:v>
                </c:pt>
                <c:pt idx="3612">
                  <c:v>29.157000000000021</c:v>
                </c:pt>
                <c:pt idx="3613">
                  <c:v>29.193000000000001</c:v>
                </c:pt>
                <c:pt idx="3614">
                  <c:v>29.221999999999987</c:v>
                </c:pt>
                <c:pt idx="3615">
                  <c:v>29.257999999999999</c:v>
                </c:pt>
                <c:pt idx="3616">
                  <c:v>29.285999999999969</c:v>
                </c:pt>
                <c:pt idx="3617">
                  <c:v>29.322999999999986</c:v>
                </c:pt>
                <c:pt idx="3618">
                  <c:v>29.353999999999996</c:v>
                </c:pt>
                <c:pt idx="3619">
                  <c:v>29.382999999999978</c:v>
                </c:pt>
                <c:pt idx="3620">
                  <c:v>29.407999999999987</c:v>
                </c:pt>
                <c:pt idx="3621">
                  <c:v>29.431999999999999</c:v>
                </c:pt>
                <c:pt idx="3622">
                  <c:v>29.440999999999974</c:v>
                </c:pt>
                <c:pt idx="3623">
                  <c:v>29.458000000000002</c:v>
                </c:pt>
                <c:pt idx="3624">
                  <c:v>29.464999999999989</c:v>
                </c:pt>
                <c:pt idx="3625">
                  <c:v>29.467999999999989</c:v>
                </c:pt>
                <c:pt idx="3626">
                  <c:v>29.468999999999969</c:v>
                </c:pt>
                <c:pt idx="3627">
                  <c:v>29.456</c:v>
                </c:pt>
                <c:pt idx="3628">
                  <c:v>29.452000000000002</c:v>
                </c:pt>
                <c:pt idx="3629">
                  <c:v>29.45</c:v>
                </c:pt>
                <c:pt idx="3630">
                  <c:v>29.421999999999986</c:v>
                </c:pt>
                <c:pt idx="3631">
                  <c:v>29.41</c:v>
                </c:pt>
                <c:pt idx="3632">
                  <c:v>29.388999999999989</c:v>
                </c:pt>
                <c:pt idx="3633">
                  <c:v>29.364000000000001</c:v>
                </c:pt>
                <c:pt idx="3634">
                  <c:v>29.345000000000002</c:v>
                </c:pt>
                <c:pt idx="3635">
                  <c:v>29.321999999999999</c:v>
                </c:pt>
                <c:pt idx="3636">
                  <c:v>29.3</c:v>
                </c:pt>
                <c:pt idx="3637">
                  <c:v>29.279</c:v>
                </c:pt>
                <c:pt idx="3638">
                  <c:v>29.254000000000001</c:v>
                </c:pt>
                <c:pt idx="3639">
                  <c:v>29.227999999999987</c:v>
                </c:pt>
                <c:pt idx="3640">
                  <c:v>29.209999999999987</c:v>
                </c:pt>
                <c:pt idx="3641">
                  <c:v>29.181999999999999</c:v>
                </c:pt>
                <c:pt idx="3642">
                  <c:v>29.144000000000005</c:v>
                </c:pt>
                <c:pt idx="3643">
                  <c:v>29.114999999999998</c:v>
                </c:pt>
                <c:pt idx="3644">
                  <c:v>29.093999999999987</c:v>
                </c:pt>
                <c:pt idx="3645">
                  <c:v>29.065999999999974</c:v>
                </c:pt>
                <c:pt idx="3646">
                  <c:v>29.026999999999987</c:v>
                </c:pt>
                <c:pt idx="3647">
                  <c:v>29.004000000000001</c:v>
                </c:pt>
                <c:pt idx="3648">
                  <c:v>28.971</c:v>
                </c:pt>
                <c:pt idx="3649">
                  <c:v>28.924999999999986</c:v>
                </c:pt>
                <c:pt idx="3650">
                  <c:v>28.904</c:v>
                </c:pt>
                <c:pt idx="3651">
                  <c:v>28.871999999999996</c:v>
                </c:pt>
                <c:pt idx="3652">
                  <c:v>28.839000000000024</c:v>
                </c:pt>
                <c:pt idx="3653">
                  <c:v>28.804999999999996</c:v>
                </c:pt>
                <c:pt idx="3654">
                  <c:v>28.761999999999986</c:v>
                </c:pt>
                <c:pt idx="3655">
                  <c:v>28.733999999999988</c:v>
                </c:pt>
                <c:pt idx="3656">
                  <c:v>28.690999999999999</c:v>
                </c:pt>
                <c:pt idx="3657">
                  <c:v>28.656000000000024</c:v>
                </c:pt>
                <c:pt idx="3658">
                  <c:v>28.606999999999999</c:v>
                </c:pt>
                <c:pt idx="3659">
                  <c:v>28.567</c:v>
                </c:pt>
                <c:pt idx="3660">
                  <c:v>28.521999999999988</c:v>
                </c:pt>
                <c:pt idx="3661">
                  <c:v>28.478999999999989</c:v>
                </c:pt>
                <c:pt idx="3662">
                  <c:v>28.443999999999978</c:v>
                </c:pt>
                <c:pt idx="3663">
                  <c:v>28.388999999999989</c:v>
                </c:pt>
                <c:pt idx="3664">
                  <c:v>28.352</c:v>
                </c:pt>
                <c:pt idx="3665">
                  <c:v>28.308</c:v>
                </c:pt>
                <c:pt idx="3666">
                  <c:v>28.260999999999989</c:v>
                </c:pt>
                <c:pt idx="3667">
                  <c:v>28.222999999999974</c:v>
                </c:pt>
                <c:pt idx="3668">
                  <c:v>28.177999999999997</c:v>
                </c:pt>
                <c:pt idx="3669">
                  <c:v>28.148</c:v>
                </c:pt>
                <c:pt idx="3670">
                  <c:v>28.094999999999999</c:v>
                </c:pt>
                <c:pt idx="3671">
                  <c:v>28.047000000000001</c:v>
                </c:pt>
                <c:pt idx="3672">
                  <c:v>28.003</c:v>
                </c:pt>
                <c:pt idx="3673">
                  <c:v>27.959999999999987</c:v>
                </c:pt>
                <c:pt idx="3674">
                  <c:v>27.904999999999987</c:v>
                </c:pt>
                <c:pt idx="3675">
                  <c:v>27.861999999999988</c:v>
                </c:pt>
                <c:pt idx="3676">
                  <c:v>27.814000000000021</c:v>
                </c:pt>
                <c:pt idx="3677">
                  <c:v>27.771999999999988</c:v>
                </c:pt>
                <c:pt idx="3678">
                  <c:v>27.731999999999999</c:v>
                </c:pt>
                <c:pt idx="3679">
                  <c:v>27.677000000000021</c:v>
                </c:pt>
                <c:pt idx="3680">
                  <c:v>27.635999999999999</c:v>
                </c:pt>
                <c:pt idx="3681">
                  <c:v>27.587</c:v>
                </c:pt>
                <c:pt idx="3682">
                  <c:v>27.535999999999987</c:v>
                </c:pt>
                <c:pt idx="3683">
                  <c:v>27.491999999999987</c:v>
                </c:pt>
                <c:pt idx="3684">
                  <c:v>27.446999999999989</c:v>
                </c:pt>
                <c:pt idx="3685">
                  <c:v>27.401999999999987</c:v>
                </c:pt>
                <c:pt idx="3686">
                  <c:v>27.363</c:v>
                </c:pt>
                <c:pt idx="3687">
                  <c:v>27.308999999999987</c:v>
                </c:pt>
                <c:pt idx="3688">
                  <c:v>27.256</c:v>
                </c:pt>
                <c:pt idx="3689">
                  <c:v>27.207000000000001</c:v>
                </c:pt>
                <c:pt idx="3690">
                  <c:v>27.163999999999987</c:v>
                </c:pt>
                <c:pt idx="3691">
                  <c:v>27.116999999999997</c:v>
                </c:pt>
                <c:pt idx="3692">
                  <c:v>27.076999999999988</c:v>
                </c:pt>
                <c:pt idx="3693">
                  <c:v>27.026999999999987</c:v>
                </c:pt>
                <c:pt idx="3694">
                  <c:v>26.982999999999972</c:v>
                </c:pt>
                <c:pt idx="3695">
                  <c:v>26.93</c:v>
                </c:pt>
                <c:pt idx="3696">
                  <c:v>26.893999999999988</c:v>
                </c:pt>
                <c:pt idx="3697">
                  <c:v>26.849</c:v>
                </c:pt>
                <c:pt idx="3698">
                  <c:v>26.802</c:v>
                </c:pt>
                <c:pt idx="3699">
                  <c:v>26.753</c:v>
                </c:pt>
                <c:pt idx="3700">
                  <c:v>26.716999999999999</c:v>
                </c:pt>
                <c:pt idx="3701">
                  <c:v>26.666</c:v>
                </c:pt>
                <c:pt idx="3702">
                  <c:v>26.614999999999998</c:v>
                </c:pt>
                <c:pt idx="3703">
                  <c:v>26.567999999999987</c:v>
                </c:pt>
                <c:pt idx="3704">
                  <c:v>26.526</c:v>
                </c:pt>
                <c:pt idx="3705">
                  <c:v>26.479999999999986</c:v>
                </c:pt>
                <c:pt idx="3706">
                  <c:v>26.440999999999974</c:v>
                </c:pt>
                <c:pt idx="3707">
                  <c:v>26.39</c:v>
                </c:pt>
                <c:pt idx="3708">
                  <c:v>26.347999999999999</c:v>
                </c:pt>
                <c:pt idx="3709">
                  <c:v>26.306999999999999</c:v>
                </c:pt>
                <c:pt idx="3710">
                  <c:v>26.26599999999997</c:v>
                </c:pt>
                <c:pt idx="3711">
                  <c:v>26.224</c:v>
                </c:pt>
                <c:pt idx="3712">
                  <c:v>26.178999999999988</c:v>
                </c:pt>
                <c:pt idx="3713">
                  <c:v>26.134999999999998</c:v>
                </c:pt>
                <c:pt idx="3714">
                  <c:v>26.096999999999987</c:v>
                </c:pt>
                <c:pt idx="3715">
                  <c:v>26.052999999999987</c:v>
                </c:pt>
                <c:pt idx="3716">
                  <c:v>26.012999999999987</c:v>
                </c:pt>
                <c:pt idx="3717">
                  <c:v>25.968999999999969</c:v>
                </c:pt>
                <c:pt idx="3718">
                  <c:v>25.933999999999987</c:v>
                </c:pt>
                <c:pt idx="3719">
                  <c:v>25.881</c:v>
                </c:pt>
                <c:pt idx="3720">
                  <c:v>25.849999999999987</c:v>
                </c:pt>
                <c:pt idx="3721">
                  <c:v>25.808</c:v>
                </c:pt>
                <c:pt idx="3722">
                  <c:v>25.751999999999999</c:v>
                </c:pt>
                <c:pt idx="3723">
                  <c:v>25.718</c:v>
                </c:pt>
                <c:pt idx="3724">
                  <c:v>25.678999999999988</c:v>
                </c:pt>
                <c:pt idx="3725">
                  <c:v>25.643999999999988</c:v>
                </c:pt>
                <c:pt idx="3726">
                  <c:v>25.600999999999999</c:v>
                </c:pt>
                <c:pt idx="3727">
                  <c:v>25.558999999999987</c:v>
                </c:pt>
                <c:pt idx="3728">
                  <c:v>25.526</c:v>
                </c:pt>
                <c:pt idx="3729">
                  <c:v>25.49</c:v>
                </c:pt>
                <c:pt idx="3730">
                  <c:v>25.439999999999987</c:v>
                </c:pt>
                <c:pt idx="3731">
                  <c:v>25.41</c:v>
                </c:pt>
                <c:pt idx="3732">
                  <c:v>25.370999999999999</c:v>
                </c:pt>
                <c:pt idx="3733">
                  <c:v>25.332000000000001</c:v>
                </c:pt>
                <c:pt idx="3734">
                  <c:v>25.292999999999989</c:v>
                </c:pt>
                <c:pt idx="3735">
                  <c:v>25.260999999999989</c:v>
                </c:pt>
                <c:pt idx="3736">
                  <c:v>25.227</c:v>
                </c:pt>
                <c:pt idx="3737">
                  <c:v>25.183999999999987</c:v>
                </c:pt>
                <c:pt idx="3738">
                  <c:v>25.152999999999999</c:v>
                </c:pt>
                <c:pt idx="3739">
                  <c:v>25.111999999999998</c:v>
                </c:pt>
                <c:pt idx="3740">
                  <c:v>25.07</c:v>
                </c:pt>
                <c:pt idx="3741">
                  <c:v>25.044999999999987</c:v>
                </c:pt>
                <c:pt idx="3742">
                  <c:v>25.009</c:v>
                </c:pt>
                <c:pt idx="3743">
                  <c:v>24.972999999999974</c:v>
                </c:pt>
                <c:pt idx="3744">
                  <c:v>24.934999999999999</c:v>
                </c:pt>
                <c:pt idx="3745">
                  <c:v>24.9</c:v>
                </c:pt>
                <c:pt idx="3746">
                  <c:v>24.858999999999988</c:v>
                </c:pt>
                <c:pt idx="3747">
                  <c:v>24.834000000000021</c:v>
                </c:pt>
                <c:pt idx="3748">
                  <c:v>24.787999999999986</c:v>
                </c:pt>
                <c:pt idx="3749">
                  <c:v>24.759999999999987</c:v>
                </c:pt>
                <c:pt idx="3750">
                  <c:v>24.727999999999987</c:v>
                </c:pt>
                <c:pt idx="3751">
                  <c:v>24.698999999999987</c:v>
                </c:pt>
                <c:pt idx="3752">
                  <c:v>24.661999999999999</c:v>
                </c:pt>
                <c:pt idx="3753">
                  <c:v>24.623999999999999</c:v>
                </c:pt>
                <c:pt idx="3754">
                  <c:v>24.594999999999999</c:v>
                </c:pt>
                <c:pt idx="3755">
                  <c:v>24.556999999999999</c:v>
                </c:pt>
                <c:pt idx="3756">
                  <c:v>24.526</c:v>
                </c:pt>
                <c:pt idx="3757">
                  <c:v>24.491999999999987</c:v>
                </c:pt>
                <c:pt idx="3758">
                  <c:v>24.466999999999974</c:v>
                </c:pt>
                <c:pt idx="3759">
                  <c:v>24.431999999999999</c:v>
                </c:pt>
                <c:pt idx="3760">
                  <c:v>24.4</c:v>
                </c:pt>
                <c:pt idx="3761">
                  <c:v>24.375999999999987</c:v>
                </c:pt>
                <c:pt idx="3762">
                  <c:v>24.337999999999997</c:v>
                </c:pt>
                <c:pt idx="3763">
                  <c:v>24.311000000000021</c:v>
                </c:pt>
                <c:pt idx="3764">
                  <c:v>24.276</c:v>
                </c:pt>
                <c:pt idx="3765">
                  <c:v>24.247</c:v>
                </c:pt>
                <c:pt idx="3766">
                  <c:v>24.209</c:v>
                </c:pt>
                <c:pt idx="3767">
                  <c:v>24.184999999999999</c:v>
                </c:pt>
                <c:pt idx="3768">
                  <c:v>24.148</c:v>
                </c:pt>
                <c:pt idx="3769">
                  <c:v>24.114000000000026</c:v>
                </c:pt>
                <c:pt idx="3770">
                  <c:v>24.087999999999987</c:v>
                </c:pt>
                <c:pt idx="3771">
                  <c:v>24.058</c:v>
                </c:pt>
                <c:pt idx="3772">
                  <c:v>24.026999999999987</c:v>
                </c:pt>
                <c:pt idx="3773">
                  <c:v>23.997</c:v>
                </c:pt>
                <c:pt idx="3774">
                  <c:v>23.965999999999969</c:v>
                </c:pt>
                <c:pt idx="3775">
                  <c:v>23.92899999999997</c:v>
                </c:pt>
                <c:pt idx="3776">
                  <c:v>23.919</c:v>
                </c:pt>
                <c:pt idx="3777">
                  <c:v>23.882999999999978</c:v>
                </c:pt>
                <c:pt idx="3778">
                  <c:v>23.843</c:v>
                </c:pt>
                <c:pt idx="3779">
                  <c:v>23.820999999999987</c:v>
                </c:pt>
                <c:pt idx="3780">
                  <c:v>23.786999999999974</c:v>
                </c:pt>
                <c:pt idx="3781">
                  <c:v>23.764999999999986</c:v>
                </c:pt>
                <c:pt idx="3782">
                  <c:v>23.741</c:v>
                </c:pt>
                <c:pt idx="3783">
                  <c:v>23.712</c:v>
                </c:pt>
                <c:pt idx="3784">
                  <c:v>23.672000000000001</c:v>
                </c:pt>
                <c:pt idx="3785">
                  <c:v>23.65000000000002</c:v>
                </c:pt>
                <c:pt idx="3786">
                  <c:v>23.63000000000002</c:v>
                </c:pt>
                <c:pt idx="3787">
                  <c:v>23.596999999999987</c:v>
                </c:pt>
                <c:pt idx="3788">
                  <c:v>23.568999999999978</c:v>
                </c:pt>
                <c:pt idx="3789">
                  <c:v>23.558</c:v>
                </c:pt>
                <c:pt idx="3790">
                  <c:v>23.518000000000001</c:v>
                </c:pt>
                <c:pt idx="3791">
                  <c:v>23.497</c:v>
                </c:pt>
                <c:pt idx="3792">
                  <c:v>23.471999999999987</c:v>
                </c:pt>
                <c:pt idx="3793">
                  <c:v>23.436</c:v>
                </c:pt>
                <c:pt idx="3794">
                  <c:v>23.416999999999987</c:v>
                </c:pt>
                <c:pt idx="3795">
                  <c:v>23.395</c:v>
                </c:pt>
                <c:pt idx="3796">
                  <c:v>23.366999999999987</c:v>
                </c:pt>
                <c:pt idx="3797">
                  <c:v>23.346</c:v>
                </c:pt>
                <c:pt idx="3798">
                  <c:v>23.317000000000021</c:v>
                </c:pt>
                <c:pt idx="3799">
                  <c:v>23.294</c:v>
                </c:pt>
                <c:pt idx="3800">
                  <c:v>23.26899999999997</c:v>
                </c:pt>
                <c:pt idx="3801">
                  <c:v>23.247</c:v>
                </c:pt>
                <c:pt idx="3802">
                  <c:v>23.215999999999987</c:v>
                </c:pt>
                <c:pt idx="3803">
                  <c:v>23.196999999999999</c:v>
                </c:pt>
                <c:pt idx="3804">
                  <c:v>23.172000000000001</c:v>
                </c:pt>
                <c:pt idx="3805">
                  <c:v>23.146999999999988</c:v>
                </c:pt>
                <c:pt idx="3806">
                  <c:v>23.125</c:v>
                </c:pt>
                <c:pt idx="3807">
                  <c:v>23.100999999999999</c:v>
                </c:pt>
                <c:pt idx="3808">
                  <c:v>23.073999999999987</c:v>
                </c:pt>
                <c:pt idx="3809">
                  <c:v>23.047999999999988</c:v>
                </c:pt>
                <c:pt idx="3810">
                  <c:v>23.029</c:v>
                </c:pt>
                <c:pt idx="3811">
                  <c:v>23.006999999999987</c:v>
                </c:pt>
                <c:pt idx="3812">
                  <c:v>22.984999999999989</c:v>
                </c:pt>
                <c:pt idx="3813">
                  <c:v>22.964999999999989</c:v>
                </c:pt>
                <c:pt idx="3814">
                  <c:v>22.940999999999974</c:v>
                </c:pt>
                <c:pt idx="3815">
                  <c:v>22.907999999999987</c:v>
                </c:pt>
                <c:pt idx="3816">
                  <c:v>22.893000000000001</c:v>
                </c:pt>
                <c:pt idx="3817">
                  <c:v>22.873999999999999</c:v>
                </c:pt>
                <c:pt idx="3818">
                  <c:v>22.853999999999999</c:v>
                </c:pt>
                <c:pt idx="3819">
                  <c:v>22.832999999999988</c:v>
                </c:pt>
                <c:pt idx="3820">
                  <c:v>22.808999999999987</c:v>
                </c:pt>
                <c:pt idx="3821">
                  <c:v>22.777999999999999</c:v>
                </c:pt>
                <c:pt idx="3822">
                  <c:v>22.76299999999997</c:v>
                </c:pt>
                <c:pt idx="3823">
                  <c:v>22.75</c:v>
                </c:pt>
                <c:pt idx="3824">
                  <c:v>22.738</c:v>
                </c:pt>
                <c:pt idx="3825">
                  <c:v>22.707999999999988</c:v>
                </c:pt>
                <c:pt idx="3826">
                  <c:v>22.687999999999999</c:v>
                </c:pt>
                <c:pt idx="3827">
                  <c:v>22.666</c:v>
                </c:pt>
                <c:pt idx="3828">
                  <c:v>22.645999999999987</c:v>
                </c:pt>
                <c:pt idx="3829">
                  <c:v>22.619999999999997</c:v>
                </c:pt>
                <c:pt idx="3830">
                  <c:v>22.611000000000022</c:v>
                </c:pt>
                <c:pt idx="3831">
                  <c:v>22.581</c:v>
                </c:pt>
                <c:pt idx="3832">
                  <c:v>22.564</c:v>
                </c:pt>
                <c:pt idx="3833">
                  <c:v>22.538</c:v>
                </c:pt>
                <c:pt idx="3834">
                  <c:v>22.513999999999999</c:v>
                </c:pt>
                <c:pt idx="3835">
                  <c:v>22.5</c:v>
                </c:pt>
                <c:pt idx="3836">
                  <c:v>22.472999999999974</c:v>
                </c:pt>
                <c:pt idx="3837">
                  <c:v>22.462999999999969</c:v>
                </c:pt>
                <c:pt idx="3838">
                  <c:v>22.436</c:v>
                </c:pt>
                <c:pt idx="3839">
                  <c:v>22.417999999999999</c:v>
                </c:pt>
                <c:pt idx="3840">
                  <c:v>22.393999999999988</c:v>
                </c:pt>
                <c:pt idx="3841">
                  <c:v>22.375</c:v>
                </c:pt>
                <c:pt idx="3842">
                  <c:v>22.361000000000001</c:v>
                </c:pt>
                <c:pt idx="3843">
                  <c:v>22.346</c:v>
                </c:pt>
                <c:pt idx="3844">
                  <c:v>22.311999999999998</c:v>
                </c:pt>
                <c:pt idx="3845">
                  <c:v>22.305999999999987</c:v>
                </c:pt>
                <c:pt idx="3846">
                  <c:v>22.29</c:v>
                </c:pt>
                <c:pt idx="3847">
                  <c:v>22.271999999999988</c:v>
                </c:pt>
                <c:pt idx="3848">
                  <c:v>22.247999999999987</c:v>
                </c:pt>
                <c:pt idx="3849">
                  <c:v>22.233999999999988</c:v>
                </c:pt>
                <c:pt idx="3850">
                  <c:v>22.221</c:v>
                </c:pt>
                <c:pt idx="3851">
                  <c:v>22.192999999999987</c:v>
                </c:pt>
                <c:pt idx="3852">
                  <c:v>22.177999999999997</c:v>
                </c:pt>
                <c:pt idx="3853">
                  <c:v>22.172999999999988</c:v>
                </c:pt>
                <c:pt idx="3854">
                  <c:v>22.151000000000021</c:v>
                </c:pt>
                <c:pt idx="3855">
                  <c:v>22.122999999999987</c:v>
                </c:pt>
                <c:pt idx="3856">
                  <c:v>22.111000000000022</c:v>
                </c:pt>
                <c:pt idx="3857">
                  <c:v>22.099</c:v>
                </c:pt>
                <c:pt idx="3858">
                  <c:v>22.076999999999988</c:v>
                </c:pt>
                <c:pt idx="3859">
                  <c:v>22.061</c:v>
                </c:pt>
                <c:pt idx="3860">
                  <c:v>22.038999999999987</c:v>
                </c:pt>
                <c:pt idx="3861">
                  <c:v>22.018000000000001</c:v>
                </c:pt>
                <c:pt idx="3862">
                  <c:v>22.003</c:v>
                </c:pt>
                <c:pt idx="3863">
                  <c:v>21.997999999999987</c:v>
                </c:pt>
                <c:pt idx="3864">
                  <c:v>21.974999999999987</c:v>
                </c:pt>
                <c:pt idx="3865">
                  <c:v>21.957000000000001</c:v>
                </c:pt>
                <c:pt idx="3866">
                  <c:v>21.943999999999978</c:v>
                </c:pt>
                <c:pt idx="3867">
                  <c:v>21.92599999999997</c:v>
                </c:pt>
                <c:pt idx="3868">
                  <c:v>21.898999999999987</c:v>
                </c:pt>
                <c:pt idx="3869">
                  <c:v>21.89</c:v>
                </c:pt>
                <c:pt idx="3870">
                  <c:v>21.876999999999999</c:v>
                </c:pt>
                <c:pt idx="3871">
                  <c:v>21.866</c:v>
                </c:pt>
                <c:pt idx="3872">
                  <c:v>21.846</c:v>
                </c:pt>
                <c:pt idx="3873">
                  <c:v>21.832999999999988</c:v>
                </c:pt>
                <c:pt idx="3874">
                  <c:v>21.821999999999999</c:v>
                </c:pt>
                <c:pt idx="3875">
                  <c:v>21.803999999999988</c:v>
                </c:pt>
                <c:pt idx="3876">
                  <c:v>21.791</c:v>
                </c:pt>
                <c:pt idx="3877">
                  <c:v>21.76899999999997</c:v>
                </c:pt>
                <c:pt idx="3878">
                  <c:v>21.753</c:v>
                </c:pt>
                <c:pt idx="3879">
                  <c:v>21.747</c:v>
                </c:pt>
                <c:pt idx="3880">
                  <c:v>21.727</c:v>
                </c:pt>
                <c:pt idx="3881">
                  <c:v>21.715</c:v>
                </c:pt>
                <c:pt idx="3882">
                  <c:v>21.693999999999999</c:v>
                </c:pt>
                <c:pt idx="3883">
                  <c:v>21.68</c:v>
                </c:pt>
                <c:pt idx="3884">
                  <c:v>21.660999999999987</c:v>
                </c:pt>
                <c:pt idx="3885">
                  <c:v>21.648999999999987</c:v>
                </c:pt>
                <c:pt idx="3886">
                  <c:v>21.637999999999998</c:v>
                </c:pt>
                <c:pt idx="3887">
                  <c:v>21.625</c:v>
                </c:pt>
                <c:pt idx="3888">
                  <c:v>21.608000000000001</c:v>
                </c:pt>
                <c:pt idx="3889">
                  <c:v>21.600999999999999</c:v>
                </c:pt>
                <c:pt idx="3890">
                  <c:v>21.576999999999988</c:v>
                </c:pt>
                <c:pt idx="3891">
                  <c:v>21.564</c:v>
                </c:pt>
                <c:pt idx="3892">
                  <c:v>21.550999999999988</c:v>
                </c:pt>
                <c:pt idx="3893">
                  <c:v>21.545999999999989</c:v>
                </c:pt>
                <c:pt idx="3894">
                  <c:v>21.521999999999988</c:v>
                </c:pt>
                <c:pt idx="3895">
                  <c:v>21.510999999999999</c:v>
                </c:pt>
                <c:pt idx="3896">
                  <c:v>21.503</c:v>
                </c:pt>
                <c:pt idx="3897">
                  <c:v>21.48399999999997</c:v>
                </c:pt>
                <c:pt idx="3898">
                  <c:v>21.463999999999974</c:v>
                </c:pt>
                <c:pt idx="3899">
                  <c:v>21.452999999999989</c:v>
                </c:pt>
                <c:pt idx="3900">
                  <c:v>21.446999999999989</c:v>
                </c:pt>
                <c:pt idx="3901">
                  <c:v>21.431999999999999</c:v>
                </c:pt>
                <c:pt idx="3902">
                  <c:v>21.419999999999987</c:v>
                </c:pt>
                <c:pt idx="3903">
                  <c:v>21.408999999999974</c:v>
                </c:pt>
                <c:pt idx="3904">
                  <c:v>21.393000000000001</c:v>
                </c:pt>
                <c:pt idx="3905">
                  <c:v>21.381</c:v>
                </c:pt>
                <c:pt idx="3906">
                  <c:v>21.366999999999987</c:v>
                </c:pt>
                <c:pt idx="3907">
                  <c:v>21.346999999999987</c:v>
                </c:pt>
                <c:pt idx="3908">
                  <c:v>21.334999999999997</c:v>
                </c:pt>
                <c:pt idx="3909">
                  <c:v>21.326999999999988</c:v>
                </c:pt>
                <c:pt idx="3910">
                  <c:v>21.311999999999998</c:v>
                </c:pt>
                <c:pt idx="3911">
                  <c:v>21.3</c:v>
                </c:pt>
                <c:pt idx="3912">
                  <c:v>21.280999999999974</c:v>
                </c:pt>
                <c:pt idx="3913">
                  <c:v>21.270999999999987</c:v>
                </c:pt>
                <c:pt idx="3914">
                  <c:v>21.257999999999999</c:v>
                </c:pt>
                <c:pt idx="3915">
                  <c:v>21.251999999999999</c:v>
                </c:pt>
                <c:pt idx="3916">
                  <c:v>21.236999999999988</c:v>
                </c:pt>
                <c:pt idx="3917">
                  <c:v>21.228999999999989</c:v>
                </c:pt>
                <c:pt idx="3918">
                  <c:v>21.212999999999987</c:v>
                </c:pt>
                <c:pt idx="3919">
                  <c:v>21.206</c:v>
                </c:pt>
                <c:pt idx="3920">
                  <c:v>21.192999999999987</c:v>
                </c:pt>
                <c:pt idx="3921">
                  <c:v>21.183</c:v>
                </c:pt>
                <c:pt idx="3922">
                  <c:v>21.169999999999987</c:v>
                </c:pt>
                <c:pt idx="3923">
                  <c:v>21.167999999999999</c:v>
                </c:pt>
                <c:pt idx="3924">
                  <c:v>21.154000000000021</c:v>
                </c:pt>
                <c:pt idx="3925">
                  <c:v>21.140999999999988</c:v>
                </c:pt>
                <c:pt idx="3926">
                  <c:v>21.125</c:v>
                </c:pt>
                <c:pt idx="3927">
                  <c:v>21.11800000000002</c:v>
                </c:pt>
                <c:pt idx="3928">
                  <c:v>21.111000000000022</c:v>
                </c:pt>
                <c:pt idx="3929">
                  <c:v>21.096999999999987</c:v>
                </c:pt>
                <c:pt idx="3930">
                  <c:v>21.090999999999987</c:v>
                </c:pt>
                <c:pt idx="3931">
                  <c:v>21.081</c:v>
                </c:pt>
                <c:pt idx="3932">
                  <c:v>21.065999999999974</c:v>
                </c:pt>
                <c:pt idx="3933">
                  <c:v>21.050999999999988</c:v>
                </c:pt>
                <c:pt idx="3934">
                  <c:v>21.042999999999989</c:v>
                </c:pt>
                <c:pt idx="3935">
                  <c:v>21.035</c:v>
                </c:pt>
                <c:pt idx="3936">
                  <c:v>21.026</c:v>
                </c:pt>
                <c:pt idx="3937">
                  <c:v>21.012999999999987</c:v>
                </c:pt>
                <c:pt idx="3938">
                  <c:v>21.013999999999999</c:v>
                </c:pt>
                <c:pt idx="3939">
                  <c:v>21</c:v>
                </c:pt>
                <c:pt idx="3940">
                  <c:v>20.98399999999997</c:v>
                </c:pt>
                <c:pt idx="3941">
                  <c:v>20.98099999999997</c:v>
                </c:pt>
                <c:pt idx="3942">
                  <c:v>20.967999999999989</c:v>
                </c:pt>
                <c:pt idx="3943">
                  <c:v>20.959</c:v>
                </c:pt>
                <c:pt idx="3944">
                  <c:v>20.94899999999997</c:v>
                </c:pt>
                <c:pt idx="3945">
                  <c:v>20.936999999999987</c:v>
                </c:pt>
                <c:pt idx="3946">
                  <c:v>20.933</c:v>
                </c:pt>
                <c:pt idx="3947">
                  <c:v>20.920999999999989</c:v>
                </c:pt>
                <c:pt idx="3948">
                  <c:v>20.913999999999987</c:v>
                </c:pt>
                <c:pt idx="3949">
                  <c:v>20.893999999999988</c:v>
                </c:pt>
                <c:pt idx="3950">
                  <c:v>20.895</c:v>
                </c:pt>
                <c:pt idx="3951">
                  <c:v>20.881999999999987</c:v>
                </c:pt>
                <c:pt idx="3952">
                  <c:v>20.866999999999987</c:v>
                </c:pt>
                <c:pt idx="3953">
                  <c:v>20.856999999999999</c:v>
                </c:pt>
                <c:pt idx="3954">
                  <c:v>20.855</c:v>
                </c:pt>
                <c:pt idx="3955">
                  <c:v>20.847999999999999</c:v>
                </c:pt>
                <c:pt idx="3956">
                  <c:v>20.843</c:v>
                </c:pt>
                <c:pt idx="3957">
                  <c:v>20.826000000000001</c:v>
                </c:pt>
                <c:pt idx="3958">
                  <c:v>20.829000000000001</c:v>
                </c:pt>
                <c:pt idx="3959">
                  <c:v>20.817999999999998</c:v>
                </c:pt>
                <c:pt idx="3960">
                  <c:v>20.805</c:v>
                </c:pt>
                <c:pt idx="3961">
                  <c:v>20.797000000000001</c:v>
                </c:pt>
                <c:pt idx="3962">
                  <c:v>20.787999999999986</c:v>
                </c:pt>
                <c:pt idx="3963">
                  <c:v>20.783999999999974</c:v>
                </c:pt>
                <c:pt idx="3964">
                  <c:v>20.773</c:v>
                </c:pt>
                <c:pt idx="3965">
                  <c:v>20.76299999999997</c:v>
                </c:pt>
                <c:pt idx="3966">
                  <c:v>20.756</c:v>
                </c:pt>
                <c:pt idx="3967">
                  <c:v>20.745999999999974</c:v>
                </c:pt>
                <c:pt idx="3968">
                  <c:v>20.741</c:v>
                </c:pt>
                <c:pt idx="3969">
                  <c:v>20.731999999999999</c:v>
                </c:pt>
                <c:pt idx="3970">
                  <c:v>20.731999999999999</c:v>
                </c:pt>
                <c:pt idx="3971">
                  <c:v>20.721</c:v>
                </c:pt>
                <c:pt idx="3972">
                  <c:v>20.709999999999987</c:v>
                </c:pt>
                <c:pt idx="3973">
                  <c:v>20.701000000000001</c:v>
                </c:pt>
                <c:pt idx="3974">
                  <c:v>20.695999999999987</c:v>
                </c:pt>
                <c:pt idx="3975">
                  <c:v>20.686</c:v>
                </c:pt>
                <c:pt idx="3976">
                  <c:v>20.678999999999988</c:v>
                </c:pt>
                <c:pt idx="3977">
                  <c:v>20.669999999999987</c:v>
                </c:pt>
                <c:pt idx="3978">
                  <c:v>20.660999999999987</c:v>
                </c:pt>
                <c:pt idx="3979">
                  <c:v>20.657999999999998</c:v>
                </c:pt>
                <c:pt idx="3980">
                  <c:v>20.645</c:v>
                </c:pt>
                <c:pt idx="3981">
                  <c:v>20.648</c:v>
                </c:pt>
                <c:pt idx="3982">
                  <c:v>20.641999999999999</c:v>
                </c:pt>
                <c:pt idx="3983">
                  <c:v>20.628</c:v>
                </c:pt>
                <c:pt idx="3984">
                  <c:v>20.622</c:v>
                </c:pt>
                <c:pt idx="3985">
                  <c:v>20.614999999999998</c:v>
                </c:pt>
                <c:pt idx="3986">
                  <c:v>20.606999999999999</c:v>
                </c:pt>
                <c:pt idx="3987">
                  <c:v>20.596</c:v>
                </c:pt>
                <c:pt idx="3988">
                  <c:v>20.596</c:v>
                </c:pt>
                <c:pt idx="3989">
                  <c:v>20.58299999999997</c:v>
                </c:pt>
                <c:pt idx="3990">
                  <c:v>20.58299999999997</c:v>
                </c:pt>
                <c:pt idx="3991">
                  <c:v>20.568999999999978</c:v>
                </c:pt>
                <c:pt idx="3992">
                  <c:v>20.564</c:v>
                </c:pt>
                <c:pt idx="3993">
                  <c:v>20.561</c:v>
                </c:pt>
                <c:pt idx="3994">
                  <c:v>20.547999999999988</c:v>
                </c:pt>
                <c:pt idx="3995">
                  <c:v>20.544999999999987</c:v>
                </c:pt>
                <c:pt idx="3996">
                  <c:v>20.544</c:v>
                </c:pt>
                <c:pt idx="3997">
                  <c:v>20.535</c:v>
                </c:pt>
                <c:pt idx="3998">
                  <c:v>20.532</c:v>
                </c:pt>
                <c:pt idx="3999">
                  <c:v>20.526999999999987</c:v>
                </c:pt>
                <c:pt idx="4000">
                  <c:v>20.516999999999999</c:v>
                </c:pt>
                <c:pt idx="4001">
                  <c:v>20.510999999999999</c:v>
                </c:pt>
                <c:pt idx="4002">
                  <c:v>20.506999999999987</c:v>
                </c:pt>
                <c:pt idx="4003">
                  <c:v>20.497999999999987</c:v>
                </c:pt>
                <c:pt idx="4004">
                  <c:v>20.482999999999972</c:v>
                </c:pt>
                <c:pt idx="4005">
                  <c:v>20.485999999999972</c:v>
                </c:pt>
                <c:pt idx="4006">
                  <c:v>20.481999999999989</c:v>
                </c:pt>
                <c:pt idx="4007">
                  <c:v>20.472999999999974</c:v>
                </c:pt>
                <c:pt idx="4008">
                  <c:v>20.465999999999969</c:v>
                </c:pt>
                <c:pt idx="4009">
                  <c:v>20.456</c:v>
                </c:pt>
                <c:pt idx="4010">
                  <c:v>20.457999999999988</c:v>
                </c:pt>
                <c:pt idx="4011">
                  <c:v>20.44599999999997</c:v>
                </c:pt>
                <c:pt idx="4012">
                  <c:v>20.441999999999986</c:v>
                </c:pt>
                <c:pt idx="4013">
                  <c:v>20.439</c:v>
                </c:pt>
                <c:pt idx="4014">
                  <c:v>20.441999999999986</c:v>
                </c:pt>
                <c:pt idx="4015">
                  <c:v>20.427</c:v>
                </c:pt>
                <c:pt idx="4016">
                  <c:v>20.431999999999999</c:v>
                </c:pt>
                <c:pt idx="4017">
                  <c:v>20.42299999999997</c:v>
                </c:pt>
                <c:pt idx="4018">
                  <c:v>20.419</c:v>
                </c:pt>
                <c:pt idx="4019">
                  <c:v>20.413999999999987</c:v>
                </c:pt>
                <c:pt idx="4020">
                  <c:v>20.404999999999987</c:v>
                </c:pt>
                <c:pt idx="4021">
                  <c:v>20.41</c:v>
                </c:pt>
                <c:pt idx="4022">
                  <c:v>20.387</c:v>
                </c:pt>
                <c:pt idx="4023">
                  <c:v>20.388999999999989</c:v>
                </c:pt>
                <c:pt idx="4024">
                  <c:v>20.382999999999978</c:v>
                </c:pt>
                <c:pt idx="4025">
                  <c:v>20.378</c:v>
                </c:pt>
                <c:pt idx="4026">
                  <c:v>20.366</c:v>
                </c:pt>
                <c:pt idx="4027">
                  <c:v>20.366999999999987</c:v>
                </c:pt>
                <c:pt idx="4028">
                  <c:v>20.361000000000001</c:v>
                </c:pt>
                <c:pt idx="4029">
                  <c:v>20.356999999999999</c:v>
                </c:pt>
                <c:pt idx="4030">
                  <c:v>20.358000000000001</c:v>
                </c:pt>
                <c:pt idx="4031">
                  <c:v>20.347999999999999</c:v>
                </c:pt>
                <c:pt idx="4032">
                  <c:v>20.337000000000021</c:v>
                </c:pt>
                <c:pt idx="4033">
                  <c:v>20.334000000000021</c:v>
                </c:pt>
                <c:pt idx="4034">
                  <c:v>20.321999999999999</c:v>
                </c:pt>
                <c:pt idx="4035">
                  <c:v>20.326000000000001</c:v>
                </c:pt>
                <c:pt idx="4036">
                  <c:v>20.323</c:v>
                </c:pt>
                <c:pt idx="4037">
                  <c:v>20.311999999999998</c:v>
                </c:pt>
                <c:pt idx="4038">
                  <c:v>20.312999999999999</c:v>
                </c:pt>
                <c:pt idx="4039">
                  <c:v>20.305</c:v>
                </c:pt>
                <c:pt idx="4040">
                  <c:v>20.303999999999988</c:v>
                </c:pt>
                <c:pt idx="4041">
                  <c:v>20.291</c:v>
                </c:pt>
                <c:pt idx="4042">
                  <c:v>20.294999999999987</c:v>
                </c:pt>
                <c:pt idx="4043">
                  <c:v>20.292999999999989</c:v>
                </c:pt>
                <c:pt idx="4044">
                  <c:v>20.29</c:v>
                </c:pt>
                <c:pt idx="4045">
                  <c:v>20.280999999999974</c:v>
                </c:pt>
                <c:pt idx="4046">
                  <c:v>20.277999999999999</c:v>
                </c:pt>
                <c:pt idx="4047">
                  <c:v>20.270999999999987</c:v>
                </c:pt>
                <c:pt idx="4048">
                  <c:v>20.267999999999986</c:v>
                </c:pt>
                <c:pt idx="4049">
                  <c:v>20.260999999999989</c:v>
                </c:pt>
                <c:pt idx="4050">
                  <c:v>20.260999999999989</c:v>
                </c:pt>
                <c:pt idx="4051">
                  <c:v>20.256</c:v>
                </c:pt>
                <c:pt idx="4052">
                  <c:v>20.25</c:v>
                </c:pt>
                <c:pt idx="4053">
                  <c:v>20.247999999999987</c:v>
                </c:pt>
                <c:pt idx="4054">
                  <c:v>20.247</c:v>
                </c:pt>
                <c:pt idx="4055">
                  <c:v>20.230999999999987</c:v>
                </c:pt>
                <c:pt idx="4056">
                  <c:v>20.245999999999974</c:v>
                </c:pt>
                <c:pt idx="4057">
                  <c:v>20.23</c:v>
                </c:pt>
                <c:pt idx="4058">
                  <c:v>20.238</c:v>
                </c:pt>
                <c:pt idx="4059">
                  <c:v>20.227999999999987</c:v>
                </c:pt>
                <c:pt idx="4060">
                  <c:v>20.221999999999987</c:v>
                </c:pt>
                <c:pt idx="4061">
                  <c:v>20.224999999999987</c:v>
                </c:pt>
                <c:pt idx="4062">
                  <c:v>20.215999999999987</c:v>
                </c:pt>
                <c:pt idx="4063">
                  <c:v>20.218999999999987</c:v>
                </c:pt>
                <c:pt idx="4064">
                  <c:v>20.22</c:v>
                </c:pt>
                <c:pt idx="4065">
                  <c:v>20.207999999999988</c:v>
                </c:pt>
                <c:pt idx="4066">
                  <c:v>20.204999999999988</c:v>
                </c:pt>
                <c:pt idx="4067">
                  <c:v>20.195999999999987</c:v>
                </c:pt>
                <c:pt idx="4068">
                  <c:v>20.186999999999987</c:v>
                </c:pt>
                <c:pt idx="4069">
                  <c:v>20.183999999999987</c:v>
                </c:pt>
                <c:pt idx="4070">
                  <c:v>20.192</c:v>
                </c:pt>
                <c:pt idx="4071">
                  <c:v>20.186</c:v>
                </c:pt>
                <c:pt idx="4072">
                  <c:v>20.175000000000001</c:v>
                </c:pt>
                <c:pt idx="4073">
                  <c:v>20.175999999999988</c:v>
                </c:pt>
                <c:pt idx="4074">
                  <c:v>20.173999999999999</c:v>
                </c:pt>
                <c:pt idx="4075">
                  <c:v>20.163999999999987</c:v>
                </c:pt>
                <c:pt idx="4076">
                  <c:v>20.169999999999987</c:v>
                </c:pt>
                <c:pt idx="4077">
                  <c:v>20.160999999999987</c:v>
                </c:pt>
                <c:pt idx="4078">
                  <c:v>20.160999999999987</c:v>
                </c:pt>
                <c:pt idx="4079">
                  <c:v>20.154999999999998</c:v>
                </c:pt>
                <c:pt idx="4080">
                  <c:v>20.146999999999988</c:v>
                </c:pt>
                <c:pt idx="4081">
                  <c:v>20.143000000000001</c:v>
                </c:pt>
                <c:pt idx="4082">
                  <c:v>20.154999999999998</c:v>
                </c:pt>
                <c:pt idx="4083">
                  <c:v>20.145</c:v>
                </c:pt>
                <c:pt idx="4084">
                  <c:v>20.138999999999999</c:v>
                </c:pt>
                <c:pt idx="4085">
                  <c:v>20.145</c:v>
                </c:pt>
                <c:pt idx="4086">
                  <c:v>20.137000000000022</c:v>
                </c:pt>
                <c:pt idx="4087">
                  <c:v>20.132999999999999</c:v>
                </c:pt>
                <c:pt idx="4088">
                  <c:v>20.128999999999987</c:v>
                </c:pt>
                <c:pt idx="4089">
                  <c:v>20.137000000000022</c:v>
                </c:pt>
                <c:pt idx="4090">
                  <c:v>20.131000000000022</c:v>
                </c:pt>
                <c:pt idx="4091">
                  <c:v>20.116000000000021</c:v>
                </c:pt>
                <c:pt idx="4092">
                  <c:v>20.11800000000002</c:v>
                </c:pt>
                <c:pt idx="4093">
                  <c:v>20.105</c:v>
                </c:pt>
                <c:pt idx="4094">
                  <c:v>20.116000000000021</c:v>
                </c:pt>
                <c:pt idx="4095">
                  <c:v>20.103999999999999</c:v>
                </c:pt>
                <c:pt idx="4096">
                  <c:v>20.102999999999987</c:v>
                </c:pt>
                <c:pt idx="4097">
                  <c:v>20.105</c:v>
                </c:pt>
                <c:pt idx="4098">
                  <c:v>20.102999999999987</c:v>
                </c:pt>
                <c:pt idx="4099">
                  <c:v>20.100999999999999</c:v>
                </c:pt>
                <c:pt idx="4100">
                  <c:v>20.096</c:v>
                </c:pt>
                <c:pt idx="4101">
                  <c:v>20.09</c:v>
                </c:pt>
                <c:pt idx="4102">
                  <c:v>20.09</c:v>
                </c:pt>
                <c:pt idx="4103">
                  <c:v>20.091999999999999</c:v>
                </c:pt>
                <c:pt idx="4104">
                  <c:v>20.087999999999987</c:v>
                </c:pt>
                <c:pt idx="4105">
                  <c:v>20.085999999999974</c:v>
                </c:pt>
                <c:pt idx="4106">
                  <c:v>20.08299999999997</c:v>
                </c:pt>
                <c:pt idx="4107">
                  <c:v>20.076999999999988</c:v>
                </c:pt>
                <c:pt idx="4108">
                  <c:v>20.074999999999999</c:v>
                </c:pt>
                <c:pt idx="4109">
                  <c:v>20.081999999999987</c:v>
                </c:pt>
                <c:pt idx="4110">
                  <c:v>20.07</c:v>
                </c:pt>
                <c:pt idx="4111">
                  <c:v>20.076000000000001</c:v>
                </c:pt>
                <c:pt idx="4112">
                  <c:v>20.067</c:v>
                </c:pt>
                <c:pt idx="4113">
                  <c:v>20.067</c:v>
                </c:pt>
                <c:pt idx="4114">
                  <c:v>20.061</c:v>
                </c:pt>
                <c:pt idx="4115">
                  <c:v>20.050999999999988</c:v>
                </c:pt>
                <c:pt idx="4116">
                  <c:v>20.061</c:v>
                </c:pt>
                <c:pt idx="4117">
                  <c:v>20.047999999999988</c:v>
                </c:pt>
                <c:pt idx="4118">
                  <c:v>20.055999999999987</c:v>
                </c:pt>
                <c:pt idx="4119">
                  <c:v>20.048999999999989</c:v>
                </c:pt>
                <c:pt idx="4120">
                  <c:v>20.055</c:v>
                </c:pt>
                <c:pt idx="4121">
                  <c:v>20.038</c:v>
                </c:pt>
                <c:pt idx="4122">
                  <c:v>20.045999999999989</c:v>
                </c:pt>
                <c:pt idx="4123">
                  <c:v>20.045999999999989</c:v>
                </c:pt>
                <c:pt idx="4124">
                  <c:v>20.038</c:v>
                </c:pt>
                <c:pt idx="4125">
                  <c:v>20.04</c:v>
                </c:pt>
                <c:pt idx="4126">
                  <c:v>20.038</c:v>
                </c:pt>
                <c:pt idx="4127">
                  <c:v>20.032</c:v>
                </c:pt>
                <c:pt idx="4128">
                  <c:v>20.026</c:v>
                </c:pt>
                <c:pt idx="4129">
                  <c:v>20.032999999999987</c:v>
                </c:pt>
                <c:pt idx="4130">
                  <c:v>20.032999999999987</c:v>
                </c:pt>
                <c:pt idx="4131">
                  <c:v>20.030999999999999</c:v>
                </c:pt>
                <c:pt idx="4132">
                  <c:v>20.032</c:v>
                </c:pt>
                <c:pt idx="4133">
                  <c:v>20.029</c:v>
                </c:pt>
                <c:pt idx="4134">
                  <c:v>20.029</c:v>
                </c:pt>
                <c:pt idx="4135">
                  <c:v>20.023</c:v>
                </c:pt>
                <c:pt idx="4136">
                  <c:v>20.02</c:v>
                </c:pt>
                <c:pt idx="4137">
                  <c:v>20.016999999999999</c:v>
                </c:pt>
                <c:pt idx="4138">
                  <c:v>20.018000000000001</c:v>
                </c:pt>
                <c:pt idx="4139">
                  <c:v>20.018000000000001</c:v>
                </c:pt>
                <c:pt idx="4140">
                  <c:v>20.010999999999999</c:v>
                </c:pt>
                <c:pt idx="4141">
                  <c:v>20.006</c:v>
                </c:pt>
                <c:pt idx="4142">
                  <c:v>20</c:v>
                </c:pt>
                <c:pt idx="4143">
                  <c:v>19.997999999999987</c:v>
                </c:pt>
                <c:pt idx="4144">
                  <c:v>20.000999999999987</c:v>
                </c:pt>
                <c:pt idx="4145">
                  <c:v>19.997</c:v>
                </c:pt>
                <c:pt idx="4146">
                  <c:v>19.997999999999987</c:v>
                </c:pt>
                <c:pt idx="4147">
                  <c:v>20.004999999999999</c:v>
                </c:pt>
                <c:pt idx="4148">
                  <c:v>19.997</c:v>
                </c:pt>
                <c:pt idx="4149">
                  <c:v>19.991</c:v>
                </c:pt>
                <c:pt idx="4150">
                  <c:v>19.994999999999987</c:v>
                </c:pt>
                <c:pt idx="4151">
                  <c:v>19.991999999999987</c:v>
                </c:pt>
                <c:pt idx="4152">
                  <c:v>19.985999999999972</c:v>
                </c:pt>
                <c:pt idx="4153">
                  <c:v>19.98399999999997</c:v>
                </c:pt>
                <c:pt idx="4154">
                  <c:v>19.992999999999974</c:v>
                </c:pt>
                <c:pt idx="4155">
                  <c:v>19.978999999999989</c:v>
                </c:pt>
                <c:pt idx="4156">
                  <c:v>19.98399999999997</c:v>
                </c:pt>
                <c:pt idx="4157">
                  <c:v>19.981999999999989</c:v>
                </c:pt>
                <c:pt idx="4158">
                  <c:v>19.98099999999997</c:v>
                </c:pt>
                <c:pt idx="4159">
                  <c:v>19.971999999999987</c:v>
                </c:pt>
                <c:pt idx="4160">
                  <c:v>19.965999999999969</c:v>
                </c:pt>
                <c:pt idx="4161">
                  <c:v>19.966999999999974</c:v>
                </c:pt>
                <c:pt idx="4162">
                  <c:v>19.965999999999969</c:v>
                </c:pt>
                <c:pt idx="4163">
                  <c:v>19.968999999999969</c:v>
                </c:pt>
                <c:pt idx="4164">
                  <c:v>19.962999999999969</c:v>
                </c:pt>
                <c:pt idx="4165">
                  <c:v>19.971</c:v>
                </c:pt>
                <c:pt idx="4166">
                  <c:v>19.967999999999989</c:v>
                </c:pt>
                <c:pt idx="4167">
                  <c:v>19.957000000000001</c:v>
                </c:pt>
                <c:pt idx="4168">
                  <c:v>19.962999999999969</c:v>
                </c:pt>
                <c:pt idx="4169">
                  <c:v>19.961999999999989</c:v>
                </c:pt>
                <c:pt idx="4170">
                  <c:v>19.966999999999974</c:v>
                </c:pt>
                <c:pt idx="4171">
                  <c:v>19.954000000000001</c:v>
                </c:pt>
                <c:pt idx="4172">
                  <c:v>19.952999999999989</c:v>
                </c:pt>
                <c:pt idx="4173">
                  <c:v>19.957000000000001</c:v>
                </c:pt>
                <c:pt idx="4174">
                  <c:v>19.954000000000001</c:v>
                </c:pt>
                <c:pt idx="4175">
                  <c:v>19.954999999999988</c:v>
                </c:pt>
                <c:pt idx="4176">
                  <c:v>19.95</c:v>
                </c:pt>
                <c:pt idx="4177">
                  <c:v>19.947999999999986</c:v>
                </c:pt>
                <c:pt idx="4178">
                  <c:v>19.954999999999988</c:v>
                </c:pt>
                <c:pt idx="4179">
                  <c:v>19.946999999999989</c:v>
                </c:pt>
                <c:pt idx="4180">
                  <c:v>19.942999999999969</c:v>
                </c:pt>
                <c:pt idx="4181">
                  <c:v>19.944999999999986</c:v>
                </c:pt>
                <c:pt idx="4182">
                  <c:v>19.944999999999986</c:v>
                </c:pt>
                <c:pt idx="4183">
                  <c:v>19.942999999999969</c:v>
                </c:pt>
                <c:pt idx="4184">
                  <c:v>19.939999999999987</c:v>
                </c:pt>
                <c:pt idx="4185">
                  <c:v>19.936</c:v>
                </c:pt>
                <c:pt idx="4186">
                  <c:v>19.937999999999999</c:v>
                </c:pt>
                <c:pt idx="4187">
                  <c:v>19.93</c:v>
                </c:pt>
                <c:pt idx="4188">
                  <c:v>19.934999999999999</c:v>
                </c:pt>
                <c:pt idx="4189">
                  <c:v>19.934999999999999</c:v>
                </c:pt>
                <c:pt idx="4190">
                  <c:v>19.933999999999987</c:v>
                </c:pt>
                <c:pt idx="4191">
                  <c:v>19.930999999999987</c:v>
                </c:pt>
                <c:pt idx="4192">
                  <c:v>19.927</c:v>
                </c:pt>
                <c:pt idx="4193">
                  <c:v>19.924999999999986</c:v>
                </c:pt>
                <c:pt idx="4194">
                  <c:v>19.92599999999997</c:v>
                </c:pt>
                <c:pt idx="4195">
                  <c:v>19.92599999999997</c:v>
                </c:pt>
                <c:pt idx="4196">
                  <c:v>19.924999999999986</c:v>
                </c:pt>
                <c:pt idx="4197">
                  <c:v>19.921999999999986</c:v>
                </c:pt>
                <c:pt idx="4198">
                  <c:v>19.924999999999986</c:v>
                </c:pt>
                <c:pt idx="4199">
                  <c:v>19.919</c:v>
                </c:pt>
                <c:pt idx="4200">
                  <c:v>19.920999999999989</c:v>
                </c:pt>
                <c:pt idx="4201">
                  <c:v>19.919</c:v>
                </c:pt>
                <c:pt idx="4202">
                  <c:v>19.919</c:v>
                </c:pt>
                <c:pt idx="4203">
                  <c:v>19.914999999999999</c:v>
                </c:pt>
                <c:pt idx="4204">
                  <c:v>19.914999999999999</c:v>
                </c:pt>
                <c:pt idx="4205">
                  <c:v>19.904</c:v>
                </c:pt>
                <c:pt idx="4206">
                  <c:v>19.913999999999987</c:v>
                </c:pt>
                <c:pt idx="4207">
                  <c:v>19.905999999999974</c:v>
                </c:pt>
                <c:pt idx="4208">
                  <c:v>19.916</c:v>
                </c:pt>
                <c:pt idx="4209">
                  <c:v>19.907</c:v>
                </c:pt>
                <c:pt idx="4210">
                  <c:v>19.904999999999987</c:v>
                </c:pt>
                <c:pt idx="4211">
                  <c:v>19.902999999999974</c:v>
                </c:pt>
                <c:pt idx="4212">
                  <c:v>19.908999999999974</c:v>
                </c:pt>
                <c:pt idx="4213">
                  <c:v>19.907</c:v>
                </c:pt>
                <c:pt idx="4214">
                  <c:v>19.898</c:v>
                </c:pt>
                <c:pt idx="4215">
                  <c:v>19.895</c:v>
                </c:pt>
                <c:pt idx="4216">
                  <c:v>19.905999999999974</c:v>
                </c:pt>
                <c:pt idx="4217">
                  <c:v>19.895</c:v>
                </c:pt>
                <c:pt idx="4218">
                  <c:v>19.888999999999989</c:v>
                </c:pt>
                <c:pt idx="4219">
                  <c:v>19.891999999999999</c:v>
                </c:pt>
                <c:pt idx="4220">
                  <c:v>19.895</c:v>
                </c:pt>
                <c:pt idx="4221">
                  <c:v>19.895</c:v>
                </c:pt>
                <c:pt idx="4222">
                  <c:v>19.895999999999987</c:v>
                </c:pt>
                <c:pt idx="4223">
                  <c:v>19.891999999999999</c:v>
                </c:pt>
                <c:pt idx="4224">
                  <c:v>19.887</c:v>
                </c:pt>
                <c:pt idx="4225">
                  <c:v>19.888999999999989</c:v>
                </c:pt>
                <c:pt idx="4226">
                  <c:v>19.884999999999987</c:v>
                </c:pt>
                <c:pt idx="4227">
                  <c:v>19.893999999999988</c:v>
                </c:pt>
                <c:pt idx="4228">
                  <c:v>19.891999999999999</c:v>
                </c:pt>
                <c:pt idx="4229">
                  <c:v>19.887999999999987</c:v>
                </c:pt>
                <c:pt idx="4230">
                  <c:v>19.888999999999989</c:v>
                </c:pt>
                <c:pt idx="4231">
                  <c:v>19.887999999999987</c:v>
                </c:pt>
                <c:pt idx="4232">
                  <c:v>19.878999999999987</c:v>
                </c:pt>
                <c:pt idx="4233">
                  <c:v>19.88</c:v>
                </c:pt>
                <c:pt idx="4234">
                  <c:v>19.878999999999987</c:v>
                </c:pt>
                <c:pt idx="4235">
                  <c:v>19.881999999999987</c:v>
                </c:pt>
                <c:pt idx="4236">
                  <c:v>19.88</c:v>
                </c:pt>
                <c:pt idx="4237">
                  <c:v>19.878</c:v>
                </c:pt>
                <c:pt idx="4238">
                  <c:v>19.881</c:v>
                </c:pt>
                <c:pt idx="4239">
                  <c:v>19.872999999999987</c:v>
                </c:pt>
                <c:pt idx="4240">
                  <c:v>19.872999999999987</c:v>
                </c:pt>
                <c:pt idx="4241">
                  <c:v>19.881999999999987</c:v>
                </c:pt>
                <c:pt idx="4242">
                  <c:v>19.881</c:v>
                </c:pt>
                <c:pt idx="4243">
                  <c:v>19.878</c:v>
                </c:pt>
                <c:pt idx="4244">
                  <c:v>19.876999999999999</c:v>
                </c:pt>
                <c:pt idx="4245">
                  <c:v>19.875999999999987</c:v>
                </c:pt>
                <c:pt idx="4246">
                  <c:v>19.878</c:v>
                </c:pt>
                <c:pt idx="4247">
                  <c:v>19.866</c:v>
                </c:pt>
                <c:pt idx="4248">
                  <c:v>19.870999999999999</c:v>
                </c:pt>
                <c:pt idx="4249">
                  <c:v>19.866999999999987</c:v>
                </c:pt>
                <c:pt idx="4250">
                  <c:v>19.872999999999987</c:v>
                </c:pt>
                <c:pt idx="4251">
                  <c:v>19.872999999999987</c:v>
                </c:pt>
                <c:pt idx="4252">
                  <c:v>19.869</c:v>
                </c:pt>
                <c:pt idx="4253">
                  <c:v>19.864999999999988</c:v>
                </c:pt>
                <c:pt idx="4254">
                  <c:v>19.864999999999988</c:v>
                </c:pt>
                <c:pt idx="4255">
                  <c:v>19.866999999999987</c:v>
                </c:pt>
                <c:pt idx="4256">
                  <c:v>19.861999999999988</c:v>
                </c:pt>
                <c:pt idx="4257">
                  <c:v>19.861000000000001</c:v>
                </c:pt>
                <c:pt idx="4258">
                  <c:v>19.861000000000001</c:v>
                </c:pt>
                <c:pt idx="4259">
                  <c:v>19.866</c:v>
                </c:pt>
                <c:pt idx="4260">
                  <c:v>19.866</c:v>
                </c:pt>
                <c:pt idx="4261">
                  <c:v>19.870999999999999</c:v>
                </c:pt>
                <c:pt idx="4262">
                  <c:v>19.861999999999988</c:v>
                </c:pt>
                <c:pt idx="4263">
                  <c:v>19.858999999999988</c:v>
                </c:pt>
                <c:pt idx="4264">
                  <c:v>19.855</c:v>
                </c:pt>
                <c:pt idx="4265">
                  <c:v>19.856999999999999</c:v>
                </c:pt>
                <c:pt idx="4266">
                  <c:v>19.867999999999999</c:v>
                </c:pt>
                <c:pt idx="4267">
                  <c:v>19.861999999999988</c:v>
                </c:pt>
                <c:pt idx="4268">
                  <c:v>19.858000000000001</c:v>
                </c:pt>
                <c:pt idx="4269">
                  <c:v>19.858000000000001</c:v>
                </c:pt>
                <c:pt idx="4270">
                  <c:v>19.855999999999987</c:v>
                </c:pt>
                <c:pt idx="4271">
                  <c:v>19.856999999999999</c:v>
                </c:pt>
                <c:pt idx="4272">
                  <c:v>19.855</c:v>
                </c:pt>
                <c:pt idx="4273">
                  <c:v>19.852999999999987</c:v>
                </c:pt>
                <c:pt idx="4274">
                  <c:v>19.858000000000001</c:v>
                </c:pt>
                <c:pt idx="4275">
                  <c:v>19.853999999999999</c:v>
                </c:pt>
                <c:pt idx="4276">
                  <c:v>19.853999999999999</c:v>
                </c:pt>
                <c:pt idx="4277">
                  <c:v>19.856999999999999</c:v>
                </c:pt>
                <c:pt idx="4278">
                  <c:v>19.852999999999987</c:v>
                </c:pt>
                <c:pt idx="4279">
                  <c:v>19.856999999999999</c:v>
                </c:pt>
                <c:pt idx="4280">
                  <c:v>19.849999999999987</c:v>
                </c:pt>
                <c:pt idx="4281">
                  <c:v>19.850999999999999</c:v>
                </c:pt>
                <c:pt idx="4282">
                  <c:v>19.853999999999999</c:v>
                </c:pt>
                <c:pt idx="4283">
                  <c:v>19.858999999999988</c:v>
                </c:pt>
                <c:pt idx="4284">
                  <c:v>19.853999999999999</c:v>
                </c:pt>
                <c:pt idx="4285">
                  <c:v>19.846</c:v>
                </c:pt>
                <c:pt idx="4286">
                  <c:v>19.846999999999987</c:v>
                </c:pt>
                <c:pt idx="4287">
                  <c:v>19.843999999999987</c:v>
                </c:pt>
                <c:pt idx="4288">
                  <c:v>19.843999999999987</c:v>
                </c:pt>
                <c:pt idx="4289">
                  <c:v>19.846999999999987</c:v>
                </c:pt>
                <c:pt idx="4290">
                  <c:v>19.843999999999987</c:v>
                </c:pt>
                <c:pt idx="4291">
                  <c:v>19.844999999999999</c:v>
                </c:pt>
                <c:pt idx="4292">
                  <c:v>19.846999999999987</c:v>
                </c:pt>
                <c:pt idx="4293">
                  <c:v>19.849999999999987</c:v>
                </c:pt>
                <c:pt idx="4294">
                  <c:v>19.843999999999987</c:v>
                </c:pt>
                <c:pt idx="4295">
                  <c:v>19.846999999999987</c:v>
                </c:pt>
                <c:pt idx="4296">
                  <c:v>19.846999999999987</c:v>
                </c:pt>
                <c:pt idx="4297">
                  <c:v>19.849</c:v>
                </c:pt>
                <c:pt idx="4298">
                  <c:v>19.844999999999999</c:v>
                </c:pt>
                <c:pt idx="4299">
                  <c:v>19.846</c:v>
                </c:pt>
                <c:pt idx="4300">
                  <c:v>19.852</c:v>
                </c:pt>
                <c:pt idx="4301">
                  <c:v>19.846999999999987</c:v>
                </c:pt>
                <c:pt idx="4302">
                  <c:v>19.844999999999999</c:v>
                </c:pt>
                <c:pt idx="4303">
                  <c:v>19.841999999999999</c:v>
                </c:pt>
                <c:pt idx="4304">
                  <c:v>19.840999999999987</c:v>
                </c:pt>
                <c:pt idx="4305">
                  <c:v>19.84</c:v>
                </c:pt>
                <c:pt idx="4306">
                  <c:v>19.838999999999999</c:v>
                </c:pt>
                <c:pt idx="4307">
                  <c:v>19.844999999999999</c:v>
                </c:pt>
                <c:pt idx="4308">
                  <c:v>19.843</c:v>
                </c:pt>
                <c:pt idx="4309">
                  <c:v>19.84</c:v>
                </c:pt>
                <c:pt idx="4310">
                  <c:v>19.846999999999987</c:v>
                </c:pt>
                <c:pt idx="4311">
                  <c:v>19.846999999999987</c:v>
                </c:pt>
                <c:pt idx="4312">
                  <c:v>19.84</c:v>
                </c:pt>
                <c:pt idx="4313">
                  <c:v>19.840999999999987</c:v>
                </c:pt>
                <c:pt idx="4314">
                  <c:v>19.84</c:v>
                </c:pt>
                <c:pt idx="4315">
                  <c:v>19.843999999999987</c:v>
                </c:pt>
                <c:pt idx="4316">
                  <c:v>19.837000000000021</c:v>
                </c:pt>
                <c:pt idx="4317">
                  <c:v>19.837999999999997</c:v>
                </c:pt>
                <c:pt idx="4318">
                  <c:v>19.838999999999999</c:v>
                </c:pt>
                <c:pt idx="4319">
                  <c:v>19.843</c:v>
                </c:pt>
                <c:pt idx="4320">
                  <c:v>19.841999999999999</c:v>
                </c:pt>
                <c:pt idx="4321">
                  <c:v>19.838999999999999</c:v>
                </c:pt>
                <c:pt idx="4322">
                  <c:v>19.843</c:v>
                </c:pt>
                <c:pt idx="4323">
                  <c:v>19.846999999999987</c:v>
                </c:pt>
                <c:pt idx="4324">
                  <c:v>19.847999999999999</c:v>
                </c:pt>
                <c:pt idx="4325">
                  <c:v>19.840999999999987</c:v>
                </c:pt>
                <c:pt idx="4326">
                  <c:v>19.844999999999999</c:v>
                </c:pt>
                <c:pt idx="4327">
                  <c:v>19.846</c:v>
                </c:pt>
                <c:pt idx="4328">
                  <c:v>19.835999999999999</c:v>
                </c:pt>
                <c:pt idx="4329">
                  <c:v>19.843999999999987</c:v>
                </c:pt>
                <c:pt idx="4330">
                  <c:v>19.834000000000021</c:v>
                </c:pt>
                <c:pt idx="4331">
                  <c:v>19.84</c:v>
                </c:pt>
                <c:pt idx="4332">
                  <c:v>19.837000000000021</c:v>
                </c:pt>
                <c:pt idx="4333">
                  <c:v>19.838999999999999</c:v>
                </c:pt>
                <c:pt idx="4334">
                  <c:v>19.846</c:v>
                </c:pt>
                <c:pt idx="4335">
                  <c:v>19.837999999999997</c:v>
                </c:pt>
                <c:pt idx="4336">
                  <c:v>19.832999999999988</c:v>
                </c:pt>
                <c:pt idx="4337">
                  <c:v>19.834000000000021</c:v>
                </c:pt>
                <c:pt idx="4338">
                  <c:v>19.840999999999987</c:v>
                </c:pt>
                <c:pt idx="4339">
                  <c:v>19.837999999999997</c:v>
                </c:pt>
                <c:pt idx="4340">
                  <c:v>19.834000000000021</c:v>
                </c:pt>
                <c:pt idx="4341">
                  <c:v>19.835999999999999</c:v>
                </c:pt>
                <c:pt idx="4342">
                  <c:v>19.837999999999997</c:v>
                </c:pt>
                <c:pt idx="4343">
                  <c:v>19.834999999999997</c:v>
                </c:pt>
                <c:pt idx="4344">
                  <c:v>19.843</c:v>
                </c:pt>
                <c:pt idx="4345">
                  <c:v>19.837999999999997</c:v>
                </c:pt>
                <c:pt idx="4346">
                  <c:v>19.840999999999987</c:v>
                </c:pt>
                <c:pt idx="4347">
                  <c:v>19.843</c:v>
                </c:pt>
                <c:pt idx="4348">
                  <c:v>19.840999999999987</c:v>
                </c:pt>
                <c:pt idx="4349">
                  <c:v>19.837000000000021</c:v>
                </c:pt>
                <c:pt idx="4350">
                  <c:v>19.843999999999987</c:v>
                </c:pt>
                <c:pt idx="4351">
                  <c:v>19.837999999999997</c:v>
                </c:pt>
                <c:pt idx="4352">
                  <c:v>19.834999999999997</c:v>
                </c:pt>
                <c:pt idx="4353">
                  <c:v>19.832999999999988</c:v>
                </c:pt>
                <c:pt idx="4354">
                  <c:v>19.835999999999999</c:v>
                </c:pt>
                <c:pt idx="4355">
                  <c:v>19.835999999999999</c:v>
                </c:pt>
                <c:pt idx="4356">
                  <c:v>19.831000000000021</c:v>
                </c:pt>
                <c:pt idx="4357">
                  <c:v>19.832999999999988</c:v>
                </c:pt>
                <c:pt idx="4358">
                  <c:v>19.835999999999999</c:v>
                </c:pt>
                <c:pt idx="4359">
                  <c:v>19.835999999999999</c:v>
                </c:pt>
                <c:pt idx="4360">
                  <c:v>19.834000000000021</c:v>
                </c:pt>
                <c:pt idx="4361">
                  <c:v>19.84</c:v>
                </c:pt>
                <c:pt idx="4362">
                  <c:v>19.835999999999999</c:v>
                </c:pt>
                <c:pt idx="4363">
                  <c:v>19.835999999999999</c:v>
                </c:pt>
                <c:pt idx="4364">
                  <c:v>19.84</c:v>
                </c:pt>
                <c:pt idx="4365">
                  <c:v>19.84</c:v>
                </c:pt>
                <c:pt idx="4366">
                  <c:v>19.835999999999999</c:v>
                </c:pt>
                <c:pt idx="4367">
                  <c:v>19.835999999999999</c:v>
                </c:pt>
                <c:pt idx="4368">
                  <c:v>19.838999999999999</c:v>
                </c:pt>
                <c:pt idx="4369">
                  <c:v>19.84</c:v>
                </c:pt>
                <c:pt idx="4370">
                  <c:v>19.843999999999987</c:v>
                </c:pt>
                <c:pt idx="4371">
                  <c:v>19.843</c:v>
                </c:pt>
                <c:pt idx="4372">
                  <c:v>19.843</c:v>
                </c:pt>
                <c:pt idx="4373">
                  <c:v>19.843</c:v>
                </c:pt>
                <c:pt idx="4374">
                  <c:v>19.844999999999999</c:v>
                </c:pt>
                <c:pt idx="4375">
                  <c:v>19.84</c:v>
                </c:pt>
                <c:pt idx="4376">
                  <c:v>19.84</c:v>
                </c:pt>
                <c:pt idx="4377">
                  <c:v>19.841999999999999</c:v>
                </c:pt>
                <c:pt idx="4378">
                  <c:v>19.841999999999999</c:v>
                </c:pt>
                <c:pt idx="4379">
                  <c:v>19.843</c:v>
                </c:pt>
                <c:pt idx="4380">
                  <c:v>19.846999999999987</c:v>
                </c:pt>
                <c:pt idx="4381">
                  <c:v>19.835999999999999</c:v>
                </c:pt>
                <c:pt idx="4382">
                  <c:v>19.843999999999987</c:v>
                </c:pt>
                <c:pt idx="4383">
                  <c:v>19.844999999999999</c:v>
                </c:pt>
                <c:pt idx="4384">
                  <c:v>19.843999999999987</c:v>
                </c:pt>
                <c:pt idx="4385">
                  <c:v>19.837999999999997</c:v>
                </c:pt>
                <c:pt idx="4386">
                  <c:v>19.849</c:v>
                </c:pt>
                <c:pt idx="4387">
                  <c:v>19.843999999999987</c:v>
                </c:pt>
                <c:pt idx="4388">
                  <c:v>19.846</c:v>
                </c:pt>
                <c:pt idx="4389">
                  <c:v>19.843</c:v>
                </c:pt>
                <c:pt idx="4390">
                  <c:v>19.843</c:v>
                </c:pt>
                <c:pt idx="4391">
                  <c:v>19.850999999999999</c:v>
                </c:pt>
                <c:pt idx="4392">
                  <c:v>19.840999999999987</c:v>
                </c:pt>
                <c:pt idx="4393">
                  <c:v>19.852999999999987</c:v>
                </c:pt>
                <c:pt idx="4394">
                  <c:v>19.849999999999987</c:v>
                </c:pt>
                <c:pt idx="4395">
                  <c:v>19.849</c:v>
                </c:pt>
                <c:pt idx="4396">
                  <c:v>19.855</c:v>
                </c:pt>
                <c:pt idx="4397">
                  <c:v>19.849999999999987</c:v>
                </c:pt>
                <c:pt idx="4398">
                  <c:v>19.846</c:v>
                </c:pt>
                <c:pt idx="4399">
                  <c:v>19.852</c:v>
                </c:pt>
                <c:pt idx="4400">
                  <c:v>19.852</c:v>
                </c:pt>
                <c:pt idx="4401">
                  <c:v>19.858999999999988</c:v>
                </c:pt>
                <c:pt idx="4402">
                  <c:v>19.844999999999999</c:v>
                </c:pt>
                <c:pt idx="4403">
                  <c:v>19.849999999999987</c:v>
                </c:pt>
                <c:pt idx="4404">
                  <c:v>19.844999999999999</c:v>
                </c:pt>
                <c:pt idx="4405">
                  <c:v>19.852</c:v>
                </c:pt>
                <c:pt idx="4406">
                  <c:v>19.846</c:v>
                </c:pt>
                <c:pt idx="4407">
                  <c:v>19.850999999999999</c:v>
                </c:pt>
                <c:pt idx="4408">
                  <c:v>19.843999999999987</c:v>
                </c:pt>
                <c:pt idx="4409">
                  <c:v>19.846</c:v>
                </c:pt>
                <c:pt idx="4410">
                  <c:v>19.852</c:v>
                </c:pt>
                <c:pt idx="4411">
                  <c:v>19.852999999999987</c:v>
                </c:pt>
                <c:pt idx="4412">
                  <c:v>19.850999999999999</c:v>
                </c:pt>
                <c:pt idx="4413">
                  <c:v>19.850999999999999</c:v>
                </c:pt>
                <c:pt idx="4414">
                  <c:v>19.852999999999987</c:v>
                </c:pt>
                <c:pt idx="4415">
                  <c:v>19.855999999999987</c:v>
                </c:pt>
                <c:pt idx="4416">
                  <c:v>19.847999999999999</c:v>
                </c:pt>
                <c:pt idx="4417">
                  <c:v>19.855</c:v>
                </c:pt>
                <c:pt idx="4418">
                  <c:v>19.850999999999999</c:v>
                </c:pt>
                <c:pt idx="4419">
                  <c:v>19.847999999999999</c:v>
                </c:pt>
                <c:pt idx="4420">
                  <c:v>19.855</c:v>
                </c:pt>
                <c:pt idx="4421">
                  <c:v>19.856999999999999</c:v>
                </c:pt>
                <c:pt idx="4422">
                  <c:v>19.847999999999999</c:v>
                </c:pt>
                <c:pt idx="4423">
                  <c:v>19.849</c:v>
                </c:pt>
                <c:pt idx="4424">
                  <c:v>19.855</c:v>
                </c:pt>
                <c:pt idx="4425">
                  <c:v>19.847999999999999</c:v>
                </c:pt>
                <c:pt idx="4426">
                  <c:v>19.852</c:v>
                </c:pt>
                <c:pt idx="4427">
                  <c:v>19.850999999999999</c:v>
                </c:pt>
                <c:pt idx="4428">
                  <c:v>19.852</c:v>
                </c:pt>
                <c:pt idx="4429">
                  <c:v>19.858000000000001</c:v>
                </c:pt>
                <c:pt idx="4430">
                  <c:v>19.847999999999999</c:v>
                </c:pt>
                <c:pt idx="4431">
                  <c:v>19.853999999999999</c:v>
                </c:pt>
                <c:pt idx="4432">
                  <c:v>19.853999999999999</c:v>
                </c:pt>
                <c:pt idx="4433">
                  <c:v>19.849999999999987</c:v>
                </c:pt>
                <c:pt idx="4434">
                  <c:v>19.850999999999999</c:v>
                </c:pt>
                <c:pt idx="4435">
                  <c:v>19.853999999999999</c:v>
                </c:pt>
                <c:pt idx="4436">
                  <c:v>19.855</c:v>
                </c:pt>
                <c:pt idx="4437">
                  <c:v>19.858000000000001</c:v>
                </c:pt>
                <c:pt idx="4438">
                  <c:v>19.855</c:v>
                </c:pt>
                <c:pt idx="4439">
                  <c:v>19.855999999999987</c:v>
                </c:pt>
                <c:pt idx="4440">
                  <c:v>19.853999999999999</c:v>
                </c:pt>
                <c:pt idx="4441">
                  <c:v>19.849999999999987</c:v>
                </c:pt>
                <c:pt idx="4442">
                  <c:v>19.850999999999999</c:v>
                </c:pt>
                <c:pt idx="4443">
                  <c:v>19.849999999999987</c:v>
                </c:pt>
                <c:pt idx="4444">
                  <c:v>19.852</c:v>
                </c:pt>
                <c:pt idx="4445">
                  <c:v>19.855</c:v>
                </c:pt>
                <c:pt idx="4446">
                  <c:v>19.861999999999988</c:v>
                </c:pt>
                <c:pt idx="4447">
                  <c:v>19.850999999999999</c:v>
                </c:pt>
                <c:pt idx="4448">
                  <c:v>19.852</c:v>
                </c:pt>
                <c:pt idx="4449">
                  <c:v>19.855</c:v>
                </c:pt>
                <c:pt idx="4450">
                  <c:v>19.858000000000001</c:v>
                </c:pt>
                <c:pt idx="4451">
                  <c:v>19.852</c:v>
                </c:pt>
                <c:pt idx="4452">
                  <c:v>19.853999999999999</c:v>
                </c:pt>
                <c:pt idx="4453">
                  <c:v>19.853999999999999</c:v>
                </c:pt>
                <c:pt idx="4454">
                  <c:v>19.858000000000001</c:v>
                </c:pt>
                <c:pt idx="4455">
                  <c:v>19.852999999999987</c:v>
                </c:pt>
                <c:pt idx="4456">
                  <c:v>19.856999999999999</c:v>
                </c:pt>
                <c:pt idx="4457">
                  <c:v>19.864000000000001</c:v>
                </c:pt>
                <c:pt idx="4458">
                  <c:v>19.866</c:v>
                </c:pt>
                <c:pt idx="4459">
                  <c:v>19.863</c:v>
                </c:pt>
                <c:pt idx="4460">
                  <c:v>19.861999999999988</c:v>
                </c:pt>
                <c:pt idx="4461">
                  <c:v>19.863</c:v>
                </c:pt>
                <c:pt idx="4462">
                  <c:v>19.861999999999988</c:v>
                </c:pt>
                <c:pt idx="4463">
                  <c:v>19.864000000000001</c:v>
                </c:pt>
                <c:pt idx="4464">
                  <c:v>19.866</c:v>
                </c:pt>
                <c:pt idx="4465">
                  <c:v>19.869999999999987</c:v>
                </c:pt>
                <c:pt idx="4466">
                  <c:v>19.863</c:v>
                </c:pt>
                <c:pt idx="4467">
                  <c:v>19.861999999999988</c:v>
                </c:pt>
                <c:pt idx="4468">
                  <c:v>19.869999999999987</c:v>
                </c:pt>
                <c:pt idx="4469">
                  <c:v>19.866999999999987</c:v>
                </c:pt>
                <c:pt idx="4470">
                  <c:v>19.864999999999988</c:v>
                </c:pt>
                <c:pt idx="4471">
                  <c:v>19.869999999999987</c:v>
                </c:pt>
                <c:pt idx="4472">
                  <c:v>19.869</c:v>
                </c:pt>
                <c:pt idx="4473">
                  <c:v>19.86</c:v>
                </c:pt>
                <c:pt idx="4474">
                  <c:v>19.867999999999999</c:v>
                </c:pt>
                <c:pt idx="4475">
                  <c:v>19.872999999999987</c:v>
                </c:pt>
                <c:pt idx="4476">
                  <c:v>19.867999999999999</c:v>
                </c:pt>
                <c:pt idx="4477">
                  <c:v>19.872</c:v>
                </c:pt>
                <c:pt idx="4478">
                  <c:v>19.870999999999999</c:v>
                </c:pt>
                <c:pt idx="4479">
                  <c:v>19.878999999999987</c:v>
                </c:pt>
                <c:pt idx="4480">
                  <c:v>19.873999999999999</c:v>
                </c:pt>
                <c:pt idx="4481">
                  <c:v>19.869999999999987</c:v>
                </c:pt>
                <c:pt idx="4482">
                  <c:v>19.873999999999999</c:v>
                </c:pt>
                <c:pt idx="4483">
                  <c:v>19.867999999999999</c:v>
                </c:pt>
                <c:pt idx="4484">
                  <c:v>19.869</c:v>
                </c:pt>
                <c:pt idx="4485">
                  <c:v>19.872999999999987</c:v>
                </c:pt>
                <c:pt idx="4486">
                  <c:v>19.878</c:v>
                </c:pt>
                <c:pt idx="4487">
                  <c:v>19.875999999999987</c:v>
                </c:pt>
                <c:pt idx="4488">
                  <c:v>19.88</c:v>
                </c:pt>
                <c:pt idx="4489">
                  <c:v>19.870999999999999</c:v>
                </c:pt>
                <c:pt idx="4490">
                  <c:v>19.870999999999999</c:v>
                </c:pt>
                <c:pt idx="4491">
                  <c:v>19.869999999999987</c:v>
                </c:pt>
                <c:pt idx="4492">
                  <c:v>19.878</c:v>
                </c:pt>
                <c:pt idx="4493">
                  <c:v>19.878999999999987</c:v>
                </c:pt>
                <c:pt idx="4494">
                  <c:v>19.876999999999999</c:v>
                </c:pt>
                <c:pt idx="4495">
                  <c:v>19.881</c:v>
                </c:pt>
                <c:pt idx="4496">
                  <c:v>19.876999999999999</c:v>
                </c:pt>
                <c:pt idx="4497">
                  <c:v>19.88</c:v>
                </c:pt>
                <c:pt idx="4498">
                  <c:v>19.881</c:v>
                </c:pt>
                <c:pt idx="4499">
                  <c:v>19.882999999999978</c:v>
                </c:pt>
                <c:pt idx="4500">
                  <c:v>19.875</c:v>
                </c:pt>
                <c:pt idx="4501">
                  <c:v>19.885999999999989</c:v>
                </c:pt>
                <c:pt idx="4502">
                  <c:v>19.881999999999987</c:v>
                </c:pt>
                <c:pt idx="4503">
                  <c:v>19.885999999999989</c:v>
                </c:pt>
                <c:pt idx="4504">
                  <c:v>19.876999999999999</c:v>
                </c:pt>
                <c:pt idx="4505">
                  <c:v>19.876999999999999</c:v>
                </c:pt>
                <c:pt idx="4506">
                  <c:v>19.88</c:v>
                </c:pt>
                <c:pt idx="4507">
                  <c:v>19.881</c:v>
                </c:pt>
                <c:pt idx="4508">
                  <c:v>19.88</c:v>
                </c:pt>
                <c:pt idx="4509">
                  <c:v>19.884999999999987</c:v>
                </c:pt>
                <c:pt idx="4510">
                  <c:v>19.884999999999987</c:v>
                </c:pt>
                <c:pt idx="4511">
                  <c:v>19.888999999999989</c:v>
                </c:pt>
                <c:pt idx="4512">
                  <c:v>19.890999999999988</c:v>
                </c:pt>
                <c:pt idx="4513">
                  <c:v>19.884999999999987</c:v>
                </c:pt>
                <c:pt idx="4514">
                  <c:v>19.882999999999978</c:v>
                </c:pt>
                <c:pt idx="4515">
                  <c:v>19.881</c:v>
                </c:pt>
                <c:pt idx="4516">
                  <c:v>19.875999999999987</c:v>
                </c:pt>
                <c:pt idx="4517">
                  <c:v>19.878999999999987</c:v>
                </c:pt>
                <c:pt idx="4518">
                  <c:v>19.88</c:v>
                </c:pt>
                <c:pt idx="4519">
                  <c:v>19.884</c:v>
                </c:pt>
                <c:pt idx="4520">
                  <c:v>19.88</c:v>
                </c:pt>
                <c:pt idx="4521">
                  <c:v>19.884</c:v>
                </c:pt>
                <c:pt idx="4522">
                  <c:v>19.885999999999989</c:v>
                </c:pt>
                <c:pt idx="4523">
                  <c:v>19.884</c:v>
                </c:pt>
                <c:pt idx="4524">
                  <c:v>19.888999999999989</c:v>
                </c:pt>
                <c:pt idx="4525">
                  <c:v>19.885999999999989</c:v>
                </c:pt>
                <c:pt idx="4526">
                  <c:v>19.887</c:v>
                </c:pt>
                <c:pt idx="4527">
                  <c:v>19.881</c:v>
                </c:pt>
                <c:pt idx="4528">
                  <c:v>19.884</c:v>
                </c:pt>
                <c:pt idx="4529">
                  <c:v>19.884999999999987</c:v>
                </c:pt>
                <c:pt idx="4530">
                  <c:v>19.89</c:v>
                </c:pt>
                <c:pt idx="4531">
                  <c:v>19.881999999999987</c:v>
                </c:pt>
                <c:pt idx="4532">
                  <c:v>19.890999999999988</c:v>
                </c:pt>
                <c:pt idx="4533">
                  <c:v>19.89</c:v>
                </c:pt>
                <c:pt idx="4534">
                  <c:v>19.887</c:v>
                </c:pt>
                <c:pt idx="4535">
                  <c:v>19.888999999999989</c:v>
                </c:pt>
                <c:pt idx="4536">
                  <c:v>19.888999999999989</c:v>
                </c:pt>
                <c:pt idx="4537">
                  <c:v>19.893999999999988</c:v>
                </c:pt>
                <c:pt idx="4538">
                  <c:v>19.888999999999989</c:v>
                </c:pt>
                <c:pt idx="4539">
                  <c:v>19.885999999999989</c:v>
                </c:pt>
                <c:pt idx="4540">
                  <c:v>19.885999999999989</c:v>
                </c:pt>
                <c:pt idx="4541">
                  <c:v>19.893000000000001</c:v>
                </c:pt>
                <c:pt idx="4542">
                  <c:v>19.887999999999987</c:v>
                </c:pt>
                <c:pt idx="4543">
                  <c:v>19.887</c:v>
                </c:pt>
                <c:pt idx="4544">
                  <c:v>19.891999999999999</c:v>
                </c:pt>
                <c:pt idx="4545">
                  <c:v>19.888999999999989</c:v>
                </c:pt>
                <c:pt idx="4546">
                  <c:v>19.891999999999999</c:v>
                </c:pt>
                <c:pt idx="4547">
                  <c:v>19.895</c:v>
                </c:pt>
                <c:pt idx="4548">
                  <c:v>19.891999999999999</c:v>
                </c:pt>
                <c:pt idx="4549">
                  <c:v>19.893000000000001</c:v>
                </c:pt>
                <c:pt idx="4550">
                  <c:v>19.893000000000001</c:v>
                </c:pt>
                <c:pt idx="4551">
                  <c:v>19.896999999999988</c:v>
                </c:pt>
                <c:pt idx="4552">
                  <c:v>19.898999999999987</c:v>
                </c:pt>
                <c:pt idx="4553">
                  <c:v>19.898</c:v>
                </c:pt>
                <c:pt idx="4554">
                  <c:v>19.898999999999987</c:v>
                </c:pt>
                <c:pt idx="4555">
                  <c:v>19.898</c:v>
                </c:pt>
                <c:pt idx="4556">
                  <c:v>19.895999999999987</c:v>
                </c:pt>
                <c:pt idx="4557">
                  <c:v>19.898</c:v>
                </c:pt>
                <c:pt idx="4558">
                  <c:v>19.895999999999987</c:v>
                </c:pt>
                <c:pt idx="4559">
                  <c:v>19.904</c:v>
                </c:pt>
                <c:pt idx="4560">
                  <c:v>19.901</c:v>
                </c:pt>
                <c:pt idx="4561">
                  <c:v>19.898999999999987</c:v>
                </c:pt>
                <c:pt idx="4562">
                  <c:v>19.902999999999974</c:v>
                </c:pt>
                <c:pt idx="4563">
                  <c:v>19.901</c:v>
                </c:pt>
                <c:pt idx="4564">
                  <c:v>19.904</c:v>
                </c:pt>
                <c:pt idx="4565">
                  <c:v>19.902999999999974</c:v>
                </c:pt>
                <c:pt idx="4566">
                  <c:v>19.899999999999999</c:v>
                </c:pt>
                <c:pt idx="4567">
                  <c:v>19.904999999999987</c:v>
                </c:pt>
                <c:pt idx="4568">
                  <c:v>19.901</c:v>
                </c:pt>
                <c:pt idx="4569">
                  <c:v>19.899999999999999</c:v>
                </c:pt>
                <c:pt idx="4570">
                  <c:v>19.908999999999974</c:v>
                </c:pt>
                <c:pt idx="4571">
                  <c:v>19.908999999999974</c:v>
                </c:pt>
                <c:pt idx="4572">
                  <c:v>19.91</c:v>
                </c:pt>
                <c:pt idx="4573">
                  <c:v>19.907</c:v>
                </c:pt>
                <c:pt idx="4574">
                  <c:v>19.904999999999987</c:v>
                </c:pt>
                <c:pt idx="4575">
                  <c:v>19.905999999999974</c:v>
                </c:pt>
                <c:pt idx="4576">
                  <c:v>19.907999999999987</c:v>
                </c:pt>
                <c:pt idx="4577">
                  <c:v>19.902999999999974</c:v>
                </c:pt>
                <c:pt idx="4578">
                  <c:v>19.904999999999987</c:v>
                </c:pt>
                <c:pt idx="4579">
                  <c:v>19.904</c:v>
                </c:pt>
                <c:pt idx="4580">
                  <c:v>19.905999999999974</c:v>
                </c:pt>
                <c:pt idx="4581">
                  <c:v>19.916</c:v>
                </c:pt>
                <c:pt idx="4582">
                  <c:v>19.911999999999999</c:v>
                </c:pt>
                <c:pt idx="4583">
                  <c:v>19.913999999999987</c:v>
                </c:pt>
                <c:pt idx="4584">
                  <c:v>19.91</c:v>
                </c:pt>
                <c:pt idx="4585">
                  <c:v>19.911999999999999</c:v>
                </c:pt>
                <c:pt idx="4586">
                  <c:v>19.908999999999974</c:v>
                </c:pt>
                <c:pt idx="4587">
                  <c:v>19.92299999999997</c:v>
                </c:pt>
                <c:pt idx="4588">
                  <c:v>19.916</c:v>
                </c:pt>
                <c:pt idx="4589">
                  <c:v>19.917999999999999</c:v>
                </c:pt>
                <c:pt idx="4590">
                  <c:v>19.911999999999999</c:v>
                </c:pt>
                <c:pt idx="4591">
                  <c:v>19.914999999999999</c:v>
                </c:pt>
                <c:pt idx="4592">
                  <c:v>19.914999999999999</c:v>
                </c:pt>
                <c:pt idx="4593">
                  <c:v>19.914999999999999</c:v>
                </c:pt>
                <c:pt idx="4594">
                  <c:v>19.913999999999987</c:v>
                </c:pt>
                <c:pt idx="4595">
                  <c:v>19.913999999999987</c:v>
                </c:pt>
                <c:pt idx="4596">
                  <c:v>19.916999999999987</c:v>
                </c:pt>
                <c:pt idx="4597">
                  <c:v>19.913999999999987</c:v>
                </c:pt>
                <c:pt idx="4598">
                  <c:v>19.919</c:v>
                </c:pt>
                <c:pt idx="4599">
                  <c:v>19.917999999999999</c:v>
                </c:pt>
                <c:pt idx="4600">
                  <c:v>19.92599999999997</c:v>
                </c:pt>
                <c:pt idx="4601">
                  <c:v>19.92299999999997</c:v>
                </c:pt>
                <c:pt idx="4602">
                  <c:v>19.919</c:v>
                </c:pt>
                <c:pt idx="4603">
                  <c:v>19.92599999999997</c:v>
                </c:pt>
                <c:pt idx="4604">
                  <c:v>19.919999999999987</c:v>
                </c:pt>
                <c:pt idx="4605">
                  <c:v>19.921999999999986</c:v>
                </c:pt>
                <c:pt idx="4606">
                  <c:v>19.923999999999989</c:v>
                </c:pt>
                <c:pt idx="4607">
                  <c:v>19.93</c:v>
                </c:pt>
                <c:pt idx="4608">
                  <c:v>19.924999999999986</c:v>
                </c:pt>
                <c:pt idx="4609">
                  <c:v>19.92299999999997</c:v>
                </c:pt>
                <c:pt idx="4610">
                  <c:v>19.919</c:v>
                </c:pt>
                <c:pt idx="4611">
                  <c:v>19.923999999999989</c:v>
                </c:pt>
                <c:pt idx="4612">
                  <c:v>19.921999999999986</c:v>
                </c:pt>
                <c:pt idx="4613">
                  <c:v>19.927999999999987</c:v>
                </c:pt>
                <c:pt idx="4614">
                  <c:v>19.93</c:v>
                </c:pt>
                <c:pt idx="4615">
                  <c:v>19.92899999999997</c:v>
                </c:pt>
                <c:pt idx="4616">
                  <c:v>19.919999999999987</c:v>
                </c:pt>
                <c:pt idx="4617">
                  <c:v>19.933</c:v>
                </c:pt>
                <c:pt idx="4618">
                  <c:v>19.930999999999987</c:v>
                </c:pt>
                <c:pt idx="4619">
                  <c:v>19.939999999999987</c:v>
                </c:pt>
                <c:pt idx="4620">
                  <c:v>19.937999999999999</c:v>
                </c:pt>
                <c:pt idx="4621">
                  <c:v>19.92599999999997</c:v>
                </c:pt>
                <c:pt idx="4622">
                  <c:v>19.92599999999997</c:v>
                </c:pt>
                <c:pt idx="4623">
                  <c:v>19.92599999999997</c:v>
                </c:pt>
                <c:pt idx="4624">
                  <c:v>19.934999999999999</c:v>
                </c:pt>
                <c:pt idx="4625">
                  <c:v>19.931999999999999</c:v>
                </c:pt>
                <c:pt idx="4626">
                  <c:v>19.93</c:v>
                </c:pt>
                <c:pt idx="4627">
                  <c:v>19.930999999999987</c:v>
                </c:pt>
                <c:pt idx="4628">
                  <c:v>19.931999999999999</c:v>
                </c:pt>
                <c:pt idx="4629">
                  <c:v>19.933999999999987</c:v>
                </c:pt>
                <c:pt idx="4630">
                  <c:v>19.933999999999987</c:v>
                </c:pt>
                <c:pt idx="4631">
                  <c:v>19.927999999999987</c:v>
                </c:pt>
                <c:pt idx="4632">
                  <c:v>19.93</c:v>
                </c:pt>
                <c:pt idx="4633">
                  <c:v>19.939999999999987</c:v>
                </c:pt>
                <c:pt idx="4634">
                  <c:v>19.933</c:v>
                </c:pt>
                <c:pt idx="4635">
                  <c:v>19.936999999999987</c:v>
                </c:pt>
                <c:pt idx="4636">
                  <c:v>19.936999999999987</c:v>
                </c:pt>
                <c:pt idx="4637">
                  <c:v>19.936999999999987</c:v>
                </c:pt>
                <c:pt idx="4638">
                  <c:v>19.939999999999987</c:v>
                </c:pt>
                <c:pt idx="4639">
                  <c:v>19.93</c:v>
                </c:pt>
                <c:pt idx="4640">
                  <c:v>19.934999999999999</c:v>
                </c:pt>
                <c:pt idx="4641">
                  <c:v>19.941999999999986</c:v>
                </c:pt>
                <c:pt idx="4642">
                  <c:v>19.941999999999986</c:v>
                </c:pt>
                <c:pt idx="4643">
                  <c:v>19.936999999999987</c:v>
                </c:pt>
                <c:pt idx="4644">
                  <c:v>19.939</c:v>
                </c:pt>
                <c:pt idx="4645">
                  <c:v>19.940999999999974</c:v>
                </c:pt>
                <c:pt idx="4646">
                  <c:v>19.943999999999978</c:v>
                </c:pt>
                <c:pt idx="4647">
                  <c:v>19.939</c:v>
                </c:pt>
                <c:pt idx="4648">
                  <c:v>19.940999999999974</c:v>
                </c:pt>
                <c:pt idx="4649">
                  <c:v>19.942999999999969</c:v>
                </c:pt>
                <c:pt idx="4650">
                  <c:v>19.941999999999986</c:v>
                </c:pt>
                <c:pt idx="4651">
                  <c:v>19.937999999999999</c:v>
                </c:pt>
                <c:pt idx="4652">
                  <c:v>19.942999999999969</c:v>
                </c:pt>
                <c:pt idx="4653">
                  <c:v>19.939999999999987</c:v>
                </c:pt>
                <c:pt idx="4654">
                  <c:v>19.937999999999999</c:v>
                </c:pt>
                <c:pt idx="4655">
                  <c:v>19.95</c:v>
                </c:pt>
                <c:pt idx="4656">
                  <c:v>19.941999999999986</c:v>
                </c:pt>
                <c:pt idx="4657">
                  <c:v>19.944999999999986</c:v>
                </c:pt>
                <c:pt idx="4658">
                  <c:v>19.94899999999997</c:v>
                </c:pt>
                <c:pt idx="4659">
                  <c:v>19.947999999999986</c:v>
                </c:pt>
                <c:pt idx="4660">
                  <c:v>19.951999999999988</c:v>
                </c:pt>
                <c:pt idx="4661">
                  <c:v>19.946999999999989</c:v>
                </c:pt>
                <c:pt idx="4662">
                  <c:v>19.947999999999986</c:v>
                </c:pt>
                <c:pt idx="4663">
                  <c:v>19.951000000000001</c:v>
                </c:pt>
                <c:pt idx="4664">
                  <c:v>19.954999999999988</c:v>
                </c:pt>
                <c:pt idx="4665">
                  <c:v>19.957000000000001</c:v>
                </c:pt>
                <c:pt idx="4666">
                  <c:v>19.947999999999986</c:v>
                </c:pt>
                <c:pt idx="4667">
                  <c:v>19.951000000000001</c:v>
                </c:pt>
                <c:pt idx="4668">
                  <c:v>19.942999999999969</c:v>
                </c:pt>
                <c:pt idx="4669">
                  <c:v>19.947999999999986</c:v>
                </c:pt>
                <c:pt idx="4670">
                  <c:v>19.94899999999997</c:v>
                </c:pt>
                <c:pt idx="4671">
                  <c:v>19.957000000000001</c:v>
                </c:pt>
                <c:pt idx="4672">
                  <c:v>19.951999999999988</c:v>
                </c:pt>
                <c:pt idx="4673">
                  <c:v>19.951999999999988</c:v>
                </c:pt>
                <c:pt idx="4674">
                  <c:v>19.954999999999988</c:v>
                </c:pt>
                <c:pt idx="4675">
                  <c:v>19.957999999999988</c:v>
                </c:pt>
                <c:pt idx="4676">
                  <c:v>19.95</c:v>
                </c:pt>
                <c:pt idx="4677">
                  <c:v>19.951000000000001</c:v>
                </c:pt>
                <c:pt idx="4678">
                  <c:v>19.952999999999989</c:v>
                </c:pt>
                <c:pt idx="4679">
                  <c:v>19.954000000000001</c:v>
                </c:pt>
                <c:pt idx="4680">
                  <c:v>19.954000000000001</c:v>
                </c:pt>
                <c:pt idx="4681">
                  <c:v>19.956</c:v>
                </c:pt>
                <c:pt idx="4682">
                  <c:v>19.954000000000001</c:v>
                </c:pt>
                <c:pt idx="4683">
                  <c:v>19.957999999999988</c:v>
                </c:pt>
                <c:pt idx="4684">
                  <c:v>19.957999999999988</c:v>
                </c:pt>
                <c:pt idx="4685">
                  <c:v>19.956</c:v>
                </c:pt>
                <c:pt idx="4686">
                  <c:v>19.962999999999969</c:v>
                </c:pt>
                <c:pt idx="4687">
                  <c:v>19.956</c:v>
                </c:pt>
                <c:pt idx="4688">
                  <c:v>19.960999999999974</c:v>
                </c:pt>
                <c:pt idx="4689">
                  <c:v>19.960999999999974</c:v>
                </c:pt>
                <c:pt idx="4690">
                  <c:v>19.959999999999987</c:v>
                </c:pt>
                <c:pt idx="4691">
                  <c:v>19.957000000000001</c:v>
                </c:pt>
                <c:pt idx="4692">
                  <c:v>19.965999999999969</c:v>
                </c:pt>
                <c:pt idx="4693">
                  <c:v>19.957999999999988</c:v>
                </c:pt>
                <c:pt idx="4694">
                  <c:v>19.960999999999974</c:v>
                </c:pt>
                <c:pt idx="4695">
                  <c:v>19.959</c:v>
                </c:pt>
                <c:pt idx="4696">
                  <c:v>19.962999999999969</c:v>
                </c:pt>
                <c:pt idx="4697">
                  <c:v>19.97</c:v>
                </c:pt>
                <c:pt idx="4698">
                  <c:v>19.961999999999989</c:v>
                </c:pt>
                <c:pt idx="4699">
                  <c:v>19.959999999999987</c:v>
                </c:pt>
                <c:pt idx="4700">
                  <c:v>19.968999999999969</c:v>
                </c:pt>
                <c:pt idx="4701">
                  <c:v>19.968999999999969</c:v>
                </c:pt>
                <c:pt idx="4702">
                  <c:v>19.960999999999974</c:v>
                </c:pt>
                <c:pt idx="4703">
                  <c:v>19.961999999999989</c:v>
                </c:pt>
                <c:pt idx="4704">
                  <c:v>19.965999999999969</c:v>
                </c:pt>
                <c:pt idx="4705">
                  <c:v>19.961999999999989</c:v>
                </c:pt>
                <c:pt idx="4706">
                  <c:v>19.959999999999987</c:v>
                </c:pt>
                <c:pt idx="4707">
                  <c:v>19.962999999999969</c:v>
                </c:pt>
                <c:pt idx="4708">
                  <c:v>19.972999999999974</c:v>
                </c:pt>
                <c:pt idx="4709">
                  <c:v>19.97</c:v>
                </c:pt>
                <c:pt idx="4710">
                  <c:v>19.962999999999969</c:v>
                </c:pt>
                <c:pt idx="4711">
                  <c:v>19.972999999999974</c:v>
                </c:pt>
                <c:pt idx="4712">
                  <c:v>19.967999999999989</c:v>
                </c:pt>
                <c:pt idx="4713">
                  <c:v>19.965999999999969</c:v>
                </c:pt>
                <c:pt idx="4714">
                  <c:v>19.959999999999987</c:v>
                </c:pt>
                <c:pt idx="4715">
                  <c:v>19.965999999999969</c:v>
                </c:pt>
                <c:pt idx="4716">
                  <c:v>19.961999999999989</c:v>
                </c:pt>
                <c:pt idx="4717">
                  <c:v>19.964999999999989</c:v>
                </c:pt>
                <c:pt idx="4718">
                  <c:v>19.967999999999989</c:v>
                </c:pt>
                <c:pt idx="4719">
                  <c:v>19.966999999999974</c:v>
                </c:pt>
                <c:pt idx="4720">
                  <c:v>19.967999999999989</c:v>
                </c:pt>
                <c:pt idx="4721">
                  <c:v>19.971</c:v>
                </c:pt>
                <c:pt idx="4722">
                  <c:v>19.964999999999989</c:v>
                </c:pt>
                <c:pt idx="4723">
                  <c:v>19.974999999999987</c:v>
                </c:pt>
                <c:pt idx="4724">
                  <c:v>19.974999999999987</c:v>
                </c:pt>
                <c:pt idx="4725">
                  <c:v>19.971999999999987</c:v>
                </c:pt>
                <c:pt idx="4726">
                  <c:v>19.97</c:v>
                </c:pt>
                <c:pt idx="4727">
                  <c:v>19.977</c:v>
                </c:pt>
                <c:pt idx="4728">
                  <c:v>19.967999999999989</c:v>
                </c:pt>
                <c:pt idx="4729">
                  <c:v>19.974999999999987</c:v>
                </c:pt>
                <c:pt idx="4730">
                  <c:v>19.971999999999987</c:v>
                </c:pt>
                <c:pt idx="4731">
                  <c:v>19.97</c:v>
                </c:pt>
                <c:pt idx="4732">
                  <c:v>19.974999999999987</c:v>
                </c:pt>
                <c:pt idx="4733">
                  <c:v>19.978999999999989</c:v>
                </c:pt>
                <c:pt idx="4734">
                  <c:v>19.97</c:v>
                </c:pt>
                <c:pt idx="4735">
                  <c:v>19.972999999999974</c:v>
                </c:pt>
                <c:pt idx="4736">
                  <c:v>19.974</c:v>
                </c:pt>
                <c:pt idx="4737">
                  <c:v>19.972999999999974</c:v>
                </c:pt>
                <c:pt idx="4738">
                  <c:v>19.975999999999978</c:v>
                </c:pt>
                <c:pt idx="4739">
                  <c:v>19.968999999999969</c:v>
                </c:pt>
                <c:pt idx="4740">
                  <c:v>19.98099999999997</c:v>
                </c:pt>
                <c:pt idx="4741">
                  <c:v>19.975999999999978</c:v>
                </c:pt>
                <c:pt idx="4742">
                  <c:v>19.977</c:v>
                </c:pt>
                <c:pt idx="4743">
                  <c:v>19.981999999999989</c:v>
                </c:pt>
                <c:pt idx="4744">
                  <c:v>19.978999999999989</c:v>
                </c:pt>
                <c:pt idx="4745">
                  <c:v>19.981999999999989</c:v>
                </c:pt>
                <c:pt idx="4746">
                  <c:v>19.978999999999989</c:v>
                </c:pt>
                <c:pt idx="4747">
                  <c:v>19.978999999999989</c:v>
                </c:pt>
                <c:pt idx="4748">
                  <c:v>19.977999999999987</c:v>
                </c:pt>
                <c:pt idx="4749">
                  <c:v>19.98099999999997</c:v>
                </c:pt>
                <c:pt idx="4750">
                  <c:v>19.977999999999987</c:v>
                </c:pt>
                <c:pt idx="4751">
                  <c:v>19.98699999999997</c:v>
                </c:pt>
                <c:pt idx="4752">
                  <c:v>19.978999999999989</c:v>
                </c:pt>
                <c:pt idx="4753">
                  <c:v>19.98099999999997</c:v>
                </c:pt>
                <c:pt idx="4754">
                  <c:v>19.981999999999989</c:v>
                </c:pt>
                <c:pt idx="4755">
                  <c:v>19.982999999999972</c:v>
                </c:pt>
                <c:pt idx="4756">
                  <c:v>19.98999999999997</c:v>
                </c:pt>
                <c:pt idx="4757">
                  <c:v>19.991</c:v>
                </c:pt>
                <c:pt idx="4758">
                  <c:v>19.991999999999987</c:v>
                </c:pt>
                <c:pt idx="4759">
                  <c:v>19.985999999999972</c:v>
                </c:pt>
                <c:pt idx="4760">
                  <c:v>19.98999999999997</c:v>
                </c:pt>
                <c:pt idx="4761">
                  <c:v>19.994999999999987</c:v>
                </c:pt>
                <c:pt idx="4762">
                  <c:v>19.991</c:v>
                </c:pt>
                <c:pt idx="4763">
                  <c:v>19.98699999999997</c:v>
                </c:pt>
                <c:pt idx="4764">
                  <c:v>19.988999999999972</c:v>
                </c:pt>
                <c:pt idx="4765">
                  <c:v>19.988999999999972</c:v>
                </c:pt>
                <c:pt idx="4766">
                  <c:v>19.994999999999987</c:v>
                </c:pt>
                <c:pt idx="4767">
                  <c:v>19.991999999999987</c:v>
                </c:pt>
                <c:pt idx="4768">
                  <c:v>19.98399999999997</c:v>
                </c:pt>
                <c:pt idx="4769">
                  <c:v>19.987999999999989</c:v>
                </c:pt>
                <c:pt idx="4770">
                  <c:v>19.995999999999974</c:v>
                </c:pt>
                <c:pt idx="4771">
                  <c:v>19.982999999999972</c:v>
                </c:pt>
                <c:pt idx="4772">
                  <c:v>19.995999999999974</c:v>
                </c:pt>
                <c:pt idx="4773">
                  <c:v>19.991</c:v>
                </c:pt>
                <c:pt idx="4774">
                  <c:v>19.991999999999987</c:v>
                </c:pt>
                <c:pt idx="4775">
                  <c:v>19.997</c:v>
                </c:pt>
                <c:pt idx="4776">
                  <c:v>19.997</c:v>
                </c:pt>
                <c:pt idx="4777">
                  <c:v>19.997</c:v>
                </c:pt>
                <c:pt idx="4778">
                  <c:v>20</c:v>
                </c:pt>
                <c:pt idx="4779">
                  <c:v>19.994</c:v>
                </c:pt>
                <c:pt idx="4780">
                  <c:v>19.991</c:v>
                </c:pt>
                <c:pt idx="4781">
                  <c:v>20.000999999999987</c:v>
                </c:pt>
                <c:pt idx="4782">
                  <c:v>19.992999999999974</c:v>
                </c:pt>
                <c:pt idx="4783">
                  <c:v>19.997999999999987</c:v>
                </c:pt>
                <c:pt idx="4784">
                  <c:v>19.994999999999987</c:v>
                </c:pt>
                <c:pt idx="4785">
                  <c:v>19.997</c:v>
                </c:pt>
                <c:pt idx="4786">
                  <c:v>20</c:v>
                </c:pt>
              </c:numCache>
            </c:numRef>
          </c:yVal>
        </c:ser>
        <c:ser>
          <c:idx val="1"/>
          <c:order val="1"/>
          <c:tx>
            <c:v>CH-2</c:v>
          </c:tx>
          <c:spPr>
            <a:ln w="31750" cap="rnd">
              <a:solidFill>
                <a:sysClr val="windowText" lastClr="00000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Feuil3!$C$33:$C$4819</c:f>
              <c:numCache>
                <c:formatCode>General</c:formatCode>
                <c:ptCount val="4787"/>
                <c:pt idx="0">
                  <c:v>1.6666666666666687E-2</c:v>
                </c:pt>
                <c:pt idx="1">
                  <c:v>3.333333333333334E-2</c:v>
                </c:pt>
                <c:pt idx="2">
                  <c:v>0.05</c:v>
                </c:pt>
                <c:pt idx="3">
                  <c:v>6.666666666666668E-2</c:v>
                </c:pt>
                <c:pt idx="4">
                  <c:v>8.3333333333333343E-2</c:v>
                </c:pt>
                <c:pt idx="5">
                  <c:v>0.1</c:v>
                </c:pt>
                <c:pt idx="6">
                  <c:v>0.11666666666666672</c:v>
                </c:pt>
                <c:pt idx="7">
                  <c:v>0.13333333333333341</c:v>
                </c:pt>
                <c:pt idx="8">
                  <c:v>0.15000000000000016</c:v>
                </c:pt>
                <c:pt idx="9">
                  <c:v>0.16666666666666666</c:v>
                </c:pt>
                <c:pt idx="10">
                  <c:v>0.18333333333333354</c:v>
                </c:pt>
                <c:pt idx="11">
                  <c:v>0.2</c:v>
                </c:pt>
                <c:pt idx="12">
                  <c:v>0.2166666666666667</c:v>
                </c:pt>
                <c:pt idx="13">
                  <c:v>0.2333333333333335</c:v>
                </c:pt>
                <c:pt idx="14">
                  <c:v>0.25</c:v>
                </c:pt>
                <c:pt idx="15">
                  <c:v>0.266666666666667</c:v>
                </c:pt>
                <c:pt idx="16">
                  <c:v>0.28333333333333333</c:v>
                </c:pt>
                <c:pt idx="17">
                  <c:v>0.30000000000000032</c:v>
                </c:pt>
                <c:pt idx="18">
                  <c:v>0.31666666666666726</c:v>
                </c:pt>
                <c:pt idx="19">
                  <c:v>0.33333333333333331</c:v>
                </c:pt>
                <c:pt idx="20">
                  <c:v>0.35000000000000031</c:v>
                </c:pt>
                <c:pt idx="21">
                  <c:v>0.36666666666666714</c:v>
                </c:pt>
                <c:pt idx="22">
                  <c:v>0.38333333333333336</c:v>
                </c:pt>
                <c:pt idx="23">
                  <c:v>0.4</c:v>
                </c:pt>
                <c:pt idx="24">
                  <c:v>0.41666666666666707</c:v>
                </c:pt>
                <c:pt idx="25">
                  <c:v>0.43333333333333335</c:v>
                </c:pt>
                <c:pt idx="26">
                  <c:v>0.45</c:v>
                </c:pt>
                <c:pt idx="27">
                  <c:v>0.46666666666666706</c:v>
                </c:pt>
                <c:pt idx="28">
                  <c:v>0.48333333333333334</c:v>
                </c:pt>
                <c:pt idx="29">
                  <c:v>0.5</c:v>
                </c:pt>
                <c:pt idx="30">
                  <c:v>0.5166666666666665</c:v>
                </c:pt>
                <c:pt idx="31">
                  <c:v>0.53333333333333333</c:v>
                </c:pt>
                <c:pt idx="32">
                  <c:v>0.55000000000000004</c:v>
                </c:pt>
                <c:pt idx="33">
                  <c:v>0.56666666666666654</c:v>
                </c:pt>
                <c:pt idx="34">
                  <c:v>0.58333333333333337</c:v>
                </c:pt>
                <c:pt idx="35">
                  <c:v>0.60000000000000064</c:v>
                </c:pt>
                <c:pt idx="36">
                  <c:v>0.6166666666666667</c:v>
                </c:pt>
                <c:pt idx="37">
                  <c:v>0.63333333333333364</c:v>
                </c:pt>
                <c:pt idx="38">
                  <c:v>0.65000000000000091</c:v>
                </c:pt>
                <c:pt idx="39">
                  <c:v>0.66666666666666663</c:v>
                </c:pt>
                <c:pt idx="40">
                  <c:v>0.68333333333333335</c:v>
                </c:pt>
                <c:pt idx="41">
                  <c:v>0.70000000000000062</c:v>
                </c:pt>
                <c:pt idx="42">
                  <c:v>0.71666666666666667</c:v>
                </c:pt>
                <c:pt idx="43">
                  <c:v>0.73333333333333361</c:v>
                </c:pt>
                <c:pt idx="44">
                  <c:v>0.75000000000000078</c:v>
                </c:pt>
                <c:pt idx="45">
                  <c:v>0.76666666666666672</c:v>
                </c:pt>
                <c:pt idx="46">
                  <c:v>0.78333333333333333</c:v>
                </c:pt>
                <c:pt idx="47">
                  <c:v>0.8</c:v>
                </c:pt>
                <c:pt idx="48">
                  <c:v>0.81666666666666654</c:v>
                </c:pt>
                <c:pt idx="49">
                  <c:v>0.8333333333333337</c:v>
                </c:pt>
                <c:pt idx="50">
                  <c:v>0.85000000000000064</c:v>
                </c:pt>
                <c:pt idx="51">
                  <c:v>0.8666666666666667</c:v>
                </c:pt>
                <c:pt idx="52">
                  <c:v>0.8833333333333333</c:v>
                </c:pt>
                <c:pt idx="53">
                  <c:v>0.9</c:v>
                </c:pt>
                <c:pt idx="54">
                  <c:v>0.91666666666666652</c:v>
                </c:pt>
                <c:pt idx="55">
                  <c:v>0.93333333333333335</c:v>
                </c:pt>
                <c:pt idx="56">
                  <c:v>0.95000000000000062</c:v>
                </c:pt>
                <c:pt idx="57">
                  <c:v>0.96666666666666667</c:v>
                </c:pt>
                <c:pt idx="58">
                  <c:v>0.98333333333333328</c:v>
                </c:pt>
                <c:pt idx="59">
                  <c:v>1</c:v>
                </c:pt>
                <c:pt idx="60">
                  <c:v>1.0166666666666666</c:v>
                </c:pt>
                <c:pt idx="61">
                  <c:v>1.0333333333333334</c:v>
                </c:pt>
                <c:pt idx="62">
                  <c:v>1.05</c:v>
                </c:pt>
                <c:pt idx="63">
                  <c:v>1.0666666666666667</c:v>
                </c:pt>
                <c:pt idx="64">
                  <c:v>1.0833333333333333</c:v>
                </c:pt>
                <c:pt idx="65">
                  <c:v>1.1000000000000001</c:v>
                </c:pt>
                <c:pt idx="66">
                  <c:v>1.1166666666666667</c:v>
                </c:pt>
                <c:pt idx="67">
                  <c:v>1.1333333333333333</c:v>
                </c:pt>
                <c:pt idx="68">
                  <c:v>1.1499999999999986</c:v>
                </c:pt>
                <c:pt idx="69">
                  <c:v>1.1666666666666667</c:v>
                </c:pt>
                <c:pt idx="70">
                  <c:v>1.1833333333333333</c:v>
                </c:pt>
                <c:pt idx="71">
                  <c:v>1.2</c:v>
                </c:pt>
                <c:pt idx="72">
                  <c:v>1.2166666666666666</c:v>
                </c:pt>
                <c:pt idx="73">
                  <c:v>1.2333333333333334</c:v>
                </c:pt>
                <c:pt idx="74">
                  <c:v>1.25</c:v>
                </c:pt>
                <c:pt idx="75">
                  <c:v>1.2666666666666666</c:v>
                </c:pt>
                <c:pt idx="76">
                  <c:v>1.2833333333333334</c:v>
                </c:pt>
                <c:pt idx="77">
                  <c:v>1.3</c:v>
                </c:pt>
                <c:pt idx="78">
                  <c:v>1.3166666666666667</c:v>
                </c:pt>
                <c:pt idx="79">
                  <c:v>1.3333333333333333</c:v>
                </c:pt>
                <c:pt idx="80">
                  <c:v>1.35</c:v>
                </c:pt>
                <c:pt idx="81">
                  <c:v>1.3666666666666667</c:v>
                </c:pt>
                <c:pt idx="82">
                  <c:v>1.3833333333333333</c:v>
                </c:pt>
                <c:pt idx="83">
                  <c:v>1.4</c:v>
                </c:pt>
                <c:pt idx="84">
                  <c:v>1.4166666666666659</c:v>
                </c:pt>
                <c:pt idx="85">
                  <c:v>1.433333333333332</c:v>
                </c:pt>
                <c:pt idx="86">
                  <c:v>1.45</c:v>
                </c:pt>
                <c:pt idx="87">
                  <c:v>1.4666666666666666</c:v>
                </c:pt>
                <c:pt idx="88">
                  <c:v>1.4833333333333334</c:v>
                </c:pt>
                <c:pt idx="89">
                  <c:v>1.5</c:v>
                </c:pt>
                <c:pt idx="90">
                  <c:v>1.5166666666666666</c:v>
                </c:pt>
                <c:pt idx="91">
                  <c:v>1.5333333333333334</c:v>
                </c:pt>
                <c:pt idx="92">
                  <c:v>1.55</c:v>
                </c:pt>
                <c:pt idx="93">
                  <c:v>1.5666666666666667</c:v>
                </c:pt>
                <c:pt idx="94">
                  <c:v>1.5833333333333333</c:v>
                </c:pt>
                <c:pt idx="95">
                  <c:v>1.6</c:v>
                </c:pt>
                <c:pt idx="96">
                  <c:v>1.6166666666666667</c:v>
                </c:pt>
                <c:pt idx="97">
                  <c:v>1.6333333333333333</c:v>
                </c:pt>
                <c:pt idx="98">
                  <c:v>1.6500000000000001</c:v>
                </c:pt>
                <c:pt idx="99">
                  <c:v>1.6666666666666667</c:v>
                </c:pt>
                <c:pt idx="100">
                  <c:v>1.6833333333333333</c:v>
                </c:pt>
                <c:pt idx="101">
                  <c:v>1.7</c:v>
                </c:pt>
                <c:pt idx="102">
                  <c:v>1.7166666666666666</c:v>
                </c:pt>
                <c:pt idx="103">
                  <c:v>1.7333333333333334</c:v>
                </c:pt>
                <c:pt idx="104">
                  <c:v>1.75</c:v>
                </c:pt>
                <c:pt idx="105">
                  <c:v>1.7666666666666666</c:v>
                </c:pt>
                <c:pt idx="106">
                  <c:v>1.7833333333333334</c:v>
                </c:pt>
                <c:pt idx="107">
                  <c:v>1.8</c:v>
                </c:pt>
                <c:pt idx="108">
                  <c:v>1.8166666666666667</c:v>
                </c:pt>
                <c:pt idx="109">
                  <c:v>1.8333333333333333</c:v>
                </c:pt>
                <c:pt idx="110">
                  <c:v>1.85</c:v>
                </c:pt>
                <c:pt idx="111">
                  <c:v>1.8666666666666667</c:v>
                </c:pt>
                <c:pt idx="112">
                  <c:v>1.8833333333333333</c:v>
                </c:pt>
                <c:pt idx="113">
                  <c:v>1.9000000000000001</c:v>
                </c:pt>
                <c:pt idx="114">
                  <c:v>1.9166666666666667</c:v>
                </c:pt>
                <c:pt idx="115">
                  <c:v>1.9333333333333333</c:v>
                </c:pt>
                <c:pt idx="116">
                  <c:v>1.9500000000000013</c:v>
                </c:pt>
                <c:pt idx="117">
                  <c:v>1.9666666666666679</c:v>
                </c:pt>
                <c:pt idx="118">
                  <c:v>1.9833333333333341</c:v>
                </c:pt>
                <c:pt idx="119">
                  <c:v>2</c:v>
                </c:pt>
                <c:pt idx="120">
                  <c:v>2.0166666666666639</c:v>
                </c:pt>
                <c:pt idx="121">
                  <c:v>2.0333333333333332</c:v>
                </c:pt>
                <c:pt idx="122">
                  <c:v>2.0499999999999998</c:v>
                </c:pt>
                <c:pt idx="123">
                  <c:v>2.0666666666666669</c:v>
                </c:pt>
                <c:pt idx="124">
                  <c:v>2.0833333333333361</c:v>
                </c:pt>
                <c:pt idx="125">
                  <c:v>2.1</c:v>
                </c:pt>
                <c:pt idx="126">
                  <c:v>2.1166666666666667</c:v>
                </c:pt>
                <c:pt idx="127">
                  <c:v>2.1333333333333342</c:v>
                </c:pt>
                <c:pt idx="128">
                  <c:v>2.15</c:v>
                </c:pt>
                <c:pt idx="129">
                  <c:v>2.1666666666666665</c:v>
                </c:pt>
                <c:pt idx="130">
                  <c:v>2.1833333333333358</c:v>
                </c:pt>
                <c:pt idx="131">
                  <c:v>2.2000000000000002</c:v>
                </c:pt>
                <c:pt idx="132">
                  <c:v>2.2166666666666668</c:v>
                </c:pt>
                <c:pt idx="133">
                  <c:v>2.2333333333333352</c:v>
                </c:pt>
                <c:pt idx="134">
                  <c:v>2.25</c:v>
                </c:pt>
                <c:pt idx="135">
                  <c:v>2.2666666666666666</c:v>
                </c:pt>
                <c:pt idx="136">
                  <c:v>2.2833333333333363</c:v>
                </c:pt>
                <c:pt idx="137">
                  <c:v>2.2999999999999998</c:v>
                </c:pt>
                <c:pt idx="138">
                  <c:v>2.3166666666666633</c:v>
                </c:pt>
                <c:pt idx="139">
                  <c:v>2.3333333333333335</c:v>
                </c:pt>
                <c:pt idx="140">
                  <c:v>2.3499999999999988</c:v>
                </c:pt>
                <c:pt idx="141">
                  <c:v>2.3666666666666667</c:v>
                </c:pt>
                <c:pt idx="142">
                  <c:v>2.3833333333333342</c:v>
                </c:pt>
                <c:pt idx="143">
                  <c:v>2.4</c:v>
                </c:pt>
                <c:pt idx="144">
                  <c:v>2.4166666666666634</c:v>
                </c:pt>
                <c:pt idx="145">
                  <c:v>2.4333333333333331</c:v>
                </c:pt>
                <c:pt idx="146">
                  <c:v>2.4499999999999997</c:v>
                </c:pt>
                <c:pt idx="147">
                  <c:v>2.4666666666666668</c:v>
                </c:pt>
                <c:pt idx="148">
                  <c:v>2.4833333333333352</c:v>
                </c:pt>
                <c:pt idx="149">
                  <c:v>2.5</c:v>
                </c:pt>
                <c:pt idx="150">
                  <c:v>2.5166666666666639</c:v>
                </c:pt>
                <c:pt idx="151">
                  <c:v>2.5333333333333332</c:v>
                </c:pt>
                <c:pt idx="152">
                  <c:v>2.5499999999999998</c:v>
                </c:pt>
                <c:pt idx="153">
                  <c:v>2.5666666666666669</c:v>
                </c:pt>
                <c:pt idx="154">
                  <c:v>2.5833333333333361</c:v>
                </c:pt>
                <c:pt idx="155">
                  <c:v>2.6</c:v>
                </c:pt>
                <c:pt idx="156">
                  <c:v>2.6166666666666667</c:v>
                </c:pt>
                <c:pt idx="157">
                  <c:v>2.6333333333333342</c:v>
                </c:pt>
                <c:pt idx="158">
                  <c:v>2.65</c:v>
                </c:pt>
                <c:pt idx="159">
                  <c:v>2.6666666666666665</c:v>
                </c:pt>
                <c:pt idx="160">
                  <c:v>2.6833333333333358</c:v>
                </c:pt>
                <c:pt idx="161">
                  <c:v>2.7</c:v>
                </c:pt>
                <c:pt idx="162">
                  <c:v>2.7166666666666668</c:v>
                </c:pt>
                <c:pt idx="163">
                  <c:v>2.7333333333333352</c:v>
                </c:pt>
                <c:pt idx="164">
                  <c:v>2.75</c:v>
                </c:pt>
                <c:pt idx="165">
                  <c:v>2.7666666666666666</c:v>
                </c:pt>
                <c:pt idx="166">
                  <c:v>2.7833333333333363</c:v>
                </c:pt>
                <c:pt idx="167">
                  <c:v>2.8</c:v>
                </c:pt>
                <c:pt idx="168">
                  <c:v>2.8166666666666633</c:v>
                </c:pt>
                <c:pt idx="169">
                  <c:v>2.8333333333333335</c:v>
                </c:pt>
                <c:pt idx="170">
                  <c:v>2.8499999999999988</c:v>
                </c:pt>
                <c:pt idx="171">
                  <c:v>2.8666666666666667</c:v>
                </c:pt>
                <c:pt idx="172">
                  <c:v>2.8833333333333342</c:v>
                </c:pt>
                <c:pt idx="173">
                  <c:v>2.9</c:v>
                </c:pt>
                <c:pt idx="174">
                  <c:v>2.9166666666666634</c:v>
                </c:pt>
                <c:pt idx="175">
                  <c:v>2.9333333333333331</c:v>
                </c:pt>
                <c:pt idx="176">
                  <c:v>2.9499999999999997</c:v>
                </c:pt>
                <c:pt idx="177">
                  <c:v>2.9666666666666668</c:v>
                </c:pt>
                <c:pt idx="178">
                  <c:v>2.9833333333333352</c:v>
                </c:pt>
                <c:pt idx="179">
                  <c:v>3</c:v>
                </c:pt>
                <c:pt idx="180">
                  <c:v>3.0166666666666639</c:v>
                </c:pt>
                <c:pt idx="181">
                  <c:v>3.0333333333333332</c:v>
                </c:pt>
                <c:pt idx="182">
                  <c:v>3.05</c:v>
                </c:pt>
                <c:pt idx="183">
                  <c:v>3.0666666666666669</c:v>
                </c:pt>
                <c:pt idx="184">
                  <c:v>3.0833333333333361</c:v>
                </c:pt>
                <c:pt idx="185">
                  <c:v>3.1</c:v>
                </c:pt>
                <c:pt idx="186">
                  <c:v>3.1166666666666667</c:v>
                </c:pt>
                <c:pt idx="187">
                  <c:v>3.1333333333333342</c:v>
                </c:pt>
                <c:pt idx="188">
                  <c:v>3.15</c:v>
                </c:pt>
                <c:pt idx="189">
                  <c:v>3.1666666666666665</c:v>
                </c:pt>
                <c:pt idx="190">
                  <c:v>3.1833333333333358</c:v>
                </c:pt>
                <c:pt idx="191">
                  <c:v>3.2</c:v>
                </c:pt>
                <c:pt idx="192">
                  <c:v>3.2166666666666668</c:v>
                </c:pt>
                <c:pt idx="193">
                  <c:v>3.2333333333333352</c:v>
                </c:pt>
                <c:pt idx="194">
                  <c:v>3.25</c:v>
                </c:pt>
                <c:pt idx="195">
                  <c:v>3.2666666666666666</c:v>
                </c:pt>
                <c:pt idx="196">
                  <c:v>3.2833333333333363</c:v>
                </c:pt>
                <c:pt idx="197">
                  <c:v>3.3</c:v>
                </c:pt>
                <c:pt idx="198">
                  <c:v>3.3166666666666633</c:v>
                </c:pt>
                <c:pt idx="199">
                  <c:v>3.3333333333333335</c:v>
                </c:pt>
                <c:pt idx="200">
                  <c:v>3.3499999999999988</c:v>
                </c:pt>
                <c:pt idx="201">
                  <c:v>3.3666666666666667</c:v>
                </c:pt>
                <c:pt idx="202">
                  <c:v>3.3833333333333342</c:v>
                </c:pt>
                <c:pt idx="203">
                  <c:v>3.4</c:v>
                </c:pt>
                <c:pt idx="204">
                  <c:v>3.4166666666666634</c:v>
                </c:pt>
                <c:pt idx="205">
                  <c:v>3.4333333333333331</c:v>
                </c:pt>
                <c:pt idx="206">
                  <c:v>3.4499999999999997</c:v>
                </c:pt>
                <c:pt idx="207">
                  <c:v>3.4666666666666668</c:v>
                </c:pt>
                <c:pt idx="208">
                  <c:v>3.4833333333333352</c:v>
                </c:pt>
                <c:pt idx="209">
                  <c:v>3.5</c:v>
                </c:pt>
                <c:pt idx="210">
                  <c:v>3.5166666666666639</c:v>
                </c:pt>
                <c:pt idx="211">
                  <c:v>3.5333333333333332</c:v>
                </c:pt>
                <c:pt idx="212">
                  <c:v>3.55</c:v>
                </c:pt>
                <c:pt idx="213">
                  <c:v>3.5666666666666669</c:v>
                </c:pt>
                <c:pt idx="214">
                  <c:v>3.5833333333333361</c:v>
                </c:pt>
                <c:pt idx="215">
                  <c:v>3.6</c:v>
                </c:pt>
                <c:pt idx="216">
                  <c:v>3.6166666666666667</c:v>
                </c:pt>
                <c:pt idx="217">
                  <c:v>3.6333333333333342</c:v>
                </c:pt>
                <c:pt idx="218">
                  <c:v>3.65</c:v>
                </c:pt>
                <c:pt idx="219">
                  <c:v>3.6666666666666665</c:v>
                </c:pt>
                <c:pt idx="220">
                  <c:v>3.6833333333333358</c:v>
                </c:pt>
                <c:pt idx="221">
                  <c:v>3.7</c:v>
                </c:pt>
                <c:pt idx="222">
                  <c:v>3.7166666666666668</c:v>
                </c:pt>
                <c:pt idx="223">
                  <c:v>3.7333333333333352</c:v>
                </c:pt>
                <c:pt idx="224">
                  <c:v>3.75</c:v>
                </c:pt>
                <c:pt idx="225">
                  <c:v>3.7666666666666666</c:v>
                </c:pt>
                <c:pt idx="226">
                  <c:v>3.7833333333333363</c:v>
                </c:pt>
                <c:pt idx="227">
                  <c:v>3.8</c:v>
                </c:pt>
                <c:pt idx="228">
                  <c:v>3.8166666666666633</c:v>
                </c:pt>
                <c:pt idx="229">
                  <c:v>3.8333333333333335</c:v>
                </c:pt>
                <c:pt idx="230">
                  <c:v>3.8499999999999988</c:v>
                </c:pt>
                <c:pt idx="231">
                  <c:v>3.8666666666666667</c:v>
                </c:pt>
                <c:pt idx="232">
                  <c:v>3.8833333333333342</c:v>
                </c:pt>
                <c:pt idx="233">
                  <c:v>3.9</c:v>
                </c:pt>
                <c:pt idx="234">
                  <c:v>3.9166666666666634</c:v>
                </c:pt>
                <c:pt idx="235">
                  <c:v>3.9333333333333331</c:v>
                </c:pt>
                <c:pt idx="236">
                  <c:v>3.9499999999999997</c:v>
                </c:pt>
                <c:pt idx="237">
                  <c:v>3.9666666666666668</c:v>
                </c:pt>
                <c:pt idx="238">
                  <c:v>3.9833333333333352</c:v>
                </c:pt>
                <c:pt idx="239">
                  <c:v>4</c:v>
                </c:pt>
                <c:pt idx="240">
                  <c:v>4.0166666666666684</c:v>
                </c:pt>
                <c:pt idx="241">
                  <c:v>4.0333333333333412</c:v>
                </c:pt>
                <c:pt idx="242">
                  <c:v>4.05</c:v>
                </c:pt>
                <c:pt idx="243">
                  <c:v>4.0666666666666664</c:v>
                </c:pt>
                <c:pt idx="244">
                  <c:v>4.0833333333333401</c:v>
                </c:pt>
                <c:pt idx="245">
                  <c:v>4.0999999999999996</c:v>
                </c:pt>
                <c:pt idx="246">
                  <c:v>4.1166666666666663</c:v>
                </c:pt>
                <c:pt idx="247">
                  <c:v>4.13333333333334</c:v>
                </c:pt>
                <c:pt idx="248">
                  <c:v>4.1499999999999995</c:v>
                </c:pt>
                <c:pt idx="249">
                  <c:v>4.166666666666667</c:v>
                </c:pt>
                <c:pt idx="250">
                  <c:v>4.1833333333333398</c:v>
                </c:pt>
                <c:pt idx="251">
                  <c:v>4.2</c:v>
                </c:pt>
                <c:pt idx="252">
                  <c:v>4.2166666666666694</c:v>
                </c:pt>
                <c:pt idx="253">
                  <c:v>4.2333333333333423</c:v>
                </c:pt>
                <c:pt idx="254">
                  <c:v>4.25</c:v>
                </c:pt>
                <c:pt idx="255">
                  <c:v>4.2666666666666684</c:v>
                </c:pt>
                <c:pt idx="256">
                  <c:v>4.2833333333333412</c:v>
                </c:pt>
                <c:pt idx="257">
                  <c:v>4.3</c:v>
                </c:pt>
                <c:pt idx="258">
                  <c:v>4.3166666666666664</c:v>
                </c:pt>
                <c:pt idx="259">
                  <c:v>4.3333333333333401</c:v>
                </c:pt>
                <c:pt idx="260">
                  <c:v>4.3499999999999996</c:v>
                </c:pt>
                <c:pt idx="261">
                  <c:v>4.3666666666666663</c:v>
                </c:pt>
                <c:pt idx="262">
                  <c:v>4.38333333333334</c:v>
                </c:pt>
                <c:pt idx="263">
                  <c:v>4.4000000000000004</c:v>
                </c:pt>
                <c:pt idx="264">
                  <c:v>4.4166666666666714</c:v>
                </c:pt>
                <c:pt idx="265">
                  <c:v>4.4333333333333442</c:v>
                </c:pt>
                <c:pt idx="266">
                  <c:v>4.45</c:v>
                </c:pt>
                <c:pt idx="267">
                  <c:v>4.4666666666666694</c:v>
                </c:pt>
                <c:pt idx="268">
                  <c:v>4.4833333333333423</c:v>
                </c:pt>
                <c:pt idx="269">
                  <c:v>4.5</c:v>
                </c:pt>
                <c:pt idx="270">
                  <c:v>4.5166666666666684</c:v>
                </c:pt>
                <c:pt idx="271">
                  <c:v>4.5333333333333412</c:v>
                </c:pt>
                <c:pt idx="272">
                  <c:v>4.55</c:v>
                </c:pt>
                <c:pt idx="273">
                  <c:v>4.5666666666666664</c:v>
                </c:pt>
                <c:pt idx="274">
                  <c:v>4.5833333333333401</c:v>
                </c:pt>
                <c:pt idx="275">
                  <c:v>4.5999999999999996</c:v>
                </c:pt>
                <c:pt idx="276">
                  <c:v>4.6166666666666663</c:v>
                </c:pt>
                <c:pt idx="277">
                  <c:v>4.63333333333334</c:v>
                </c:pt>
                <c:pt idx="278">
                  <c:v>4.6499999999999995</c:v>
                </c:pt>
                <c:pt idx="279">
                  <c:v>4.666666666666667</c:v>
                </c:pt>
                <c:pt idx="280">
                  <c:v>4.6833333333333398</c:v>
                </c:pt>
                <c:pt idx="281">
                  <c:v>4.7</c:v>
                </c:pt>
                <c:pt idx="282">
                  <c:v>4.7166666666666694</c:v>
                </c:pt>
                <c:pt idx="283">
                  <c:v>4.7333333333333423</c:v>
                </c:pt>
                <c:pt idx="284">
                  <c:v>4.75</c:v>
                </c:pt>
                <c:pt idx="285">
                  <c:v>4.7666666666666684</c:v>
                </c:pt>
                <c:pt idx="286">
                  <c:v>4.7833333333333412</c:v>
                </c:pt>
                <c:pt idx="287">
                  <c:v>4.8</c:v>
                </c:pt>
                <c:pt idx="288">
                  <c:v>4.8166666666666664</c:v>
                </c:pt>
                <c:pt idx="289">
                  <c:v>4.8333333333333401</c:v>
                </c:pt>
                <c:pt idx="290">
                  <c:v>4.8499999999999996</c:v>
                </c:pt>
                <c:pt idx="291">
                  <c:v>4.8666666666666663</c:v>
                </c:pt>
                <c:pt idx="292">
                  <c:v>4.88333333333334</c:v>
                </c:pt>
                <c:pt idx="293">
                  <c:v>4.9000000000000004</c:v>
                </c:pt>
                <c:pt idx="294">
                  <c:v>4.9166666666666714</c:v>
                </c:pt>
                <c:pt idx="295">
                  <c:v>4.9333333333333442</c:v>
                </c:pt>
                <c:pt idx="296">
                  <c:v>4.95</c:v>
                </c:pt>
                <c:pt idx="297">
                  <c:v>4.9666666666666694</c:v>
                </c:pt>
                <c:pt idx="298">
                  <c:v>4.9833333333333423</c:v>
                </c:pt>
                <c:pt idx="299">
                  <c:v>5</c:v>
                </c:pt>
                <c:pt idx="300">
                  <c:v>5.0166666666666684</c:v>
                </c:pt>
                <c:pt idx="301">
                  <c:v>5.0333333333333412</c:v>
                </c:pt>
                <c:pt idx="302">
                  <c:v>5.05</c:v>
                </c:pt>
                <c:pt idx="303">
                  <c:v>5.0666666666666664</c:v>
                </c:pt>
                <c:pt idx="304">
                  <c:v>5.0833333333333401</c:v>
                </c:pt>
                <c:pt idx="305">
                  <c:v>5.0999999999999996</c:v>
                </c:pt>
                <c:pt idx="306">
                  <c:v>5.1166666666666663</c:v>
                </c:pt>
                <c:pt idx="307">
                  <c:v>5.13333333333334</c:v>
                </c:pt>
                <c:pt idx="308">
                  <c:v>5.1499999999999995</c:v>
                </c:pt>
                <c:pt idx="309">
                  <c:v>5.166666666666667</c:v>
                </c:pt>
                <c:pt idx="310">
                  <c:v>5.1833333333333398</c:v>
                </c:pt>
                <c:pt idx="311">
                  <c:v>5.2</c:v>
                </c:pt>
                <c:pt idx="312">
                  <c:v>5.2166666666666694</c:v>
                </c:pt>
                <c:pt idx="313">
                  <c:v>5.2333333333333423</c:v>
                </c:pt>
                <c:pt idx="314">
                  <c:v>5.25</c:v>
                </c:pt>
                <c:pt idx="315">
                  <c:v>5.2666666666666684</c:v>
                </c:pt>
                <c:pt idx="316">
                  <c:v>5.2833333333333412</c:v>
                </c:pt>
                <c:pt idx="317">
                  <c:v>5.3</c:v>
                </c:pt>
                <c:pt idx="318">
                  <c:v>5.3166666666666664</c:v>
                </c:pt>
                <c:pt idx="319">
                  <c:v>5.3333333333333401</c:v>
                </c:pt>
                <c:pt idx="320">
                  <c:v>5.35</c:v>
                </c:pt>
                <c:pt idx="321">
                  <c:v>5.3666666666666663</c:v>
                </c:pt>
                <c:pt idx="322">
                  <c:v>5.38333333333334</c:v>
                </c:pt>
                <c:pt idx="323">
                  <c:v>5.4</c:v>
                </c:pt>
                <c:pt idx="324">
                  <c:v>5.4166666666666714</c:v>
                </c:pt>
                <c:pt idx="325">
                  <c:v>5.4333333333333442</c:v>
                </c:pt>
                <c:pt idx="326">
                  <c:v>5.45</c:v>
                </c:pt>
                <c:pt idx="327">
                  <c:v>5.4666666666666694</c:v>
                </c:pt>
                <c:pt idx="328">
                  <c:v>5.4833333333333423</c:v>
                </c:pt>
                <c:pt idx="329">
                  <c:v>5.5</c:v>
                </c:pt>
                <c:pt idx="330">
                  <c:v>5.5166666666666684</c:v>
                </c:pt>
                <c:pt idx="331">
                  <c:v>5.5333333333333412</c:v>
                </c:pt>
                <c:pt idx="332">
                  <c:v>5.55</c:v>
                </c:pt>
                <c:pt idx="333">
                  <c:v>5.5666666666666664</c:v>
                </c:pt>
                <c:pt idx="334">
                  <c:v>5.5833333333333401</c:v>
                </c:pt>
                <c:pt idx="335">
                  <c:v>5.6</c:v>
                </c:pt>
                <c:pt idx="336">
                  <c:v>5.6166666666666663</c:v>
                </c:pt>
                <c:pt idx="337">
                  <c:v>5.63333333333334</c:v>
                </c:pt>
                <c:pt idx="338">
                  <c:v>5.6499999999999995</c:v>
                </c:pt>
                <c:pt idx="339">
                  <c:v>5.666666666666667</c:v>
                </c:pt>
                <c:pt idx="340">
                  <c:v>5.6833333333333398</c:v>
                </c:pt>
                <c:pt idx="341">
                  <c:v>5.7</c:v>
                </c:pt>
                <c:pt idx="342">
                  <c:v>5.7166666666666694</c:v>
                </c:pt>
                <c:pt idx="343">
                  <c:v>5.7333333333333423</c:v>
                </c:pt>
                <c:pt idx="344">
                  <c:v>5.75</c:v>
                </c:pt>
                <c:pt idx="345">
                  <c:v>5.7666666666666684</c:v>
                </c:pt>
                <c:pt idx="346">
                  <c:v>5.7833333333333412</c:v>
                </c:pt>
                <c:pt idx="347">
                  <c:v>5.8</c:v>
                </c:pt>
                <c:pt idx="348">
                  <c:v>5.8166666666666664</c:v>
                </c:pt>
                <c:pt idx="349">
                  <c:v>5.8333333333333401</c:v>
                </c:pt>
                <c:pt idx="350">
                  <c:v>5.85</c:v>
                </c:pt>
                <c:pt idx="351">
                  <c:v>5.8666666666666663</c:v>
                </c:pt>
                <c:pt idx="352">
                  <c:v>5.88333333333334</c:v>
                </c:pt>
                <c:pt idx="353">
                  <c:v>5.9</c:v>
                </c:pt>
                <c:pt idx="354">
                  <c:v>5.9166666666666714</c:v>
                </c:pt>
                <c:pt idx="355">
                  <c:v>5.9333333333333442</c:v>
                </c:pt>
                <c:pt idx="356">
                  <c:v>5.95</c:v>
                </c:pt>
                <c:pt idx="357">
                  <c:v>5.9666666666666694</c:v>
                </c:pt>
                <c:pt idx="358">
                  <c:v>5.9833333333333423</c:v>
                </c:pt>
                <c:pt idx="359">
                  <c:v>6</c:v>
                </c:pt>
                <c:pt idx="360">
                  <c:v>6.0166666666666684</c:v>
                </c:pt>
                <c:pt idx="361">
                  <c:v>6.0333333333333412</c:v>
                </c:pt>
                <c:pt idx="362">
                  <c:v>6.05</c:v>
                </c:pt>
                <c:pt idx="363">
                  <c:v>6.0666666666666664</c:v>
                </c:pt>
                <c:pt idx="364">
                  <c:v>6.0833333333333401</c:v>
                </c:pt>
                <c:pt idx="365">
                  <c:v>6.1</c:v>
                </c:pt>
                <c:pt idx="366">
                  <c:v>6.1166666666666663</c:v>
                </c:pt>
                <c:pt idx="367">
                  <c:v>6.13333333333334</c:v>
                </c:pt>
                <c:pt idx="368">
                  <c:v>6.1499999999999995</c:v>
                </c:pt>
                <c:pt idx="369">
                  <c:v>6.166666666666667</c:v>
                </c:pt>
                <c:pt idx="370">
                  <c:v>6.1833333333333398</c:v>
                </c:pt>
                <c:pt idx="371">
                  <c:v>6.2</c:v>
                </c:pt>
                <c:pt idx="372">
                  <c:v>6.2166666666666694</c:v>
                </c:pt>
                <c:pt idx="373">
                  <c:v>6.2333333333333423</c:v>
                </c:pt>
                <c:pt idx="374">
                  <c:v>6.25</c:v>
                </c:pt>
                <c:pt idx="375">
                  <c:v>6.2666666666666684</c:v>
                </c:pt>
                <c:pt idx="376">
                  <c:v>6.2833333333333412</c:v>
                </c:pt>
                <c:pt idx="377">
                  <c:v>6.3</c:v>
                </c:pt>
                <c:pt idx="378">
                  <c:v>6.3166666666666664</c:v>
                </c:pt>
                <c:pt idx="379">
                  <c:v>6.3333333333333401</c:v>
                </c:pt>
                <c:pt idx="380">
                  <c:v>6.35</c:v>
                </c:pt>
                <c:pt idx="381">
                  <c:v>6.3666666666666663</c:v>
                </c:pt>
                <c:pt idx="382">
                  <c:v>6.38333333333334</c:v>
                </c:pt>
                <c:pt idx="383">
                  <c:v>6.4</c:v>
                </c:pt>
                <c:pt idx="384">
                  <c:v>6.4166666666666714</c:v>
                </c:pt>
                <c:pt idx="385">
                  <c:v>6.4333333333333442</c:v>
                </c:pt>
                <c:pt idx="386">
                  <c:v>6.45</c:v>
                </c:pt>
                <c:pt idx="387">
                  <c:v>6.4666666666666694</c:v>
                </c:pt>
                <c:pt idx="388">
                  <c:v>6.4833333333333423</c:v>
                </c:pt>
                <c:pt idx="389">
                  <c:v>6.5</c:v>
                </c:pt>
                <c:pt idx="390">
                  <c:v>6.5166666666666684</c:v>
                </c:pt>
                <c:pt idx="391">
                  <c:v>6.5333333333333412</c:v>
                </c:pt>
                <c:pt idx="392">
                  <c:v>6.55</c:v>
                </c:pt>
                <c:pt idx="393">
                  <c:v>6.5666666666666664</c:v>
                </c:pt>
                <c:pt idx="394">
                  <c:v>6.5833333333333401</c:v>
                </c:pt>
                <c:pt idx="395">
                  <c:v>6.6</c:v>
                </c:pt>
                <c:pt idx="396">
                  <c:v>6.6166666666666663</c:v>
                </c:pt>
                <c:pt idx="397">
                  <c:v>6.63333333333334</c:v>
                </c:pt>
                <c:pt idx="398">
                  <c:v>6.6499999999999995</c:v>
                </c:pt>
                <c:pt idx="399">
                  <c:v>6.666666666666667</c:v>
                </c:pt>
                <c:pt idx="400">
                  <c:v>6.6833333333333398</c:v>
                </c:pt>
                <c:pt idx="401">
                  <c:v>6.7</c:v>
                </c:pt>
                <c:pt idx="402">
                  <c:v>6.7166666666666694</c:v>
                </c:pt>
                <c:pt idx="403">
                  <c:v>6.7333333333333423</c:v>
                </c:pt>
                <c:pt idx="404">
                  <c:v>6.75</c:v>
                </c:pt>
                <c:pt idx="405">
                  <c:v>6.7666666666666684</c:v>
                </c:pt>
                <c:pt idx="406">
                  <c:v>6.7833333333333412</c:v>
                </c:pt>
                <c:pt idx="407">
                  <c:v>6.8</c:v>
                </c:pt>
                <c:pt idx="408">
                  <c:v>6.8166666666666664</c:v>
                </c:pt>
                <c:pt idx="409">
                  <c:v>6.8333333333333401</c:v>
                </c:pt>
                <c:pt idx="410">
                  <c:v>6.85</c:v>
                </c:pt>
                <c:pt idx="411">
                  <c:v>6.8666666666666663</c:v>
                </c:pt>
                <c:pt idx="412">
                  <c:v>6.88333333333334</c:v>
                </c:pt>
                <c:pt idx="413">
                  <c:v>6.9</c:v>
                </c:pt>
                <c:pt idx="414">
                  <c:v>6.9166666666666714</c:v>
                </c:pt>
                <c:pt idx="415">
                  <c:v>6.9333333333333442</c:v>
                </c:pt>
                <c:pt idx="416">
                  <c:v>6.95</c:v>
                </c:pt>
                <c:pt idx="417">
                  <c:v>6.9666666666666694</c:v>
                </c:pt>
                <c:pt idx="418">
                  <c:v>6.9833333333333423</c:v>
                </c:pt>
                <c:pt idx="419">
                  <c:v>7</c:v>
                </c:pt>
                <c:pt idx="420">
                  <c:v>7.0166666666666684</c:v>
                </c:pt>
                <c:pt idx="421">
                  <c:v>7.0333333333333412</c:v>
                </c:pt>
                <c:pt idx="422">
                  <c:v>7.05</c:v>
                </c:pt>
                <c:pt idx="423">
                  <c:v>7.0666666666666664</c:v>
                </c:pt>
                <c:pt idx="424">
                  <c:v>7.0833333333333401</c:v>
                </c:pt>
                <c:pt idx="425">
                  <c:v>7.1</c:v>
                </c:pt>
                <c:pt idx="426">
                  <c:v>7.1166666666666663</c:v>
                </c:pt>
                <c:pt idx="427">
                  <c:v>7.13333333333334</c:v>
                </c:pt>
                <c:pt idx="428">
                  <c:v>7.1499999999999995</c:v>
                </c:pt>
                <c:pt idx="429">
                  <c:v>7.166666666666667</c:v>
                </c:pt>
                <c:pt idx="430">
                  <c:v>7.1833333333333398</c:v>
                </c:pt>
                <c:pt idx="431">
                  <c:v>7.2</c:v>
                </c:pt>
                <c:pt idx="432">
                  <c:v>7.2166666666666694</c:v>
                </c:pt>
                <c:pt idx="433">
                  <c:v>7.2333333333333423</c:v>
                </c:pt>
                <c:pt idx="434">
                  <c:v>7.25</c:v>
                </c:pt>
                <c:pt idx="435">
                  <c:v>7.2666666666666684</c:v>
                </c:pt>
                <c:pt idx="436">
                  <c:v>7.2833333333333412</c:v>
                </c:pt>
                <c:pt idx="437">
                  <c:v>7.3</c:v>
                </c:pt>
                <c:pt idx="438">
                  <c:v>7.3166666666666664</c:v>
                </c:pt>
                <c:pt idx="439">
                  <c:v>7.3333333333333401</c:v>
                </c:pt>
                <c:pt idx="440">
                  <c:v>7.35</c:v>
                </c:pt>
                <c:pt idx="441">
                  <c:v>7.3666666666666663</c:v>
                </c:pt>
                <c:pt idx="442">
                  <c:v>7.38333333333334</c:v>
                </c:pt>
                <c:pt idx="443">
                  <c:v>7.4</c:v>
                </c:pt>
                <c:pt idx="444">
                  <c:v>7.4166666666666714</c:v>
                </c:pt>
                <c:pt idx="445">
                  <c:v>7.4333333333333442</c:v>
                </c:pt>
                <c:pt idx="446">
                  <c:v>7.45</c:v>
                </c:pt>
                <c:pt idx="447">
                  <c:v>7.4666666666666694</c:v>
                </c:pt>
                <c:pt idx="448">
                  <c:v>7.4833333333333423</c:v>
                </c:pt>
                <c:pt idx="449">
                  <c:v>7.5</c:v>
                </c:pt>
                <c:pt idx="450">
                  <c:v>7.5166666666666684</c:v>
                </c:pt>
                <c:pt idx="451">
                  <c:v>7.5333333333333412</c:v>
                </c:pt>
                <c:pt idx="452">
                  <c:v>7.55</c:v>
                </c:pt>
                <c:pt idx="453">
                  <c:v>7.5666666666666664</c:v>
                </c:pt>
                <c:pt idx="454">
                  <c:v>7.5833333333333401</c:v>
                </c:pt>
                <c:pt idx="455">
                  <c:v>7.6</c:v>
                </c:pt>
                <c:pt idx="456">
                  <c:v>7.6166666666666663</c:v>
                </c:pt>
                <c:pt idx="457">
                  <c:v>7.63333333333334</c:v>
                </c:pt>
                <c:pt idx="458">
                  <c:v>7.6499999999999995</c:v>
                </c:pt>
                <c:pt idx="459">
                  <c:v>7.666666666666667</c:v>
                </c:pt>
                <c:pt idx="460">
                  <c:v>7.6833333333333398</c:v>
                </c:pt>
                <c:pt idx="461">
                  <c:v>7.7</c:v>
                </c:pt>
                <c:pt idx="462">
                  <c:v>7.7166666666666694</c:v>
                </c:pt>
                <c:pt idx="463">
                  <c:v>7.7333333333333423</c:v>
                </c:pt>
                <c:pt idx="464">
                  <c:v>7.75</c:v>
                </c:pt>
                <c:pt idx="465">
                  <c:v>7.7666666666666684</c:v>
                </c:pt>
                <c:pt idx="466">
                  <c:v>7.7833333333333412</c:v>
                </c:pt>
                <c:pt idx="467">
                  <c:v>7.8</c:v>
                </c:pt>
                <c:pt idx="468">
                  <c:v>7.8166666666666664</c:v>
                </c:pt>
                <c:pt idx="469">
                  <c:v>7.8333333333333401</c:v>
                </c:pt>
                <c:pt idx="470">
                  <c:v>7.85</c:v>
                </c:pt>
                <c:pt idx="471">
                  <c:v>7.8666666666666663</c:v>
                </c:pt>
                <c:pt idx="472">
                  <c:v>7.88333333333334</c:v>
                </c:pt>
                <c:pt idx="473">
                  <c:v>7.9</c:v>
                </c:pt>
                <c:pt idx="474">
                  <c:v>7.9166666666666714</c:v>
                </c:pt>
                <c:pt idx="475">
                  <c:v>7.9333333333333442</c:v>
                </c:pt>
                <c:pt idx="476">
                  <c:v>7.95</c:v>
                </c:pt>
                <c:pt idx="477">
                  <c:v>7.9666666666666694</c:v>
                </c:pt>
                <c:pt idx="478">
                  <c:v>7.9833333333333423</c:v>
                </c:pt>
                <c:pt idx="479">
                  <c:v>8</c:v>
                </c:pt>
                <c:pt idx="480">
                  <c:v>8.0166666666666728</c:v>
                </c:pt>
                <c:pt idx="481">
                  <c:v>8.0333333333333332</c:v>
                </c:pt>
                <c:pt idx="482">
                  <c:v>8.0500000000000007</c:v>
                </c:pt>
                <c:pt idx="483">
                  <c:v>8.0666666666666789</c:v>
                </c:pt>
                <c:pt idx="484">
                  <c:v>8.0833333333333357</c:v>
                </c:pt>
                <c:pt idx="485">
                  <c:v>8.1</c:v>
                </c:pt>
                <c:pt idx="486">
                  <c:v>8.1166666666666725</c:v>
                </c:pt>
                <c:pt idx="487">
                  <c:v>8.1333333333333329</c:v>
                </c:pt>
                <c:pt idx="488">
                  <c:v>8.15</c:v>
                </c:pt>
                <c:pt idx="489">
                  <c:v>8.1666666666666767</c:v>
                </c:pt>
                <c:pt idx="490">
                  <c:v>8.1833333333333336</c:v>
                </c:pt>
                <c:pt idx="491">
                  <c:v>8.2000000000000011</c:v>
                </c:pt>
                <c:pt idx="492">
                  <c:v>8.2166666666666668</c:v>
                </c:pt>
                <c:pt idx="493">
                  <c:v>8.2333333333333218</c:v>
                </c:pt>
                <c:pt idx="494">
                  <c:v>8.25</c:v>
                </c:pt>
                <c:pt idx="495">
                  <c:v>8.2666666666666728</c:v>
                </c:pt>
                <c:pt idx="496">
                  <c:v>8.2833333333333332</c:v>
                </c:pt>
                <c:pt idx="497">
                  <c:v>8.3000000000000007</c:v>
                </c:pt>
                <c:pt idx="498">
                  <c:v>8.3166666666666789</c:v>
                </c:pt>
                <c:pt idx="499">
                  <c:v>8.3333333333333357</c:v>
                </c:pt>
                <c:pt idx="500">
                  <c:v>8.3500000000000068</c:v>
                </c:pt>
                <c:pt idx="501">
                  <c:v>8.3666666666666796</c:v>
                </c:pt>
                <c:pt idx="502">
                  <c:v>8.3833333333333346</c:v>
                </c:pt>
                <c:pt idx="503">
                  <c:v>8.4</c:v>
                </c:pt>
                <c:pt idx="504">
                  <c:v>8.4166666666666767</c:v>
                </c:pt>
                <c:pt idx="505">
                  <c:v>8.4333333333333336</c:v>
                </c:pt>
                <c:pt idx="506">
                  <c:v>8.4500000000000028</c:v>
                </c:pt>
                <c:pt idx="507">
                  <c:v>8.466666666666681</c:v>
                </c:pt>
                <c:pt idx="508">
                  <c:v>8.4833333333333325</c:v>
                </c:pt>
                <c:pt idx="509">
                  <c:v>8.5</c:v>
                </c:pt>
                <c:pt idx="510">
                  <c:v>8.5166666666666728</c:v>
                </c:pt>
                <c:pt idx="511">
                  <c:v>8.5333333333333332</c:v>
                </c:pt>
                <c:pt idx="512">
                  <c:v>8.5500000000000007</c:v>
                </c:pt>
                <c:pt idx="513">
                  <c:v>8.5666666666666789</c:v>
                </c:pt>
                <c:pt idx="514">
                  <c:v>8.5833333333333357</c:v>
                </c:pt>
                <c:pt idx="515">
                  <c:v>8.6</c:v>
                </c:pt>
                <c:pt idx="516">
                  <c:v>8.6166666666666725</c:v>
                </c:pt>
                <c:pt idx="517">
                  <c:v>8.6333333333333329</c:v>
                </c:pt>
                <c:pt idx="518">
                  <c:v>8.65</c:v>
                </c:pt>
                <c:pt idx="519">
                  <c:v>8.6666666666666767</c:v>
                </c:pt>
                <c:pt idx="520">
                  <c:v>8.6833333333333336</c:v>
                </c:pt>
                <c:pt idx="521">
                  <c:v>8.7000000000000011</c:v>
                </c:pt>
                <c:pt idx="522">
                  <c:v>8.7166666666666668</c:v>
                </c:pt>
                <c:pt idx="523">
                  <c:v>8.7333333333333218</c:v>
                </c:pt>
                <c:pt idx="524">
                  <c:v>8.75</c:v>
                </c:pt>
                <c:pt idx="525">
                  <c:v>8.7666666666666728</c:v>
                </c:pt>
                <c:pt idx="526">
                  <c:v>8.7833333333333332</c:v>
                </c:pt>
                <c:pt idx="527">
                  <c:v>8.8000000000000007</c:v>
                </c:pt>
                <c:pt idx="528">
                  <c:v>8.8166666666666789</c:v>
                </c:pt>
                <c:pt idx="529">
                  <c:v>8.8333333333333357</c:v>
                </c:pt>
                <c:pt idx="530">
                  <c:v>8.8500000000000068</c:v>
                </c:pt>
                <c:pt idx="531">
                  <c:v>8.8666666666666796</c:v>
                </c:pt>
                <c:pt idx="532">
                  <c:v>8.8833333333333346</c:v>
                </c:pt>
                <c:pt idx="533">
                  <c:v>8.9</c:v>
                </c:pt>
                <c:pt idx="534">
                  <c:v>8.9166666666666767</c:v>
                </c:pt>
                <c:pt idx="535">
                  <c:v>8.9333333333333336</c:v>
                </c:pt>
                <c:pt idx="536">
                  <c:v>8.9500000000000028</c:v>
                </c:pt>
                <c:pt idx="537">
                  <c:v>8.966666666666681</c:v>
                </c:pt>
                <c:pt idx="538">
                  <c:v>8.9833333333333325</c:v>
                </c:pt>
                <c:pt idx="539">
                  <c:v>9</c:v>
                </c:pt>
                <c:pt idx="540">
                  <c:v>9.0166666666666728</c:v>
                </c:pt>
                <c:pt idx="541">
                  <c:v>9.0333333333333332</c:v>
                </c:pt>
                <c:pt idx="542">
                  <c:v>9.0500000000000007</c:v>
                </c:pt>
                <c:pt idx="543">
                  <c:v>9.0666666666666789</c:v>
                </c:pt>
                <c:pt idx="544">
                  <c:v>9.0833333333333357</c:v>
                </c:pt>
                <c:pt idx="545">
                  <c:v>9.1</c:v>
                </c:pt>
                <c:pt idx="546">
                  <c:v>9.1166666666666725</c:v>
                </c:pt>
                <c:pt idx="547">
                  <c:v>9.1333333333333329</c:v>
                </c:pt>
                <c:pt idx="548">
                  <c:v>9.15</c:v>
                </c:pt>
                <c:pt idx="549">
                  <c:v>9.1666666666666767</c:v>
                </c:pt>
                <c:pt idx="550">
                  <c:v>9.1833333333333336</c:v>
                </c:pt>
                <c:pt idx="551">
                  <c:v>9.2000000000000011</c:v>
                </c:pt>
                <c:pt idx="552">
                  <c:v>9.2166666666666668</c:v>
                </c:pt>
                <c:pt idx="553">
                  <c:v>9.2333333333333218</c:v>
                </c:pt>
                <c:pt idx="554">
                  <c:v>9.25</c:v>
                </c:pt>
                <c:pt idx="555">
                  <c:v>9.2666666666666728</c:v>
                </c:pt>
                <c:pt idx="556">
                  <c:v>9.2833333333333332</c:v>
                </c:pt>
                <c:pt idx="557">
                  <c:v>9.3000000000000007</c:v>
                </c:pt>
                <c:pt idx="558">
                  <c:v>9.3166666666666789</c:v>
                </c:pt>
                <c:pt idx="559">
                  <c:v>9.3333333333333357</c:v>
                </c:pt>
                <c:pt idx="560">
                  <c:v>9.3500000000000068</c:v>
                </c:pt>
                <c:pt idx="561">
                  <c:v>9.3666666666666796</c:v>
                </c:pt>
                <c:pt idx="562">
                  <c:v>9.3833333333333346</c:v>
                </c:pt>
                <c:pt idx="563">
                  <c:v>9.4</c:v>
                </c:pt>
                <c:pt idx="564">
                  <c:v>9.4166666666666767</c:v>
                </c:pt>
                <c:pt idx="565">
                  <c:v>9.4333333333333336</c:v>
                </c:pt>
                <c:pt idx="566">
                  <c:v>9.4500000000000028</c:v>
                </c:pt>
                <c:pt idx="567">
                  <c:v>9.466666666666681</c:v>
                </c:pt>
                <c:pt idx="568">
                  <c:v>9.4833333333333325</c:v>
                </c:pt>
                <c:pt idx="569">
                  <c:v>9.5</c:v>
                </c:pt>
                <c:pt idx="570">
                  <c:v>9.5166666666666728</c:v>
                </c:pt>
                <c:pt idx="571">
                  <c:v>9.5333333333333332</c:v>
                </c:pt>
                <c:pt idx="572">
                  <c:v>9.5500000000000007</c:v>
                </c:pt>
                <c:pt idx="573">
                  <c:v>9.5666666666666789</c:v>
                </c:pt>
                <c:pt idx="574">
                  <c:v>9.5833333333333357</c:v>
                </c:pt>
                <c:pt idx="575">
                  <c:v>9.6</c:v>
                </c:pt>
                <c:pt idx="576">
                  <c:v>9.6166666666666725</c:v>
                </c:pt>
                <c:pt idx="577">
                  <c:v>9.6333333333333329</c:v>
                </c:pt>
                <c:pt idx="578">
                  <c:v>9.65</c:v>
                </c:pt>
                <c:pt idx="579">
                  <c:v>9.6666666666666767</c:v>
                </c:pt>
                <c:pt idx="580">
                  <c:v>9.6833333333333336</c:v>
                </c:pt>
                <c:pt idx="581">
                  <c:v>9.7000000000000011</c:v>
                </c:pt>
                <c:pt idx="582">
                  <c:v>9.7166666666666668</c:v>
                </c:pt>
                <c:pt idx="583">
                  <c:v>9.7333333333333218</c:v>
                </c:pt>
                <c:pt idx="584">
                  <c:v>9.75</c:v>
                </c:pt>
                <c:pt idx="585">
                  <c:v>9.7666666666666728</c:v>
                </c:pt>
                <c:pt idx="586">
                  <c:v>9.7833333333333332</c:v>
                </c:pt>
                <c:pt idx="587">
                  <c:v>9.8000000000000007</c:v>
                </c:pt>
                <c:pt idx="588">
                  <c:v>9.8166666666666789</c:v>
                </c:pt>
                <c:pt idx="589">
                  <c:v>9.8333333333333357</c:v>
                </c:pt>
                <c:pt idx="590">
                  <c:v>9.8500000000000068</c:v>
                </c:pt>
                <c:pt idx="591">
                  <c:v>9.8666666666666796</c:v>
                </c:pt>
                <c:pt idx="592">
                  <c:v>9.8833333333333346</c:v>
                </c:pt>
                <c:pt idx="593">
                  <c:v>9.9</c:v>
                </c:pt>
                <c:pt idx="594">
                  <c:v>9.9166666666666767</c:v>
                </c:pt>
                <c:pt idx="595">
                  <c:v>9.9333333333333336</c:v>
                </c:pt>
                <c:pt idx="596">
                  <c:v>9.9500000000000028</c:v>
                </c:pt>
                <c:pt idx="597">
                  <c:v>9.966666666666681</c:v>
                </c:pt>
                <c:pt idx="598">
                  <c:v>9.9833333333333325</c:v>
                </c:pt>
                <c:pt idx="599">
                  <c:v>10</c:v>
                </c:pt>
                <c:pt idx="600">
                  <c:v>10.016666666666676</c:v>
                </c:pt>
                <c:pt idx="601">
                  <c:v>10.033333333333333</c:v>
                </c:pt>
                <c:pt idx="602">
                  <c:v>10.050000000000002</c:v>
                </c:pt>
                <c:pt idx="603">
                  <c:v>10.066666666666679</c:v>
                </c:pt>
                <c:pt idx="604">
                  <c:v>10.083333333333334</c:v>
                </c:pt>
                <c:pt idx="605">
                  <c:v>10.1</c:v>
                </c:pt>
                <c:pt idx="606">
                  <c:v>10.116666666666672</c:v>
                </c:pt>
                <c:pt idx="607">
                  <c:v>10.133333333333333</c:v>
                </c:pt>
                <c:pt idx="608">
                  <c:v>10.15</c:v>
                </c:pt>
                <c:pt idx="609">
                  <c:v>10.166666666666679</c:v>
                </c:pt>
                <c:pt idx="610">
                  <c:v>10.183333333333334</c:v>
                </c:pt>
                <c:pt idx="611">
                  <c:v>10.200000000000001</c:v>
                </c:pt>
                <c:pt idx="612">
                  <c:v>10.21666666666667</c:v>
                </c:pt>
                <c:pt idx="613">
                  <c:v>10.233333333333333</c:v>
                </c:pt>
                <c:pt idx="614">
                  <c:v>10.25</c:v>
                </c:pt>
                <c:pt idx="615">
                  <c:v>10.266666666666676</c:v>
                </c:pt>
                <c:pt idx="616">
                  <c:v>10.283333333333333</c:v>
                </c:pt>
                <c:pt idx="617">
                  <c:v>10.3</c:v>
                </c:pt>
                <c:pt idx="618">
                  <c:v>10.316666666666679</c:v>
                </c:pt>
                <c:pt idx="619">
                  <c:v>10.333333333333334</c:v>
                </c:pt>
                <c:pt idx="620">
                  <c:v>10.35000000000001</c:v>
                </c:pt>
                <c:pt idx="621">
                  <c:v>10.366666666666685</c:v>
                </c:pt>
                <c:pt idx="622">
                  <c:v>10.383333333333336</c:v>
                </c:pt>
                <c:pt idx="623">
                  <c:v>10.4</c:v>
                </c:pt>
                <c:pt idx="624">
                  <c:v>10.416666666666679</c:v>
                </c:pt>
                <c:pt idx="625">
                  <c:v>10.433333333333334</c:v>
                </c:pt>
                <c:pt idx="626">
                  <c:v>10.450000000000006</c:v>
                </c:pt>
                <c:pt idx="627">
                  <c:v>10.466666666666679</c:v>
                </c:pt>
                <c:pt idx="628">
                  <c:v>10.483333333333334</c:v>
                </c:pt>
                <c:pt idx="629">
                  <c:v>10.5</c:v>
                </c:pt>
                <c:pt idx="630">
                  <c:v>10.516666666666676</c:v>
                </c:pt>
                <c:pt idx="631">
                  <c:v>10.533333333333333</c:v>
                </c:pt>
                <c:pt idx="632">
                  <c:v>10.55</c:v>
                </c:pt>
                <c:pt idx="633">
                  <c:v>10.566666666666679</c:v>
                </c:pt>
                <c:pt idx="634">
                  <c:v>10.583333333333334</c:v>
                </c:pt>
                <c:pt idx="635">
                  <c:v>10.6</c:v>
                </c:pt>
                <c:pt idx="636">
                  <c:v>10.616666666666672</c:v>
                </c:pt>
                <c:pt idx="637">
                  <c:v>10.633333333333333</c:v>
                </c:pt>
                <c:pt idx="638">
                  <c:v>10.65</c:v>
                </c:pt>
                <c:pt idx="639">
                  <c:v>10.666666666666679</c:v>
                </c:pt>
                <c:pt idx="640">
                  <c:v>10.683333333333334</c:v>
                </c:pt>
                <c:pt idx="641">
                  <c:v>10.7</c:v>
                </c:pt>
                <c:pt idx="642">
                  <c:v>10.71666666666667</c:v>
                </c:pt>
                <c:pt idx="643">
                  <c:v>10.733333333333333</c:v>
                </c:pt>
                <c:pt idx="644">
                  <c:v>10.75</c:v>
                </c:pt>
                <c:pt idx="645">
                  <c:v>10.766666666666676</c:v>
                </c:pt>
                <c:pt idx="646">
                  <c:v>10.783333333333333</c:v>
                </c:pt>
                <c:pt idx="647">
                  <c:v>10.8</c:v>
                </c:pt>
                <c:pt idx="648">
                  <c:v>10.816666666666679</c:v>
                </c:pt>
                <c:pt idx="649">
                  <c:v>10.833333333333334</c:v>
                </c:pt>
                <c:pt idx="650">
                  <c:v>10.85000000000001</c:v>
                </c:pt>
                <c:pt idx="651">
                  <c:v>10.866666666666685</c:v>
                </c:pt>
                <c:pt idx="652">
                  <c:v>10.883333333333336</c:v>
                </c:pt>
                <c:pt idx="653">
                  <c:v>10.9</c:v>
                </c:pt>
                <c:pt idx="654">
                  <c:v>10.916666666666679</c:v>
                </c:pt>
                <c:pt idx="655">
                  <c:v>10.933333333333334</c:v>
                </c:pt>
                <c:pt idx="656">
                  <c:v>10.950000000000006</c:v>
                </c:pt>
                <c:pt idx="657">
                  <c:v>10.966666666666679</c:v>
                </c:pt>
                <c:pt idx="658">
                  <c:v>10.983333333333334</c:v>
                </c:pt>
                <c:pt idx="659">
                  <c:v>11</c:v>
                </c:pt>
                <c:pt idx="660">
                  <c:v>11.016666666666676</c:v>
                </c:pt>
                <c:pt idx="661">
                  <c:v>11.033333333333333</c:v>
                </c:pt>
                <c:pt idx="662">
                  <c:v>11.05</c:v>
                </c:pt>
                <c:pt idx="663">
                  <c:v>11.066666666666679</c:v>
                </c:pt>
                <c:pt idx="664">
                  <c:v>11.083333333333334</c:v>
                </c:pt>
                <c:pt idx="665">
                  <c:v>11.1</c:v>
                </c:pt>
                <c:pt idx="666">
                  <c:v>11.116666666666672</c:v>
                </c:pt>
                <c:pt idx="667">
                  <c:v>11.133333333333333</c:v>
                </c:pt>
                <c:pt idx="668">
                  <c:v>11.15</c:v>
                </c:pt>
                <c:pt idx="669">
                  <c:v>11.166666666666679</c:v>
                </c:pt>
                <c:pt idx="670">
                  <c:v>11.183333333333334</c:v>
                </c:pt>
                <c:pt idx="671">
                  <c:v>11.2</c:v>
                </c:pt>
                <c:pt idx="672">
                  <c:v>11.21666666666667</c:v>
                </c:pt>
                <c:pt idx="673">
                  <c:v>11.233333333333333</c:v>
                </c:pt>
                <c:pt idx="674">
                  <c:v>11.25</c:v>
                </c:pt>
                <c:pt idx="675">
                  <c:v>11.266666666666676</c:v>
                </c:pt>
                <c:pt idx="676">
                  <c:v>11.283333333333333</c:v>
                </c:pt>
                <c:pt idx="677">
                  <c:v>11.3</c:v>
                </c:pt>
                <c:pt idx="678">
                  <c:v>11.316666666666679</c:v>
                </c:pt>
                <c:pt idx="679">
                  <c:v>11.333333333333334</c:v>
                </c:pt>
                <c:pt idx="680">
                  <c:v>11.35000000000001</c:v>
                </c:pt>
                <c:pt idx="681">
                  <c:v>11.366666666666685</c:v>
                </c:pt>
                <c:pt idx="682">
                  <c:v>11.383333333333336</c:v>
                </c:pt>
                <c:pt idx="683">
                  <c:v>11.4</c:v>
                </c:pt>
                <c:pt idx="684">
                  <c:v>11.416666666666679</c:v>
                </c:pt>
                <c:pt idx="685">
                  <c:v>11.433333333333334</c:v>
                </c:pt>
                <c:pt idx="686">
                  <c:v>11.450000000000006</c:v>
                </c:pt>
                <c:pt idx="687">
                  <c:v>11.466666666666679</c:v>
                </c:pt>
                <c:pt idx="688">
                  <c:v>11.483333333333334</c:v>
                </c:pt>
                <c:pt idx="689">
                  <c:v>11.5</c:v>
                </c:pt>
                <c:pt idx="690">
                  <c:v>11.516666666666676</c:v>
                </c:pt>
                <c:pt idx="691">
                  <c:v>11.533333333333333</c:v>
                </c:pt>
                <c:pt idx="692">
                  <c:v>11.55</c:v>
                </c:pt>
                <c:pt idx="693">
                  <c:v>11.566666666666679</c:v>
                </c:pt>
                <c:pt idx="694">
                  <c:v>11.583333333333334</c:v>
                </c:pt>
                <c:pt idx="695">
                  <c:v>11.6</c:v>
                </c:pt>
                <c:pt idx="696">
                  <c:v>11.616666666666672</c:v>
                </c:pt>
                <c:pt idx="697">
                  <c:v>11.633333333333333</c:v>
                </c:pt>
                <c:pt idx="698">
                  <c:v>11.65</c:v>
                </c:pt>
                <c:pt idx="699">
                  <c:v>11.666666666666679</c:v>
                </c:pt>
                <c:pt idx="700">
                  <c:v>11.683333333333334</c:v>
                </c:pt>
                <c:pt idx="701">
                  <c:v>11.7</c:v>
                </c:pt>
                <c:pt idx="702">
                  <c:v>11.71666666666667</c:v>
                </c:pt>
                <c:pt idx="703">
                  <c:v>11.733333333333333</c:v>
                </c:pt>
                <c:pt idx="704">
                  <c:v>11.75</c:v>
                </c:pt>
                <c:pt idx="705">
                  <c:v>11.766666666666676</c:v>
                </c:pt>
                <c:pt idx="706">
                  <c:v>11.783333333333333</c:v>
                </c:pt>
                <c:pt idx="707">
                  <c:v>11.8</c:v>
                </c:pt>
                <c:pt idx="708">
                  <c:v>11.816666666666679</c:v>
                </c:pt>
                <c:pt idx="709">
                  <c:v>11.833333333333334</c:v>
                </c:pt>
                <c:pt idx="710">
                  <c:v>11.85000000000001</c:v>
                </c:pt>
                <c:pt idx="711">
                  <c:v>11.866666666666685</c:v>
                </c:pt>
                <c:pt idx="712">
                  <c:v>11.883333333333336</c:v>
                </c:pt>
                <c:pt idx="713">
                  <c:v>11.9</c:v>
                </c:pt>
                <c:pt idx="714">
                  <c:v>11.916666666666679</c:v>
                </c:pt>
                <c:pt idx="715">
                  <c:v>11.933333333333334</c:v>
                </c:pt>
                <c:pt idx="716">
                  <c:v>11.950000000000006</c:v>
                </c:pt>
                <c:pt idx="717">
                  <c:v>11.966666666666679</c:v>
                </c:pt>
                <c:pt idx="718">
                  <c:v>11.983333333333334</c:v>
                </c:pt>
                <c:pt idx="719">
                  <c:v>12</c:v>
                </c:pt>
                <c:pt idx="720">
                  <c:v>12.016666666666676</c:v>
                </c:pt>
                <c:pt idx="721">
                  <c:v>12.033333333333333</c:v>
                </c:pt>
                <c:pt idx="722">
                  <c:v>12.05</c:v>
                </c:pt>
                <c:pt idx="723">
                  <c:v>12.066666666666679</c:v>
                </c:pt>
                <c:pt idx="724">
                  <c:v>12.083333333333334</c:v>
                </c:pt>
                <c:pt idx="725">
                  <c:v>12.1</c:v>
                </c:pt>
                <c:pt idx="726">
                  <c:v>12.116666666666672</c:v>
                </c:pt>
                <c:pt idx="727">
                  <c:v>12.133333333333333</c:v>
                </c:pt>
                <c:pt idx="728">
                  <c:v>12.15</c:v>
                </c:pt>
                <c:pt idx="729">
                  <c:v>12.166666666666679</c:v>
                </c:pt>
                <c:pt idx="730">
                  <c:v>12.183333333333334</c:v>
                </c:pt>
                <c:pt idx="731">
                  <c:v>12.2</c:v>
                </c:pt>
                <c:pt idx="732">
                  <c:v>12.21666666666667</c:v>
                </c:pt>
                <c:pt idx="733">
                  <c:v>12.233333333333333</c:v>
                </c:pt>
                <c:pt idx="734">
                  <c:v>12.25</c:v>
                </c:pt>
                <c:pt idx="735">
                  <c:v>12.266666666666676</c:v>
                </c:pt>
                <c:pt idx="736">
                  <c:v>12.283333333333333</c:v>
                </c:pt>
                <c:pt idx="737">
                  <c:v>12.3</c:v>
                </c:pt>
                <c:pt idx="738">
                  <c:v>12.316666666666679</c:v>
                </c:pt>
                <c:pt idx="739">
                  <c:v>12.333333333333334</c:v>
                </c:pt>
                <c:pt idx="740">
                  <c:v>12.35000000000001</c:v>
                </c:pt>
                <c:pt idx="741">
                  <c:v>12.366666666666685</c:v>
                </c:pt>
                <c:pt idx="742">
                  <c:v>12.383333333333336</c:v>
                </c:pt>
                <c:pt idx="743">
                  <c:v>12.4</c:v>
                </c:pt>
                <c:pt idx="744">
                  <c:v>12.416666666666679</c:v>
                </c:pt>
                <c:pt idx="745">
                  <c:v>12.433333333333334</c:v>
                </c:pt>
                <c:pt idx="746">
                  <c:v>12.450000000000006</c:v>
                </c:pt>
                <c:pt idx="747">
                  <c:v>12.466666666666679</c:v>
                </c:pt>
                <c:pt idx="748">
                  <c:v>12.483333333333334</c:v>
                </c:pt>
                <c:pt idx="749">
                  <c:v>12.5</c:v>
                </c:pt>
                <c:pt idx="750">
                  <c:v>12.516666666666676</c:v>
                </c:pt>
                <c:pt idx="751">
                  <c:v>12.533333333333333</c:v>
                </c:pt>
                <c:pt idx="752">
                  <c:v>12.55</c:v>
                </c:pt>
                <c:pt idx="753">
                  <c:v>12.566666666666679</c:v>
                </c:pt>
                <c:pt idx="754">
                  <c:v>12.583333333333334</c:v>
                </c:pt>
                <c:pt idx="755">
                  <c:v>12.6</c:v>
                </c:pt>
                <c:pt idx="756">
                  <c:v>12.616666666666672</c:v>
                </c:pt>
                <c:pt idx="757">
                  <c:v>12.633333333333333</c:v>
                </c:pt>
                <c:pt idx="758">
                  <c:v>12.65</c:v>
                </c:pt>
                <c:pt idx="759">
                  <c:v>12.666666666666679</c:v>
                </c:pt>
                <c:pt idx="760">
                  <c:v>12.683333333333334</c:v>
                </c:pt>
                <c:pt idx="761">
                  <c:v>12.7</c:v>
                </c:pt>
                <c:pt idx="762">
                  <c:v>12.71666666666667</c:v>
                </c:pt>
                <c:pt idx="763">
                  <c:v>12.733333333333333</c:v>
                </c:pt>
                <c:pt idx="764">
                  <c:v>12.75</c:v>
                </c:pt>
                <c:pt idx="765">
                  <c:v>12.766666666666676</c:v>
                </c:pt>
                <c:pt idx="766">
                  <c:v>12.783333333333333</c:v>
                </c:pt>
                <c:pt idx="767">
                  <c:v>12.8</c:v>
                </c:pt>
                <c:pt idx="768">
                  <c:v>12.816666666666679</c:v>
                </c:pt>
                <c:pt idx="769">
                  <c:v>12.833333333333334</c:v>
                </c:pt>
                <c:pt idx="770">
                  <c:v>12.85000000000001</c:v>
                </c:pt>
                <c:pt idx="771">
                  <c:v>12.866666666666685</c:v>
                </c:pt>
                <c:pt idx="772">
                  <c:v>12.883333333333336</c:v>
                </c:pt>
                <c:pt idx="773">
                  <c:v>12.9</c:v>
                </c:pt>
                <c:pt idx="774">
                  <c:v>12.916666666666679</c:v>
                </c:pt>
                <c:pt idx="775">
                  <c:v>12.933333333333334</c:v>
                </c:pt>
                <c:pt idx="776">
                  <c:v>12.950000000000006</c:v>
                </c:pt>
                <c:pt idx="777">
                  <c:v>12.966666666666679</c:v>
                </c:pt>
                <c:pt idx="778">
                  <c:v>12.983333333333334</c:v>
                </c:pt>
                <c:pt idx="779">
                  <c:v>13</c:v>
                </c:pt>
                <c:pt idx="780">
                  <c:v>13.016666666666676</c:v>
                </c:pt>
                <c:pt idx="781">
                  <c:v>13.033333333333333</c:v>
                </c:pt>
                <c:pt idx="782">
                  <c:v>13.05</c:v>
                </c:pt>
                <c:pt idx="783">
                  <c:v>13.066666666666679</c:v>
                </c:pt>
                <c:pt idx="784">
                  <c:v>13.083333333333334</c:v>
                </c:pt>
                <c:pt idx="785">
                  <c:v>13.1</c:v>
                </c:pt>
                <c:pt idx="786">
                  <c:v>13.116666666666672</c:v>
                </c:pt>
                <c:pt idx="787">
                  <c:v>13.133333333333333</c:v>
                </c:pt>
                <c:pt idx="788">
                  <c:v>13.15</c:v>
                </c:pt>
                <c:pt idx="789">
                  <c:v>13.166666666666679</c:v>
                </c:pt>
                <c:pt idx="790">
                  <c:v>13.183333333333334</c:v>
                </c:pt>
                <c:pt idx="791">
                  <c:v>13.2</c:v>
                </c:pt>
                <c:pt idx="792">
                  <c:v>13.21666666666667</c:v>
                </c:pt>
                <c:pt idx="793">
                  <c:v>13.233333333333333</c:v>
                </c:pt>
                <c:pt idx="794">
                  <c:v>13.25</c:v>
                </c:pt>
                <c:pt idx="795">
                  <c:v>13.266666666666676</c:v>
                </c:pt>
                <c:pt idx="796">
                  <c:v>13.283333333333333</c:v>
                </c:pt>
                <c:pt idx="797">
                  <c:v>13.3</c:v>
                </c:pt>
                <c:pt idx="798">
                  <c:v>13.316666666666679</c:v>
                </c:pt>
                <c:pt idx="799">
                  <c:v>13.333333333333334</c:v>
                </c:pt>
                <c:pt idx="800">
                  <c:v>13.35000000000001</c:v>
                </c:pt>
                <c:pt idx="801">
                  <c:v>13.366666666666685</c:v>
                </c:pt>
                <c:pt idx="802">
                  <c:v>13.383333333333336</c:v>
                </c:pt>
                <c:pt idx="803">
                  <c:v>13.4</c:v>
                </c:pt>
                <c:pt idx="804">
                  <c:v>13.416666666666679</c:v>
                </c:pt>
                <c:pt idx="805">
                  <c:v>13.433333333333334</c:v>
                </c:pt>
                <c:pt idx="806">
                  <c:v>13.450000000000006</c:v>
                </c:pt>
                <c:pt idx="807">
                  <c:v>13.466666666666679</c:v>
                </c:pt>
                <c:pt idx="808">
                  <c:v>13.483333333333334</c:v>
                </c:pt>
                <c:pt idx="809">
                  <c:v>13.5</c:v>
                </c:pt>
                <c:pt idx="810">
                  <c:v>13.516666666666676</c:v>
                </c:pt>
                <c:pt idx="811">
                  <c:v>13.533333333333333</c:v>
                </c:pt>
                <c:pt idx="812">
                  <c:v>13.55</c:v>
                </c:pt>
                <c:pt idx="813">
                  <c:v>13.566666666666679</c:v>
                </c:pt>
                <c:pt idx="814">
                  <c:v>13.583333333333334</c:v>
                </c:pt>
                <c:pt idx="815">
                  <c:v>13.6</c:v>
                </c:pt>
                <c:pt idx="816">
                  <c:v>13.616666666666672</c:v>
                </c:pt>
                <c:pt idx="817">
                  <c:v>13.633333333333333</c:v>
                </c:pt>
                <c:pt idx="818">
                  <c:v>13.65</c:v>
                </c:pt>
                <c:pt idx="819">
                  <c:v>13.666666666666679</c:v>
                </c:pt>
                <c:pt idx="820">
                  <c:v>13.683333333333334</c:v>
                </c:pt>
                <c:pt idx="821">
                  <c:v>13.7</c:v>
                </c:pt>
                <c:pt idx="822">
                  <c:v>13.71666666666667</c:v>
                </c:pt>
                <c:pt idx="823">
                  <c:v>13.733333333333333</c:v>
                </c:pt>
                <c:pt idx="824">
                  <c:v>13.75</c:v>
                </c:pt>
                <c:pt idx="825">
                  <c:v>13.766666666666676</c:v>
                </c:pt>
                <c:pt idx="826">
                  <c:v>13.783333333333333</c:v>
                </c:pt>
                <c:pt idx="827">
                  <c:v>13.8</c:v>
                </c:pt>
                <c:pt idx="828">
                  <c:v>13.816666666666679</c:v>
                </c:pt>
                <c:pt idx="829">
                  <c:v>13.833333333333334</c:v>
                </c:pt>
                <c:pt idx="830">
                  <c:v>13.85000000000001</c:v>
                </c:pt>
                <c:pt idx="831">
                  <c:v>13.866666666666685</c:v>
                </c:pt>
                <c:pt idx="832">
                  <c:v>13.883333333333336</c:v>
                </c:pt>
                <c:pt idx="833">
                  <c:v>13.9</c:v>
                </c:pt>
                <c:pt idx="834">
                  <c:v>13.916666666666679</c:v>
                </c:pt>
                <c:pt idx="835">
                  <c:v>13.933333333333334</c:v>
                </c:pt>
                <c:pt idx="836">
                  <c:v>13.950000000000006</c:v>
                </c:pt>
                <c:pt idx="837">
                  <c:v>13.966666666666679</c:v>
                </c:pt>
                <c:pt idx="838">
                  <c:v>13.983333333333334</c:v>
                </c:pt>
                <c:pt idx="839">
                  <c:v>14</c:v>
                </c:pt>
                <c:pt idx="840">
                  <c:v>14.016666666666676</c:v>
                </c:pt>
                <c:pt idx="841">
                  <c:v>14.033333333333333</c:v>
                </c:pt>
                <c:pt idx="842">
                  <c:v>14.05</c:v>
                </c:pt>
                <c:pt idx="843">
                  <c:v>14.066666666666679</c:v>
                </c:pt>
                <c:pt idx="844">
                  <c:v>14.083333333333334</c:v>
                </c:pt>
                <c:pt idx="845">
                  <c:v>14.1</c:v>
                </c:pt>
                <c:pt idx="846">
                  <c:v>14.116666666666672</c:v>
                </c:pt>
                <c:pt idx="847">
                  <c:v>14.133333333333333</c:v>
                </c:pt>
                <c:pt idx="848">
                  <c:v>14.15</c:v>
                </c:pt>
                <c:pt idx="849">
                  <c:v>14.166666666666679</c:v>
                </c:pt>
                <c:pt idx="850">
                  <c:v>14.183333333333334</c:v>
                </c:pt>
                <c:pt idx="851">
                  <c:v>14.2</c:v>
                </c:pt>
                <c:pt idx="852">
                  <c:v>14.21666666666667</c:v>
                </c:pt>
                <c:pt idx="853">
                  <c:v>14.233333333333333</c:v>
                </c:pt>
                <c:pt idx="854">
                  <c:v>14.25</c:v>
                </c:pt>
                <c:pt idx="855">
                  <c:v>14.266666666666676</c:v>
                </c:pt>
                <c:pt idx="856">
                  <c:v>14.283333333333333</c:v>
                </c:pt>
                <c:pt idx="857">
                  <c:v>14.3</c:v>
                </c:pt>
                <c:pt idx="858">
                  <c:v>14.316666666666679</c:v>
                </c:pt>
                <c:pt idx="859">
                  <c:v>14.333333333333334</c:v>
                </c:pt>
                <c:pt idx="860">
                  <c:v>14.35000000000001</c:v>
                </c:pt>
                <c:pt idx="861">
                  <c:v>14.366666666666685</c:v>
                </c:pt>
                <c:pt idx="862">
                  <c:v>14.383333333333336</c:v>
                </c:pt>
                <c:pt idx="863">
                  <c:v>14.4</c:v>
                </c:pt>
                <c:pt idx="864">
                  <c:v>14.416666666666679</c:v>
                </c:pt>
                <c:pt idx="865">
                  <c:v>14.433333333333334</c:v>
                </c:pt>
                <c:pt idx="866">
                  <c:v>14.450000000000006</c:v>
                </c:pt>
                <c:pt idx="867">
                  <c:v>14.466666666666679</c:v>
                </c:pt>
                <c:pt idx="868">
                  <c:v>14.483333333333334</c:v>
                </c:pt>
                <c:pt idx="869">
                  <c:v>14.5</c:v>
                </c:pt>
                <c:pt idx="870">
                  <c:v>14.516666666666676</c:v>
                </c:pt>
                <c:pt idx="871">
                  <c:v>14.533333333333333</c:v>
                </c:pt>
                <c:pt idx="872">
                  <c:v>14.55</c:v>
                </c:pt>
                <c:pt idx="873">
                  <c:v>14.566666666666679</c:v>
                </c:pt>
                <c:pt idx="874">
                  <c:v>14.583333333333334</c:v>
                </c:pt>
                <c:pt idx="875">
                  <c:v>14.6</c:v>
                </c:pt>
                <c:pt idx="876">
                  <c:v>14.616666666666672</c:v>
                </c:pt>
                <c:pt idx="877">
                  <c:v>14.633333333333333</c:v>
                </c:pt>
                <c:pt idx="878">
                  <c:v>14.65</c:v>
                </c:pt>
                <c:pt idx="879">
                  <c:v>14.666666666666679</c:v>
                </c:pt>
                <c:pt idx="880">
                  <c:v>14.683333333333334</c:v>
                </c:pt>
                <c:pt idx="881">
                  <c:v>14.7</c:v>
                </c:pt>
                <c:pt idx="882">
                  <c:v>14.71666666666667</c:v>
                </c:pt>
                <c:pt idx="883">
                  <c:v>14.733333333333333</c:v>
                </c:pt>
                <c:pt idx="884">
                  <c:v>14.75</c:v>
                </c:pt>
                <c:pt idx="885">
                  <c:v>14.766666666666676</c:v>
                </c:pt>
                <c:pt idx="886">
                  <c:v>14.783333333333333</c:v>
                </c:pt>
                <c:pt idx="887">
                  <c:v>14.8</c:v>
                </c:pt>
                <c:pt idx="888">
                  <c:v>14.816666666666679</c:v>
                </c:pt>
                <c:pt idx="889">
                  <c:v>14.833333333333334</c:v>
                </c:pt>
                <c:pt idx="890">
                  <c:v>14.85000000000001</c:v>
                </c:pt>
                <c:pt idx="891">
                  <c:v>14.866666666666685</c:v>
                </c:pt>
                <c:pt idx="892">
                  <c:v>14.883333333333336</c:v>
                </c:pt>
                <c:pt idx="893">
                  <c:v>14.9</c:v>
                </c:pt>
                <c:pt idx="894">
                  <c:v>14.916666666666679</c:v>
                </c:pt>
                <c:pt idx="895">
                  <c:v>14.933333333333334</c:v>
                </c:pt>
                <c:pt idx="896">
                  <c:v>14.950000000000006</c:v>
                </c:pt>
                <c:pt idx="897">
                  <c:v>14.966666666666679</c:v>
                </c:pt>
                <c:pt idx="898">
                  <c:v>14.983333333333334</c:v>
                </c:pt>
                <c:pt idx="899">
                  <c:v>15</c:v>
                </c:pt>
                <c:pt idx="900">
                  <c:v>15.016666666666676</c:v>
                </c:pt>
                <c:pt idx="901">
                  <c:v>15.033333333333333</c:v>
                </c:pt>
                <c:pt idx="902">
                  <c:v>15.05</c:v>
                </c:pt>
                <c:pt idx="903">
                  <c:v>15.066666666666679</c:v>
                </c:pt>
                <c:pt idx="904">
                  <c:v>15.083333333333334</c:v>
                </c:pt>
                <c:pt idx="905">
                  <c:v>15.1</c:v>
                </c:pt>
                <c:pt idx="906">
                  <c:v>15.116666666666672</c:v>
                </c:pt>
                <c:pt idx="907">
                  <c:v>15.133333333333333</c:v>
                </c:pt>
                <c:pt idx="908">
                  <c:v>15.15</c:v>
                </c:pt>
                <c:pt idx="909">
                  <c:v>15.166666666666679</c:v>
                </c:pt>
                <c:pt idx="910">
                  <c:v>15.183333333333334</c:v>
                </c:pt>
                <c:pt idx="911">
                  <c:v>15.2</c:v>
                </c:pt>
                <c:pt idx="912">
                  <c:v>15.21666666666667</c:v>
                </c:pt>
                <c:pt idx="913">
                  <c:v>15.233333333333333</c:v>
                </c:pt>
                <c:pt idx="914">
                  <c:v>15.25</c:v>
                </c:pt>
                <c:pt idx="915">
                  <c:v>15.266666666666676</c:v>
                </c:pt>
                <c:pt idx="916">
                  <c:v>15.283333333333333</c:v>
                </c:pt>
                <c:pt idx="917">
                  <c:v>15.3</c:v>
                </c:pt>
                <c:pt idx="918">
                  <c:v>15.316666666666679</c:v>
                </c:pt>
                <c:pt idx="919">
                  <c:v>15.333333333333334</c:v>
                </c:pt>
                <c:pt idx="920">
                  <c:v>15.35000000000001</c:v>
                </c:pt>
                <c:pt idx="921">
                  <c:v>15.366666666666685</c:v>
                </c:pt>
                <c:pt idx="922">
                  <c:v>15.383333333333336</c:v>
                </c:pt>
                <c:pt idx="923">
                  <c:v>15.4</c:v>
                </c:pt>
                <c:pt idx="924">
                  <c:v>15.416666666666679</c:v>
                </c:pt>
                <c:pt idx="925">
                  <c:v>15.433333333333334</c:v>
                </c:pt>
                <c:pt idx="926">
                  <c:v>15.450000000000006</c:v>
                </c:pt>
                <c:pt idx="927">
                  <c:v>15.466666666666679</c:v>
                </c:pt>
                <c:pt idx="928">
                  <c:v>15.483333333333334</c:v>
                </c:pt>
                <c:pt idx="929">
                  <c:v>15.5</c:v>
                </c:pt>
                <c:pt idx="930">
                  <c:v>15.516666666666676</c:v>
                </c:pt>
                <c:pt idx="931">
                  <c:v>15.533333333333333</c:v>
                </c:pt>
                <c:pt idx="932">
                  <c:v>15.55</c:v>
                </c:pt>
                <c:pt idx="933">
                  <c:v>15.566666666666679</c:v>
                </c:pt>
                <c:pt idx="934">
                  <c:v>15.583333333333334</c:v>
                </c:pt>
                <c:pt idx="935">
                  <c:v>15.6</c:v>
                </c:pt>
                <c:pt idx="936">
                  <c:v>15.616666666666672</c:v>
                </c:pt>
                <c:pt idx="937">
                  <c:v>15.633333333333333</c:v>
                </c:pt>
                <c:pt idx="938">
                  <c:v>15.65</c:v>
                </c:pt>
                <c:pt idx="939">
                  <c:v>15.666666666666679</c:v>
                </c:pt>
                <c:pt idx="940">
                  <c:v>15.683333333333334</c:v>
                </c:pt>
                <c:pt idx="941">
                  <c:v>15.7</c:v>
                </c:pt>
                <c:pt idx="942">
                  <c:v>15.71666666666667</c:v>
                </c:pt>
                <c:pt idx="943">
                  <c:v>15.733333333333333</c:v>
                </c:pt>
                <c:pt idx="944">
                  <c:v>15.75</c:v>
                </c:pt>
                <c:pt idx="945">
                  <c:v>15.766666666666676</c:v>
                </c:pt>
                <c:pt idx="946">
                  <c:v>15.783333333333333</c:v>
                </c:pt>
                <c:pt idx="947">
                  <c:v>15.8</c:v>
                </c:pt>
                <c:pt idx="948">
                  <c:v>15.816666666666679</c:v>
                </c:pt>
                <c:pt idx="949">
                  <c:v>15.833333333333334</c:v>
                </c:pt>
                <c:pt idx="950">
                  <c:v>15.85000000000001</c:v>
                </c:pt>
                <c:pt idx="951">
                  <c:v>15.866666666666685</c:v>
                </c:pt>
                <c:pt idx="952">
                  <c:v>15.883333333333336</c:v>
                </c:pt>
                <c:pt idx="953">
                  <c:v>15.9</c:v>
                </c:pt>
                <c:pt idx="954">
                  <c:v>15.916666666666679</c:v>
                </c:pt>
                <c:pt idx="955">
                  <c:v>15.933333333333334</c:v>
                </c:pt>
                <c:pt idx="956">
                  <c:v>15.950000000000006</c:v>
                </c:pt>
                <c:pt idx="957">
                  <c:v>15.966666666666679</c:v>
                </c:pt>
                <c:pt idx="958">
                  <c:v>15.983333333333334</c:v>
                </c:pt>
                <c:pt idx="959">
                  <c:v>16</c:v>
                </c:pt>
                <c:pt idx="960">
                  <c:v>16.016666666666687</c:v>
                </c:pt>
                <c:pt idx="961">
                  <c:v>16.033333333333289</c:v>
                </c:pt>
                <c:pt idx="962">
                  <c:v>16.05</c:v>
                </c:pt>
                <c:pt idx="963">
                  <c:v>16.066666666666666</c:v>
                </c:pt>
                <c:pt idx="964">
                  <c:v>16.083333333333272</c:v>
                </c:pt>
                <c:pt idx="965">
                  <c:v>16.100000000000001</c:v>
                </c:pt>
                <c:pt idx="966">
                  <c:v>16.116666666666688</c:v>
                </c:pt>
                <c:pt idx="967">
                  <c:v>16.133333333333301</c:v>
                </c:pt>
                <c:pt idx="968">
                  <c:v>16.149999999999999</c:v>
                </c:pt>
                <c:pt idx="969">
                  <c:v>16.166666666666668</c:v>
                </c:pt>
                <c:pt idx="970">
                  <c:v>16.183333333333284</c:v>
                </c:pt>
                <c:pt idx="971">
                  <c:v>16.2</c:v>
                </c:pt>
                <c:pt idx="972">
                  <c:v>16.216666666666665</c:v>
                </c:pt>
                <c:pt idx="973">
                  <c:v>16.233333333333285</c:v>
                </c:pt>
                <c:pt idx="974">
                  <c:v>16.25</c:v>
                </c:pt>
                <c:pt idx="975">
                  <c:v>16.266666666666666</c:v>
                </c:pt>
                <c:pt idx="976">
                  <c:v>16.283333333333275</c:v>
                </c:pt>
                <c:pt idx="977">
                  <c:v>16.3</c:v>
                </c:pt>
                <c:pt idx="978">
                  <c:v>16.316666666666688</c:v>
                </c:pt>
                <c:pt idx="979">
                  <c:v>16.33333333333329</c:v>
                </c:pt>
                <c:pt idx="980">
                  <c:v>16.350000000000001</c:v>
                </c:pt>
                <c:pt idx="981">
                  <c:v>16.366666666666667</c:v>
                </c:pt>
                <c:pt idx="982">
                  <c:v>16.383333333333276</c:v>
                </c:pt>
                <c:pt idx="983">
                  <c:v>16.399999999999999</c:v>
                </c:pt>
                <c:pt idx="984">
                  <c:v>16.416666666666668</c:v>
                </c:pt>
                <c:pt idx="985">
                  <c:v>16.433333333333284</c:v>
                </c:pt>
                <c:pt idx="986">
                  <c:v>16.45</c:v>
                </c:pt>
                <c:pt idx="987">
                  <c:v>16.466666666666644</c:v>
                </c:pt>
                <c:pt idx="988">
                  <c:v>16.483333333333267</c:v>
                </c:pt>
                <c:pt idx="989">
                  <c:v>16.5</c:v>
                </c:pt>
                <c:pt idx="990">
                  <c:v>16.516666666666687</c:v>
                </c:pt>
                <c:pt idx="991">
                  <c:v>16.533333333333289</c:v>
                </c:pt>
                <c:pt idx="992">
                  <c:v>16.55</c:v>
                </c:pt>
                <c:pt idx="993">
                  <c:v>16.566666666666666</c:v>
                </c:pt>
                <c:pt idx="994">
                  <c:v>16.583333333333272</c:v>
                </c:pt>
                <c:pt idx="995">
                  <c:v>16.600000000000001</c:v>
                </c:pt>
                <c:pt idx="996">
                  <c:v>16.616666666666688</c:v>
                </c:pt>
                <c:pt idx="997">
                  <c:v>16.633333333333301</c:v>
                </c:pt>
                <c:pt idx="998">
                  <c:v>16.649999999999999</c:v>
                </c:pt>
                <c:pt idx="999">
                  <c:v>16.666666666666668</c:v>
                </c:pt>
                <c:pt idx="1000">
                  <c:v>16.683333333333284</c:v>
                </c:pt>
                <c:pt idx="1001">
                  <c:v>16.7</c:v>
                </c:pt>
                <c:pt idx="1002">
                  <c:v>16.716666666666665</c:v>
                </c:pt>
                <c:pt idx="1003">
                  <c:v>16.733333333333285</c:v>
                </c:pt>
                <c:pt idx="1004">
                  <c:v>16.75</c:v>
                </c:pt>
                <c:pt idx="1005">
                  <c:v>16.766666666666666</c:v>
                </c:pt>
                <c:pt idx="1006">
                  <c:v>16.783333333333275</c:v>
                </c:pt>
                <c:pt idx="1007">
                  <c:v>16.8</c:v>
                </c:pt>
                <c:pt idx="1008">
                  <c:v>16.816666666666688</c:v>
                </c:pt>
                <c:pt idx="1009">
                  <c:v>16.83333333333329</c:v>
                </c:pt>
                <c:pt idx="1010">
                  <c:v>16.850000000000001</c:v>
                </c:pt>
                <c:pt idx="1011">
                  <c:v>16.866666666666667</c:v>
                </c:pt>
                <c:pt idx="1012">
                  <c:v>16.883333333333276</c:v>
                </c:pt>
                <c:pt idx="1013">
                  <c:v>16.899999999999999</c:v>
                </c:pt>
                <c:pt idx="1014">
                  <c:v>16.916666666666668</c:v>
                </c:pt>
                <c:pt idx="1015">
                  <c:v>16.933333333333284</c:v>
                </c:pt>
                <c:pt idx="1016">
                  <c:v>16.95</c:v>
                </c:pt>
                <c:pt idx="1017">
                  <c:v>16.966666666666644</c:v>
                </c:pt>
                <c:pt idx="1018">
                  <c:v>16.983333333333267</c:v>
                </c:pt>
                <c:pt idx="1019">
                  <c:v>17</c:v>
                </c:pt>
                <c:pt idx="1020">
                  <c:v>17.016666666666687</c:v>
                </c:pt>
                <c:pt idx="1021">
                  <c:v>17.033333333333289</c:v>
                </c:pt>
                <c:pt idx="1022">
                  <c:v>17.05</c:v>
                </c:pt>
                <c:pt idx="1023">
                  <c:v>17.066666666666666</c:v>
                </c:pt>
                <c:pt idx="1024">
                  <c:v>17.083333333333272</c:v>
                </c:pt>
                <c:pt idx="1025">
                  <c:v>17.100000000000001</c:v>
                </c:pt>
                <c:pt idx="1026">
                  <c:v>17.116666666666688</c:v>
                </c:pt>
                <c:pt idx="1027">
                  <c:v>17.133333333333301</c:v>
                </c:pt>
                <c:pt idx="1028">
                  <c:v>17.149999999999999</c:v>
                </c:pt>
                <c:pt idx="1029">
                  <c:v>17.166666666666668</c:v>
                </c:pt>
                <c:pt idx="1030">
                  <c:v>17.183333333333284</c:v>
                </c:pt>
                <c:pt idx="1031">
                  <c:v>17.2</c:v>
                </c:pt>
                <c:pt idx="1032">
                  <c:v>17.216666666666665</c:v>
                </c:pt>
                <c:pt idx="1033">
                  <c:v>17.233333333333285</c:v>
                </c:pt>
                <c:pt idx="1034">
                  <c:v>17.25</c:v>
                </c:pt>
                <c:pt idx="1035">
                  <c:v>17.266666666666666</c:v>
                </c:pt>
                <c:pt idx="1036">
                  <c:v>17.283333333333275</c:v>
                </c:pt>
                <c:pt idx="1037">
                  <c:v>17.3</c:v>
                </c:pt>
                <c:pt idx="1038">
                  <c:v>17.316666666666688</c:v>
                </c:pt>
                <c:pt idx="1039">
                  <c:v>17.33333333333329</c:v>
                </c:pt>
                <c:pt idx="1040">
                  <c:v>17.350000000000001</c:v>
                </c:pt>
                <c:pt idx="1041">
                  <c:v>17.366666666666667</c:v>
                </c:pt>
                <c:pt idx="1042">
                  <c:v>17.383333333333276</c:v>
                </c:pt>
                <c:pt idx="1043">
                  <c:v>17.399999999999999</c:v>
                </c:pt>
                <c:pt idx="1044">
                  <c:v>17.416666666666668</c:v>
                </c:pt>
                <c:pt idx="1045">
                  <c:v>17.433333333333284</c:v>
                </c:pt>
                <c:pt idx="1046">
                  <c:v>17.45</c:v>
                </c:pt>
                <c:pt idx="1047">
                  <c:v>17.466666666666644</c:v>
                </c:pt>
                <c:pt idx="1048">
                  <c:v>17.483333333333267</c:v>
                </c:pt>
                <c:pt idx="1049">
                  <c:v>17.5</c:v>
                </c:pt>
                <c:pt idx="1050">
                  <c:v>17.516666666666687</c:v>
                </c:pt>
                <c:pt idx="1051">
                  <c:v>17.533333333333289</c:v>
                </c:pt>
                <c:pt idx="1052">
                  <c:v>17.55</c:v>
                </c:pt>
                <c:pt idx="1053">
                  <c:v>17.566666666666666</c:v>
                </c:pt>
                <c:pt idx="1054">
                  <c:v>17.583333333333272</c:v>
                </c:pt>
                <c:pt idx="1055">
                  <c:v>17.600000000000001</c:v>
                </c:pt>
                <c:pt idx="1056">
                  <c:v>17.616666666666688</c:v>
                </c:pt>
                <c:pt idx="1057">
                  <c:v>17.633333333333301</c:v>
                </c:pt>
                <c:pt idx="1058">
                  <c:v>17.649999999999999</c:v>
                </c:pt>
                <c:pt idx="1059">
                  <c:v>17.666666666666668</c:v>
                </c:pt>
                <c:pt idx="1060">
                  <c:v>17.683333333333284</c:v>
                </c:pt>
                <c:pt idx="1061">
                  <c:v>17.7</c:v>
                </c:pt>
                <c:pt idx="1062">
                  <c:v>17.716666666666665</c:v>
                </c:pt>
                <c:pt idx="1063">
                  <c:v>17.733333333333285</c:v>
                </c:pt>
                <c:pt idx="1064">
                  <c:v>17.75</c:v>
                </c:pt>
                <c:pt idx="1065">
                  <c:v>17.766666666666666</c:v>
                </c:pt>
                <c:pt idx="1066">
                  <c:v>17.783333333333275</c:v>
                </c:pt>
                <c:pt idx="1067">
                  <c:v>17.8</c:v>
                </c:pt>
                <c:pt idx="1068">
                  <c:v>17.816666666666688</c:v>
                </c:pt>
                <c:pt idx="1069">
                  <c:v>17.83333333333329</c:v>
                </c:pt>
                <c:pt idx="1070">
                  <c:v>17.850000000000001</c:v>
                </c:pt>
                <c:pt idx="1071">
                  <c:v>17.866666666666667</c:v>
                </c:pt>
                <c:pt idx="1072">
                  <c:v>17.883333333333276</c:v>
                </c:pt>
                <c:pt idx="1073">
                  <c:v>17.899999999999999</c:v>
                </c:pt>
                <c:pt idx="1074">
                  <c:v>17.916666666666668</c:v>
                </c:pt>
                <c:pt idx="1075">
                  <c:v>17.933333333333284</c:v>
                </c:pt>
                <c:pt idx="1076">
                  <c:v>17.95</c:v>
                </c:pt>
                <c:pt idx="1077">
                  <c:v>17.966666666666644</c:v>
                </c:pt>
                <c:pt idx="1078">
                  <c:v>17.983333333333267</c:v>
                </c:pt>
                <c:pt idx="1079">
                  <c:v>18</c:v>
                </c:pt>
                <c:pt idx="1080">
                  <c:v>18.016666666666687</c:v>
                </c:pt>
                <c:pt idx="1081">
                  <c:v>18.033333333333289</c:v>
                </c:pt>
                <c:pt idx="1082">
                  <c:v>18.05</c:v>
                </c:pt>
                <c:pt idx="1083">
                  <c:v>18.066666666666666</c:v>
                </c:pt>
                <c:pt idx="1084">
                  <c:v>18.083333333333272</c:v>
                </c:pt>
                <c:pt idx="1085">
                  <c:v>18.100000000000001</c:v>
                </c:pt>
                <c:pt idx="1086">
                  <c:v>18.116666666666688</c:v>
                </c:pt>
                <c:pt idx="1087">
                  <c:v>18.133333333333301</c:v>
                </c:pt>
                <c:pt idx="1088">
                  <c:v>18.149999999999999</c:v>
                </c:pt>
                <c:pt idx="1089">
                  <c:v>18.166666666666668</c:v>
                </c:pt>
                <c:pt idx="1090">
                  <c:v>18.183333333333284</c:v>
                </c:pt>
                <c:pt idx="1091">
                  <c:v>18.2</c:v>
                </c:pt>
                <c:pt idx="1092">
                  <c:v>18.216666666666665</c:v>
                </c:pt>
                <c:pt idx="1093">
                  <c:v>18.233333333333285</c:v>
                </c:pt>
                <c:pt idx="1094">
                  <c:v>18.25</c:v>
                </c:pt>
                <c:pt idx="1095">
                  <c:v>18.266666666666666</c:v>
                </c:pt>
                <c:pt idx="1096">
                  <c:v>18.283333333333275</c:v>
                </c:pt>
                <c:pt idx="1097">
                  <c:v>18.3</c:v>
                </c:pt>
                <c:pt idx="1098">
                  <c:v>18.316666666666688</c:v>
                </c:pt>
                <c:pt idx="1099">
                  <c:v>18.33333333333329</c:v>
                </c:pt>
                <c:pt idx="1100">
                  <c:v>18.350000000000001</c:v>
                </c:pt>
                <c:pt idx="1101">
                  <c:v>18.366666666666667</c:v>
                </c:pt>
                <c:pt idx="1102">
                  <c:v>18.383333333333276</c:v>
                </c:pt>
                <c:pt idx="1103">
                  <c:v>18.399999999999999</c:v>
                </c:pt>
                <c:pt idx="1104">
                  <c:v>18.416666666666668</c:v>
                </c:pt>
                <c:pt idx="1105">
                  <c:v>18.433333333333284</c:v>
                </c:pt>
                <c:pt idx="1106">
                  <c:v>18.45</c:v>
                </c:pt>
                <c:pt idx="1107">
                  <c:v>18.466666666666644</c:v>
                </c:pt>
                <c:pt idx="1108">
                  <c:v>18.483333333333267</c:v>
                </c:pt>
                <c:pt idx="1109">
                  <c:v>18.5</c:v>
                </c:pt>
                <c:pt idx="1110">
                  <c:v>18.516666666666687</c:v>
                </c:pt>
                <c:pt idx="1111">
                  <c:v>18.533333333333289</c:v>
                </c:pt>
                <c:pt idx="1112">
                  <c:v>18.55</c:v>
                </c:pt>
                <c:pt idx="1113">
                  <c:v>18.566666666666666</c:v>
                </c:pt>
                <c:pt idx="1114">
                  <c:v>18.583333333333272</c:v>
                </c:pt>
                <c:pt idx="1115">
                  <c:v>18.600000000000001</c:v>
                </c:pt>
                <c:pt idx="1116">
                  <c:v>18.616666666666688</c:v>
                </c:pt>
                <c:pt idx="1117">
                  <c:v>18.633333333333301</c:v>
                </c:pt>
                <c:pt idx="1118">
                  <c:v>18.649999999999999</c:v>
                </c:pt>
                <c:pt idx="1119">
                  <c:v>18.666666666666668</c:v>
                </c:pt>
                <c:pt idx="1120">
                  <c:v>18.683333333333284</c:v>
                </c:pt>
                <c:pt idx="1121">
                  <c:v>18.7</c:v>
                </c:pt>
                <c:pt idx="1122">
                  <c:v>18.716666666666665</c:v>
                </c:pt>
                <c:pt idx="1123">
                  <c:v>18.733333333333285</c:v>
                </c:pt>
                <c:pt idx="1124">
                  <c:v>18.75</c:v>
                </c:pt>
                <c:pt idx="1125">
                  <c:v>18.766666666666666</c:v>
                </c:pt>
                <c:pt idx="1126">
                  <c:v>18.783333333333275</c:v>
                </c:pt>
                <c:pt idx="1127">
                  <c:v>18.8</c:v>
                </c:pt>
                <c:pt idx="1128">
                  <c:v>18.816666666666688</c:v>
                </c:pt>
                <c:pt idx="1129">
                  <c:v>18.83333333333329</c:v>
                </c:pt>
                <c:pt idx="1130">
                  <c:v>18.850000000000001</c:v>
                </c:pt>
                <c:pt idx="1131">
                  <c:v>18.866666666666667</c:v>
                </c:pt>
                <c:pt idx="1132">
                  <c:v>18.883333333333276</c:v>
                </c:pt>
                <c:pt idx="1133">
                  <c:v>18.899999999999999</c:v>
                </c:pt>
                <c:pt idx="1134">
                  <c:v>18.916666666666668</c:v>
                </c:pt>
                <c:pt idx="1135">
                  <c:v>18.933333333333284</c:v>
                </c:pt>
                <c:pt idx="1136">
                  <c:v>18.95</c:v>
                </c:pt>
                <c:pt idx="1137">
                  <c:v>18.966666666666644</c:v>
                </c:pt>
                <c:pt idx="1138">
                  <c:v>18.983333333333267</c:v>
                </c:pt>
                <c:pt idx="1139">
                  <c:v>19</c:v>
                </c:pt>
                <c:pt idx="1140">
                  <c:v>19.016666666666687</c:v>
                </c:pt>
                <c:pt idx="1141">
                  <c:v>19.033333333333289</c:v>
                </c:pt>
                <c:pt idx="1142">
                  <c:v>19.05</c:v>
                </c:pt>
                <c:pt idx="1143">
                  <c:v>19.066666666666666</c:v>
                </c:pt>
                <c:pt idx="1144">
                  <c:v>19.083333333333272</c:v>
                </c:pt>
                <c:pt idx="1145">
                  <c:v>19.100000000000001</c:v>
                </c:pt>
                <c:pt idx="1146">
                  <c:v>19.116666666666688</c:v>
                </c:pt>
                <c:pt idx="1147">
                  <c:v>19.133333333333301</c:v>
                </c:pt>
                <c:pt idx="1148">
                  <c:v>19.149999999999999</c:v>
                </c:pt>
                <c:pt idx="1149">
                  <c:v>19.166666666666668</c:v>
                </c:pt>
                <c:pt idx="1150">
                  <c:v>19.183333333333284</c:v>
                </c:pt>
                <c:pt idx="1151">
                  <c:v>19.2</c:v>
                </c:pt>
                <c:pt idx="1152">
                  <c:v>19.216666666666665</c:v>
                </c:pt>
                <c:pt idx="1153">
                  <c:v>19.233333333333285</c:v>
                </c:pt>
                <c:pt idx="1154">
                  <c:v>19.25</c:v>
                </c:pt>
                <c:pt idx="1155">
                  <c:v>19.266666666666666</c:v>
                </c:pt>
                <c:pt idx="1156">
                  <c:v>19.283333333333275</c:v>
                </c:pt>
                <c:pt idx="1157">
                  <c:v>19.3</c:v>
                </c:pt>
                <c:pt idx="1158">
                  <c:v>19.316666666666688</c:v>
                </c:pt>
                <c:pt idx="1159">
                  <c:v>19.33333333333329</c:v>
                </c:pt>
                <c:pt idx="1160">
                  <c:v>19.350000000000001</c:v>
                </c:pt>
                <c:pt idx="1161">
                  <c:v>19.366666666666667</c:v>
                </c:pt>
                <c:pt idx="1162">
                  <c:v>19.383333333333276</c:v>
                </c:pt>
                <c:pt idx="1163">
                  <c:v>19.399999999999999</c:v>
                </c:pt>
                <c:pt idx="1164">
                  <c:v>19.416666666666668</c:v>
                </c:pt>
                <c:pt idx="1165">
                  <c:v>19.433333333333284</c:v>
                </c:pt>
                <c:pt idx="1166">
                  <c:v>19.45</c:v>
                </c:pt>
                <c:pt idx="1167">
                  <c:v>19.466666666666644</c:v>
                </c:pt>
                <c:pt idx="1168">
                  <c:v>19.483333333333267</c:v>
                </c:pt>
                <c:pt idx="1169">
                  <c:v>19.5</c:v>
                </c:pt>
                <c:pt idx="1170">
                  <c:v>19.516666666666687</c:v>
                </c:pt>
                <c:pt idx="1171">
                  <c:v>19.533333333333289</c:v>
                </c:pt>
                <c:pt idx="1172">
                  <c:v>19.55</c:v>
                </c:pt>
                <c:pt idx="1173">
                  <c:v>19.566666666666666</c:v>
                </c:pt>
                <c:pt idx="1174">
                  <c:v>19.583333333333272</c:v>
                </c:pt>
                <c:pt idx="1175">
                  <c:v>19.600000000000001</c:v>
                </c:pt>
                <c:pt idx="1176">
                  <c:v>19.616666666666688</c:v>
                </c:pt>
                <c:pt idx="1177">
                  <c:v>19.633333333333301</c:v>
                </c:pt>
                <c:pt idx="1178">
                  <c:v>19.649999999999999</c:v>
                </c:pt>
                <c:pt idx="1179">
                  <c:v>19.666666666666668</c:v>
                </c:pt>
                <c:pt idx="1180">
                  <c:v>19.683333333333284</c:v>
                </c:pt>
                <c:pt idx="1181">
                  <c:v>19.7</c:v>
                </c:pt>
                <c:pt idx="1182">
                  <c:v>19.716666666666665</c:v>
                </c:pt>
                <c:pt idx="1183">
                  <c:v>19.733333333333285</c:v>
                </c:pt>
                <c:pt idx="1184">
                  <c:v>19.75</c:v>
                </c:pt>
                <c:pt idx="1185">
                  <c:v>19.766666666666666</c:v>
                </c:pt>
                <c:pt idx="1186">
                  <c:v>19.783333333333275</c:v>
                </c:pt>
                <c:pt idx="1187">
                  <c:v>19.8</c:v>
                </c:pt>
                <c:pt idx="1188">
                  <c:v>19.816666666666688</c:v>
                </c:pt>
                <c:pt idx="1189">
                  <c:v>19.83333333333329</c:v>
                </c:pt>
                <c:pt idx="1190">
                  <c:v>19.850000000000001</c:v>
                </c:pt>
                <c:pt idx="1191">
                  <c:v>19.866666666666667</c:v>
                </c:pt>
                <c:pt idx="1192">
                  <c:v>19.883333333333276</c:v>
                </c:pt>
                <c:pt idx="1193">
                  <c:v>19.899999999999999</c:v>
                </c:pt>
                <c:pt idx="1194">
                  <c:v>19.916666666666668</c:v>
                </c:pt>
                <c:pt idx="1195">
                  <c:v>19.933333333333284</c:v>
                </c:pt>
                <c:pt idx="1196">
                  <c:v>19.95</c:v>
                </c:pt>
                <c:pt idx="1197">
                  <c:v>19.966666666666644</c:v>
                </c:pt>
                <c:pt idx="1198">
                  <c:v>19.983333333333267</c:v>
                </c:pt>
                <c:pt idx="1199">
                  <c:v>20</c:v>
                </c:pt>
                <c:pt idx="1200">
                  <c:v>20.016666666666687</c:v>
                </c:pt>
                <c:pt idx="1201">
                  <c:v>20.033333333333289</c:v>
                </c:pt>
                <c:pt idx="1202">
                  <c:v>20.05</c:v>
                </c:pt>
                <c:pt idx="1203">
                  <c:v>20.066666666666666</c:v>
                </c:pt>
                <c:pt idx="1204">
                  <c:v>20.083333333333272</c:v>
                </c:pt>
                <c:pt idx="1205">
                  <c:v>20.100000000000001</c:v>
                </c:pt>
                <c:pt idx="1206">
                  <c:v>20.116666666666688</c:v>
                </c:pt>
                <c:pt idx="1207">
                  <c:v>20.133333333333301</c:v>
                </c:pt>
                <c:pt idx="1208">
                  <c:v>20.149999999999999</c:v>
                </c:pt>
                <c:pt idx="1209">
                  <c:v>20.166666666666668</c:v>
                </c:pt>
                <c:pt idx="1210">
                  <c:v>20.183333333333284</c:v>
                </c:pt>
                <c:pt idx="1211">
                  <c:v>20.2</c:v>
                </c:pt>
                <c:pt idx="1212">
                  <c:v>20.216666666666665</c:v>
                </c:pt>
                <c:pt idx="1213">
                  <c:v>20.233333333333285</c:v>
                </c:pt>
                <c:pt idx="1214">
                  <c:v>20.25</c:v>
                </c:pt>
                <c:pt idx="1215">
                  <c:v>20.266666666666666</c:v>
                </c:pt>
                <c:pt idx="1216">
                  <c:v>20.283333333333275</c:v>
                </c:pt>
                <c:pt idx="1217">
                  <c:v>20.3</c:v>
                </c:pt>
                <c:pt idx="1218">
                  <c:v>20.316666666666688</c:v>
                </c:pt>
                <c:pt idx="1219">
                  <c:v>20.33333333333329</c:v>
                </c:pt>
                <c:pt idx="1220">
                  <c:v>20.350000000000001</c:v>
                </c:pt>
                <c:pt idx="1221">
                  <c:v>20.366666666666667</c:v>
                </c:pt>
                <c:pt idx="1222">
                  <c:v>20.383333333333276</c:v>
                </c:pt>
                <c:pt idx="1223">
                  <c:v>20.399999999999999</c:v>
                </c:pt>
                <c:pt idx="1224">
                  <c:v>20.416666666666668</c:v>
                </c:pt>
                <c:pt idx="1225">
                  <c:v>20.433333333333284</c:v>
                </c:pt>
                <c:pt idx="1226">
                  <c:v>20.45</c:v>
                </c:pt>
                <c:pt idx="1227">
                  <c:v>20.466666666666644</c:v>
                </c:pt>
                <c:pt idx="1228">
                  <c:v>20.483333333333267</c:v>
                </c:pt>
                <c:pt idx="1229">
                  <c:v>20.5</c:v>
                </c:pt>
                <c:pt idx="1230">
                  <c:v>20.516666666666687</c:v>
                </c:pt>
                <c:pt idx="1231">
                  <c:v>20.533333333333289</c:v>
                </c:pt>
                <c:pt idx="1232">
                  <c:v>20.55</c:v>
                </c:pt>
                <c:pt idx="1233">
                  <c:v>20.566666666666666</c:v>
                </c:pt>
                <c:pt idx="1234">
                  <c:v>20.583333333333272</c:v>
                </c:pt>
                <c:pt idx="1235">
                  <c:v>20.6</c:v>
                </c:pt>
                <c:pt idx="1236">
                  <c:v>20.616666666666688</c:v>
                </c:pt>
                <c:pt idx="1237">
                  <c:v>20.633333333333301</c:v>
                </c:pt>
                <c:pt idx="1238">
                  <c:v>20.65000000000002</c:v>
                </c:pt>
                <c:pt idx="1239">
                  <c:v>20.666666666666668</c:v>
                </c:pt>
                <c:pt idx="1240">
                  <c:v>20.683333333333284</c:v>
                </c:pt>
                <c:pt idx="1241">
                  <c:v>20.7</c:v>
                </c:pt>
                <c:pt idx="1242">
                  <c:v>20.716666666666665</c:v>
                </c:pt>
                <c:pt idx="1243">
                  <c:v>20.733333333333285</c:v>
                </c:pt>
                <c:pt idx="1244">
                  <c:v>20.75</c:v>
                </c:pt>
                <c:pt idx="1245">
                  <c:v>20.766666666666666</c:v>
                </c:pt>
                <c:pt idx="1246">
                  <c:v>20.783333333333275</c:v>
                </c:pt>
                <c:pt idx="1247">
                  <c:v>20.8</c:v>
                </c:pt>
                <c:pt idx="1248">
                  <c:v>20.816666666666688</c:v>
                </c:pt>
                <c:pt idx="1249">
                  <c:v>20.83333333333329</c:v>
                </c:pt>
                <c:pt idx="1250">
                  <c:v>20.85</c:v>
                </c:pt>
                <c:pt idx="1251">
                  <c:v>20.866666666666667</c:v>
                </c:pt>
                <c:pt idx="1252">
                  <c:v>20.883333333333276</c:v>
                </c:pt>
                <c:pt idx="1253">
                  <c:v>20.9</c:v>
                </c:pt>
                <c:pt idx="1254">
                  <c:v>20.916666666666668</c:v>
                </c:pt>
                <c:pt idx="1255">
                  <c:v>20.933333333333284</c:v>
                </c:pt>
                <c:pt idx="1256">
                  <c:v>20.95</c:v>
                </c:pt>
                <c:pt idx="1257">
                  <c:v>20.966666666666644</c:v>
                </c:pt>
                <c:pt idx="1258">
                  <c:v>20.983333333333267</c:v>
                </c:pt>
                <c:pt idx="1259">
                  <c:v>21</c:v>
                </c:pt>
                <c:pt idx="1260">
                  <c:v>21.016666666666687</c:v>
                </c:pt>
                <c:pt idx="1261">
                  <c:v>21.033333333333289</c:v>
                </c:pt>
                <c:pt idx="1262">
                  <c:v>21.05</c:v>
                </c:pt>
                <c:pt idx="1263">
                  <c:v>21.066666666666666</c:v>
                </c:pt>
                <c:pt idx="1264">
                  <c:v>21.083333333333272</c:v>
                </c:pt>
                <c:pt idx="1265">
                  <c:v>21.1</c:v>
                </c:pt>
                <c:pt idx="1266">
                  <c:v>21.116666666666688</c:v>
                </c:pt>
                <c:pt idx="1267">
                  <c:v>21.133333333333301</c:v>
                </c:pt>
                <c:pt idx="1268">
                  <c:v>21.15000000000002</c:v>
                </c:pt>
                <c:pt idx="1269">
                  <c:v>21.166666666666668</c:v>
                </c:pt>
                <c:pt idx="1270">
                  <c:v>21.183333333333284</c:v>
                </c:pt>
                <c:pt idx="1271">
                  <c:v>21.2</c:v>
                </c:pt>
                <c:pt idx="1272">
                  <c:v>21.216666666666665</c:v>
                </c:pt>
                <c:pt idx="1273">
                  <c:v>21.233333333333285</c:v>
                </c:pt>
                <c:pt idx="1274">
                  <c:v>21.25</c:v>
                </c:pt>
                <c:pt idx="1275">
                  <c:v>21.266666666666666</c:v>
                </c:pt>
                <c:pt idx="1276">
                  <c:v>21.283333333333275</c:v>
                </c:pt>
                <c:pt idx="1277">
                  <c:v>21.3</c:v>
                </c:pt>
                <c:pt idx="1278">
                  <c:v>21.316666666666688</c:v>
                </c:pt>
                <c:pt idx="1279">
                  <c:v>21.33333333333329</c:v>
                </c:pt>
                <c:pt idx="1280">
                  <c:v>21.35</c:v>
                </c:pt>
                <c:pt idx="1281">
                  <c:v>21.366666666666667</c:v>
                </c:pt>
                <c:pt idx="1282">
                  <c:v>21.383333333333276</c:v>
                </c:pt>
                <c:pt idx="1283">
                  <c:v>21.4</c:v>
                </c:pt>
                <c:pt idx="1284">
                  <c:v>21.416666666666668</c:v>
                </c:pt>
                <c:pt idx="1285">
                  <c:v>21.433333333333284</c:v>
                </c:pt>
                <c:pt idx="1286">
                  <c:v>21.45</c:v>
                </c:pt>
                <c:pt idx="1287">
                  <c:v>21.466666666666644</c:v>
                </c:pt>
                <c:pt idx="1288">
                  <c:v>21.483333333333267</c:v>
                </c:pt>
                <c:pt idx="1289">
                  <c:v>21.5</c:v>
                </c:pt>
                <c:pt idx="1290">
                  <c:v>21.516666666666687</c:v>
                </c:pt>
                <c:pt idx="1291">
                  <c:v>21.533333333333289</c:v>
                </c:pt>
                <c:pt idx="1292">
                  <c:v>21.55</c:v>
                </c:pt>
                <c:pt idx="1293">
                  <c:v>21.566666666666666</c:v>
                </c:pt>
                <c:pt idx="1294">
                  <c:v>21.583333333333272</c:v>
                </c:pt>
                <c:pt idx="1295">
                  <c:v>21.6</c:v>
                </c:pt>
                <c:pt idx="1296">
                  <c:v>21.616666666666688</c:v>
                </c:pt>
                <c:pt idx="1297">
                  <c:v>21.633333333333301</c:v>
                </c:pt>
                <c:pt idx="1298">
                  <c:v>21.65000000000002</c:v>
                </c:pt>
                <c:pt idx="1299">
                  <c:v>21.666666666666668</c:v>
                </c:pt>
                <c:pt idx="1300">
                  <c:v>21.683333333333284</c:v>
                </c:pt>
                <c:pt idx="1301">
                  <c:v>21.7</c:v>
                </c:pt>
                <c:pt idx="1302">
                  <c:v>21.716666666666665</c:v>
                </c:pt>
                <c:pt idx="1303">
                  <c:v>21.733333333333285</c:v>
                </c:pt>
                <c:pt idx="1304">
                  <c:v>21.75</c:v>
                </c:pt>
                <c:pt idx="1305">
                  <c:v>21.766666666666666</c:v>
                </c:pt>
                <c:pt idx="1306">
                  <c:v>21.783333333333275</c:v>
                </c:pt>
                <c:pt idx="1307">
                  <c:v>21.8</c:v>
                </c:pt>
                <c:pt idx="1308">
                  <c:v>21.816666666666688</c:v>
                </c:pt>
                <c:pt idx="1309">
                  <c:v>21.83333333333329</c:v>
                </c:pt>
                <c:pt idx="1310">
                  <c:v>21.85</c:v>
                </c:pt>
                <c:pt idx="1311">
                  <c:v>21.866666666666667</c:v>
                </c:pt>
                <c:pt idx="1312">
                  <c:v>21.883333333333276</c:v>
                </c:pt>
                <c:pt idx="1313">
                  <c:v>21.9</c:v>
                </c:pt>
                <c:pt idx="1314">
                  <c:v>21.916666666666668</c:v>
                </c:pt>
                <c:pt idx="1315">
                  <c:v>21.933333333333284</c:v>
                </c:pt>
                <c:pt idx="1316">
                  <c:v>21.95</c:v>
                </c:pt>
                <c:pt idx="1317">
                  <c:v>21.966666666666644</c:v>
                </c:pt>
                <c:pt idx="1318">
                  <c:v>21.983333333333267</c:v>
                </c:pt>
                <c:pt idx="1319">
                  <c:v>22</c:v>
                </c:pt>
                <c:pt idx="1320">
                  <c:v>22.016666666666687</c:v>
                </c:pt>
                <c:pt idx="1321">
                  <c:v>22.033333333333289</c:v>
                </c:pt>
                <c:pt idx="1322">
                  <c:v>22.05</c:v>
                </c:pt>
                <c:pt idx="1323">
                  <c:v>22.066666666666666</c:v>
                </c:pt>
                <c:pt idx="1324">
                  <c:v>22.083333333333272</c:v>
                </c:pt>
                <c:pt idx="1325">
                  <c:v>22.1</c:v>
                </c:pt>
                <c:pt idx="1326">
                  <c:v>22.116666666666688</c:v>
                </c:pt>
                <c:pt idx="1327">
                  <c:v>22.133333333333301</c:v>
                </c:pt>
                <c:pt idx="1328">
                  <c:v>22.15000000000002</c:v>
                </c:pt>
                <c:pt idx="1329">
                  <c:v>22.166666666666668</c:v>
                </c:pt>
                <c:pt idx="1330">
                  <c:v>22.183333333333284</c:v>
                </c:pt>
                <c:pt idx="1331">
                  <c:v>22.2</c:v>
                </c:pt>
                <c:pt idx="1332">
                  <c:v>22.216666666666665</c:v>
                </c:pt>
                <c:pt idx="1333">
                  <c:v>22.233333333333285</c:v>
                </c:pt>
                <c:pt idx="1334">
                  <c:v>22.25</c:v>
                </c:pt>
                <c:pt idx="1335">
                  <c:v>22.266666666666666</c:v>
                </c:pt>
                <c:pt idx="1336">
                  <c:v>22.283333333333275</c:v>
                </c:pt>
                <c:pt idx="1337">
                  <c:v>22.3</c:v>
                </c:pt>
                <c:pt idx="1338">
                  <c:v>22.316666666666688</c:v>
                </c:pt>
                <c:pt idx="1339">
                  <c:v>22.33333333333329</c:v>
                </c:pt>
                <c:pt idx="1340">
                  <c:v>22.35</c:v>
                </c:pt>
                <c:pt idx="1341">
                  <c:v>22.366666666666667</c:v>
                </c:pt>
                <c:pt idx="1342">
                  <c:v>22.383333333333276</c:v>
                </c:pt>
                <c:pt idx="1343">
                  <c:v>22.4</c:v>
                </c:pt>
                <c:pt idx="1344">
                  <c:v>22.416666666666668</c:v>
                </c:pt>
                <c:pt idx="1345">
                  <c:v>22.433333333333284</c:v>
                </c:pt>
                <c:pt idx="1346">
                  <c:v>22.45</c:v>
                </c:pt>
                <c:pt idx="1347">
                  <c:v>22.466666666666644</c:v>
                </c:pt>
                <c:pt idx="1348">
                  <c:v>22.483333333333267</c:v>
                </c:pt>
                <c:pt idx="1349">
                  <c:v>22.5</c:v>
                </c:pt>
                <c:pt idx="1350">
                  <c:v>22.516666666666687</c:v>
                </c:pt>
                <c:pt idx="1351">
                  <c:v>22.533333333333289</c:v>
                </c:pt>
                <c:pt idx="1352">
                  <c:v>22.55</c:v>
                </c:pt>
                <c:pt idx="1353">
                  <c:v>22.566666666666666</c:v>
                </c:pt>
                <c:pt idx="1354">
                  <c:v>22.583333333333272</c:v>
                </c:pt>
                <c:pt idx="1355">
                  <c:v>22.6</c:v>
                </c:pt>
                <c:pt idx="1356">
                  <c:v>22.616666666666688</c:v>
                </c:pt>
                <c:pt idx="1357">
                  <c:v>22.633333333333301</c:v>
                </c:pt>
                <c:pt idx="1358">
                  <c:v>22.65000000000002</c:v>
                </c:pt>
                <c:pt idx="1359">
                  <c:v>22.666666666666668</c:v>
                </c:pt>
                <c:pt idx="1360">
                  <c:v>22.683333333333284</c:v>
                </c:pt>
                <c:pt idx="1361">
                  <c:v>22.7</c:v>
                </c:pt>
                <c:pt idx="1362">
                  <c:v>22.716666666666665</c:v>
                </c:pt>
                <c:pt idx="1363">
                  <c:v>22.733333333333285</c:v>
                </c:pt>
                <c:pt idx="1364">
                  <c:v>22.75</c:v>
                </c:pt>
                <c:pt idx="1365">
                  <c:v>22.766666666666666</c:v>
                </c:pt>
                <c:pt idx="1366">
                  <c:v>22.783333333333275</c:v>
                </c:pt>
                <c:pt idx="1367">
                  <c:v>22.8</c:v>
                </c:pt>
                <c:pt idx="1368">
                  <c:v>22.816666666666688</c:v>
                </c:pt>
                <c:pt idx="1369">
                  <c:v>22.83333333333329</c:v>
                </c:pt>
                <c:pt idx="1370">
                  <c:v>22.85</c:v>
                </c:pt>
                <c:pt idx="1371">
                  <c:v>22.866666666666667</c:v>
                </c:pt>
                <c:pt idx="1372">
                  <c:v>22.883333333333276</c:v>
                </c:pt>
                <c:pt idx="1373">
                  <c:v>22.9</c:v>
                </c:pt>
                <c:pt idx="1374">
                  <c:v>22.916666666666668</c:v>
                </c:pt>
                <c:pt idx="1375">
                  <c:v>22.933333333333284</c:v>
                </c:pt>
                <c:pt idx="1376">
                  <c:v>22.95</c:v>
                </c:pt>
                <c:pt idx="1377">
                  <c:v>22.966666666666644</c:v>
                </c:pt>
                <c:pt idx="1378">
                  <c:v>22.983333333333267</c:v>
                </c:pt>
                <c:pt idx="1379">
                  <c:v>23</c:v>
                </c:pt>
                <c:pt idx="1380">
                  <c:v>23.016666666666687</c:v>
                </c:pt>
                <c:pt idx="1381">
                  <c:v>23.033333333333289</c:v>
                </c:pt>
                <c:pt idx="1382">
                  <c:v>23.05</c:v>
                </c:pt>
                <c:pt idx="1383">
                  <c:v>23.066666666666666</c:v>
                </c:pt>
                <c:pt idx="1384">
                  <c:v>23.083333333333272</c:v>
                </c:pt>
                <c:pt idx="1385">
                  <c:v>23.1</c:v>
                </c:pt>
                <c:pt idx="1386">
                  <c:v>23.116666666666688</c:v>
                </c:pt>
                <c:pt idx="1387">
                  <c:v>23.133333333333301</c:v>
                </c:pt>
                <c:pt idx="1388">
                  <c:v>23.15000000000002</c:v>
                </c:pt>
                <c:pt idx="1389">
                  <c:v>23.166666666666668</c:v>
                </c:pt>
                <c:pt idx="1390">
                  <c:v>23.183333333333284</c:v>
                </c:pt>
                <c:pt idx="1391">
                  <c:v>23.2</c:v>
                </c:pt>
                <c:pt idx="1392">
                  <c:v>23.216666666666665</c:v>
                </c:pt>
                <c:pt idx="1393">
                  <c:v>23.233333333333285</c:v>
                </c:pt>
                <c:pt idx="1394">
                  <c:v>23.25</c:v>
                </c:pt>
                <c:pt idx="1395">
                  <c:v>23.266666666666666</c:v>
                </c:pt>
                <c:pt idx="1396">
                  <c:v>23.283333333333275</c:v>
                </c:pt>
                <c:pt idx="1397">
                  <c:v>23.3</c:v>
                </c:pt>
                <c:pt idx="1398">
                  <c:v>23.316666666666688</c:v>
                </c:pt>
                <c:pt idx="1399">
                  <c:v>23.33333333333329</c:v>
                </c:pt>
                <c:pt idx="1400">
                  <c:v>23.35</c:v>
                </c:pt>
                <c:pt idx="1401">
                  <c:v>23.366666666666667</c:v>
                </c:pt>
                <c:pt idx="1402">
                  <c:v>23.383333333333276</c:v>
                </c:pt>
                <c:pt idx="1403">
                  <c:v>23.4</c:v>
                </c:pt>
                <c:pt idx="1404">
                  <c:v>23.416666666666668</c:v>
                </c:pt>
                <c:pt idx="1405">
                  <c:v>23.433333333333284</c:v>
                </c:pt>
                <c:pt idx="1406">
                  <c:v>23.45</c:v>
                </c:pt>
                <c:pt idx="1407">
                  <c:v>23.466666666666644</c:v>
                </c:pt>
                <c:pt idx="1408">
                  <c:v>23.483333333333267</c:v>
                </c:pt>
                <c:pt idx="1409">
                  <c:v>23.5</c:v>
                </c:pt>
                <c:pt idx="1410">
                  <c:v>23.516666666666687</c:v>
                </c:pt>
                <c:pt idx="1411">
                  <c:v>23.533333333333289</c:v>
                </c:pt>
                <c:pt idx="1412">
                  <c:v>23.55</c:v>
                </c:pt>
                <c:pt idx="1413">
                  <c:v>23.566666666666666</c:v>
                </c:pt>
                <c:pt idx="1414">
                  <c:v>23.583333333333272</c:v>
                </c:pt>
                <c:pt idx="1415">
                  <c:v>23.6</c:v>
                </c:pt>
                <c:pt idx="1416">
                  <c:v>23.616666666666688</c:v>
                </c:pt>
                <c:pt idx="1417">
                  <c:v>23.633333333333301</c:v>
                </c:pt>
                <c:pt idx="1418">
                  <c:v>23.65000000000002</c:v>
                </c:pt>
                <c:pt idx="1419">
                  <c:v>23.666666666666668</c:v>
                </c:pt>
                <c:pt idx="1420">
                  <c:v>23.683333333333284</c:v>
                </c:pt>
                <c:pt idx="1421">
                  <c:v>23.7</c:v>
                </c:pt>
                <c:pt idx="1422">
                  <c:v>23.716666666666665</c:v>
                </c:pt>
                <c:pt idx="1423">
                  <c:v>23.733333333333285</c:v>
                </c:pt>
                <c:pt idx="1424">
                  <c:v>23.75</c:v>
                </c:pt>
                <c:pt idx="1425">
                  <c:v>23.766666666666666</c:v>
                </c:pt>
                <c:pt idx="1426">
                  <c:v>23.783333333333275</c:v>
                </c:pt>
                <c:pt idx="1427">
                  <c:v>23.8</c:v>
                </c:pt>
                <c:pt idx="1428">
                  <c:v>23.816666666666688</c:v>
                </c:pt>
                <c:pt idx="1429">
                  <c:v>23.83333333333329</c:v>
                </c:pt>
                <c:pt idx="1430">
                  <c:v>23.85</c:v>
                </c:pt>
                <c:pt idx="1431">
                  <c:v>23.866666666666667</c:v>
                </c:pt>
                <c:pt idx="1432">
                  <c:v>23.883333333333276</c:v>
                </c:pt>
                <c:pt idx="1433">
                  <c:v>23.9</c:v>
                </c:pt>
                <c:pt idx="1434">
                  <c:v>23.916666666666668</c:v>
                </c:pt>
                <c:pt idx="1435">
                  <c:v>23.933333333333284</c:v>
                </c:pt>
                <c:pt idx="1436">
                  <c:v>23.95</c:v>
                </c:pt>
                <c:pt idx="1437">
                  <c:v>23.966666666666644</c:v>
                </c:pt>
                <c:pt idx="1438">
                  <c:v>23.983333333333267</c:v>
                </c:pt>
                <c:pt idx="1439">
                  <c:v>24</c:v>
                </c:pt>
                <c:pt idx="1440">
                  <c:v>24.016666666666687</c:v>
                </c:pt>
                <c:pt idx="1441">
                  <c:v>24.033333333333289</c:v>
                </c:pt>
                <c:pt idx="1442">
                  <c:v>24.05</c:v>
                </c:pt>
                <c:pt idx="1443">
                  <c:v>24.066666666666666</c:v>
                </c:pt>
                <c:pt idx="1444">
                  <c:v>24.083333333333272</c:v>
                </c:pt>
                <c:pt idx="1445">
                  <c:v>24.1</c:v>
                </c:pt>
                <c:pt idx="1446">
                  <c:v>24.116666666666688</c:v>
                </c:pt>
                <c:pt idx="1447">
                  <c:v>24.133333333333301</c:v>
                </c:pt>
                <c:pt idx="1448">
                  <c:v>24.15000000000002</c:v>
                </c:pt>
                <c:pt idx="1449">
                  <c:v>24.166666666666668</c:v>
                </c:pt>
                <c:pt idx="1450">
                  <c:v>24.183333333333284</c:v>
                </c:pt>
                <c:pt idx="1451">
                  <c:v>24.2</c:v>
                </c:pt>
                <c:pt idx="1452">
                  <c:v>24.216666666666665</c:v>
                </c:pt>
                <c:pt idx="1453">
                  <c:v>24.233333333333285</c:v>
                </c:pt>
                <c:pt idx="1454">
                  <c:v>24.25</c:v>
                </c:pt>
                <c:pt idx="1455">
                  <c:v>24.266666666666666</c:v>
                </c:pt>
                <c:pt idx="1456">
                  <c:v>24.283333333333275</c:v>
                </c:pt>
                <c:pt idx="1457">
                  <c:v>24.3</c:v>
                </c:pt>
                <c:pt idx="1458">
                  <c:v>24.316666666666688</c:v>
                </c:pt>
                <c:pt idx="1459">
                  <c:v>24.33333333333329</c:v>
                </c:pt>
                <c:pt idx="1460">
                  <c:v>24.35</c:v>
                </c:pt>
                <c:pt idx="1461">
                  <c:v>24.366666666666667</c:v>
                </c:pt>
                <c:pt idx="1462">
                  <c:v>24.383333333333276</c:v>
                </c:pt>
                <c:pt idx="1463">
                  <c:v>24.4</c:v>
                </c:pt>
                <c:pt idx="1464">
                  <c:v>24.416666666666668</c:v>
                </c:pt>
                <c:pt idx="1465">
                  <c:v>24.433333333333284</c:v>
                </c:pt>
                <c:pt idx="1466">
                  <c:v>24.45</c:v>
                </c:pt>
                <c:pt idx="1467">
                  <c:v>24.466666666666644</c:v>
                </c:pt>
                <c:pt idx="1468">
                  <c:v>24.483333333333267</c:v>
                </c:pt>
                <c:pt idx="1469">
                  <c:v>24.5</c:v>
                </c:pt>
                <c:pt idx="1470">
                  <c:v>24.516666666666687</c:v>
                </c:pt>
                <c:pt idx="1471">
                  <c:v>24.533333333333289</c:v>
                </c:pt>
                <c:pt idx="1472">
                  <c:v>24.55</c:v>
                </c:pt>
                <c:pt idx="1473">
                  <c:v>24.566666666666666</c:v>
                </c:pt>
                <c:pt idx="1474">
                  <c:v>24.583333333333272</c:v>
                </c:pt>
                <c:pt idx="1475">
                  <c:v>24.6</c:v>
                </c:pt>
                <c:pt idx="1476">
                  <c:v>24.616666666666688</c:v>
                </c:pt>
                <c:pt idx="1477">
                  <c:v>24.633333333333301</c:v>
                </c:pt>
                <c:pt idx="1478">
                  <c:v>24.65000000000002</c:v>
                </c:pt>
                <c:pt idx="1479">
                  <c:v>24.666666666666668</c:v>
                </c:pt>
                <c:pt idx="1480">
                  <c:v>24.683333333333284</c:v>
                </c:pt>
                <c:pt idx="1481">
                  <c:v>24.7</c:v>
                </c:pt>
                <c:pt idx="1482">
                  <c:v>24.716666666666665</c:v>
                </c:pt>
                <c:pt idx="1483">
                  <c:v>24.733333333333285</c:v>
                </c:pt>
                <c:pt idx="1484">
                  <c:v>24.75</c:v>
                </c:pt>
                <c:pt idx="1485">
                  <c:v>24.766666666666666</c:v>
                </c:pt>
                <c:pt idx="1486">
                  <c:v>24.783333333333275</c:v>
                </c:pt>
                <c:pt idx="1487">
                  <c:v>24.8</c:v>
                </c:pt>
                <c:pt idx="1488">
                  <c:v>24.816666666666688</c:v>
                </c:pt>
                <c:pt idx="1489">
                  <c:v>24.83333333333329</c:v>
                </c:pt>
                <c:pt idx="1490">
                  <c:v>24.85</c:v>
                </c:pt>
                <c:pt idx="1491">
                  <c:v>24.866666666666667</c:v>
                </c:pt>
                <c:pt idx="1492">
                  <c:v>24.883333333333276</c:v>
                </c:pt>
                <c:pt idx="1493">
                  <c:v>24.9</c:v>
                </c:pt>
                <c:pt idx="1494">
                  <c:v>24.916666666666668</c:v>
                </c:pt>
                <c:pt idx="1495">
                  <c:v>24.933333333333284</c:v>
                </c:pt>
                <c:pt idx="1496">
                  <c:v>24.95</c:v>
                </c:pt>
                <c:pt idx="1497">
                  <c:v>24.966666666666644</c:v>
                </c:pt>
                <c:pt idx="1498">
                  <c:v>24.983333333333267</c:v>
                </c:pt>
                <c:pt idx="1499">
                  <c:v>25</c:v>
                </c:pt>
                <c:pt idx="1500">
                  <c:v>25.016666666666687</c:v>
                </c:pt>
                <c:pt idx="1501">
                  <c:v>25.033333333333289</c:v>
                </c:pt>
                <c:pt idx="1502">
                  <c:v>25.05</c:v>
                </c:pt>
                <c:pt idx="1503">
                  <c:v>25.066666666666666</c:v>
                </c:pt>
                <c:pt idx="1504">
                  <c:v>25.083333333333272</c:v>
                </c:pt>
                <c:pt idx="1505">
                  <c:v>25.1</c:v>
                </c:pt>
                <c:pt idx="1506">
                  <c:v>25.116666666666688</c:v>
                </c:pt>
                <c:pt idx="1507">
                  <c:v>25.133333333333301</c:v>
                </c:pt>
                <c:pt idx="1508">
                  <c:v>25.15000000000002</c:v>
                </c:pt>
                <c:pt idx="1509">
                  <c:v>25.166666666666668</c:v>
                </c:pt>
                <c:pt idx="1510">
                  <c:v>25.183333333333284</c:v>
                </c:pt>
                <c:pt idx="1511">
                  <c:v>25.2</c:v>
                </c:pt>
                <c:pt idx="1512">
                  <c:v>25.216666666666665</c:v>
                </c:pt>
                <c:pt idx="1513">
                  <c:v>25.233333333333285</c:v>
                </c:pt>
                <c:pt idx="1514">
                  <c:v>25.25</c:v>
                </c:pt>
                <c:pt idx="1515">
                  <c:v>25.266666666666666</c:v>
                </c:pt>
                <c:pt idx="1516">
                  <c:v>25.283333333333275</c:v>
                </c:pt>
                <c:pt idx="1517">
                  <c:v>25.3</c:v>
                </c:pt>
                <c:pt idx="1518">
                  <c:v>25.316666666666688</c:v>
                </c:pt>
                <c:pt idx="1519">
                  <c:v>25.33333333333329</c:v>
                </c:pt>
                <c:pt idx="1520">
                  <c:v>25.35</c:v>
                </c:pt>
                <c:pt idx="1521">
                  <c:v>25.366666666666667</c:v>
                </c:pt>
                <c:pt idx="1522">
                  <c:v>25.383333333333276</c:v>
                </c:pt>
                <c:pt idx="1523">
                  <c:v>25.4</c:v>
                </c:pt>
                <c:pt idx="1524">
                  <c:v>25.416666666666668</c:v>
                </c:pt>
                <c:pt idx="1525">
                  <c:v>25.433333333333284</c:v>
                </c:pt>
                <c:pt idx="1526">
                  <c:v>25.45</c:v>
                </c:pt>
                <c:pt idx="1527">
                  <c:v>25.466666666666644</c:v>
                </c:pt>
                <c:pt idx="1528">
                  <c:v>25.483333333333267</c:v>
                </c:pt>
                <c:pt idx="1529">
                  <c:v>25.5</c:v>
                </c:pt>
                <c:pt idx="1530">
                  <c:v>25.516666666666687</c:v>
                </c:pt>
                <c:pt idx="1531">
                  <c:v>25.533333333333289</c:v>
                </c:pt>
                <c:pt idx="1532">
                  <c:v>25.55</c:v>
                </c:pt>
                <c:pt idx="1533">
                  <c:v>25.566666666666666</c:v>
                </c:pt>
                <c:pt idx="1534">
                  <c:v>25.583333333333272</c:v>
                </c:pt>
                <c:pt idx="1535">
                  <c:v>25.6</c:v>
                </c:pt>
                <c:pt idx="1536">
                  <c:v>25.616666666666688</c:v>
                </c:pt>
                <c:pt idx="1537">
                  <c:v>25.633333333333301</c:v>
                </c:pt>
                <c:pt idx="1538">
                  <c:v>25.65000000000002</c:v>
                </c:pt>
                <c:pt idx="1539">
                  <c:v>25.666666666666668</c:v>
                </c:pt>
                <c:pt idx="1540">
                  <c:v>25.683333333333284</c:v>
                </c:pt>
                <c:pt idx="1541">
                  <c:v>25.7</c:v>
                </c:pt>
                <c:pt idx="1542">
                  <c:v>25.716666666666665</c:v>
                </c:pt>
                <c:pt idx="1543">
                  <c:v>25.733333333333285</c:v>
                </c:pt>
                <c:pt idx="1544">
                  <c:v>25.75</c:v>
                </c:pt>
                <c:pt idx="1545">
                  <c:v>25.766666666666666</c:v>
                </c:pt>
                <c:pt idx="1546">
                  <c:v>25.783333333333275</c:v>
                </c:pt>
                <c:pt idx="1547">
                  <c:v>25.8</c:v>
                </c:pt>
                <c:pt idx="1548">
                  <c:v>25.816666666666688</c:v>
                </c:pt>
                <c:pt idx="1549">
                  <c:v>25.83333333333329</c:v>
                </c:pt>
                <c:pt idx="1550">
                  <c:v>25.85</c:v>
                </c:pt>
                <c:pt idx="1551">
                  <c:v>25.866666666666667</c:v>
                </c:pt>
                <c:pt idx="1552">
                  <c:v>25.883333333333276</c:v>
                </c:pt>
                <c:pt idx="1553">
                  <c:v>25.9</c:v>
                </c:pt>
                <c:pt idx="1554">
                  <c:v>25.916666666666668</c:v>
                </c:pt>
                <c:pt idx="1555">
                  <c:v>25.933333333333284</c:v>
                </c:pt>
                <c:pt idx="1556">
                  <c:v>25.95</c:v>
                </c:pt>
                <c:pt idx="1557">
                  <c:v>25.966666666666644</c:v>
                </c:pt>
                <c:pt idx="1558">
                  <c:v>25.983333333333267</c:v>
                </c:pt>
                <c:pt idx="1559">
                  <c:v>26</c:v>
                </c:pt>
                <c:pt idx="1560">
                  <c:v>26.016666666666687</c:v>
                </c:pt>
                <c:pt idx="1561">
                  <c:v>26.033333333333289</c:v>
                </c:pt>
                <c:pt idx="1562">
                  <c:v>26.05</c:v>
                </c:pt>
                <c:pt idx="1563">
                  <c:v>26.066666666666666</c:v>
                </c:pt>
                <c:pt idx="1564">
                  <c:v>26.083333333333272</c:v>
                </c:pt>
                <c:pt idx="1565">
                  <c:v>26.1</c:v>
                </c:pt>
                <c:pt idx="1566">
                  <c:v>26.116666666666688</c:v>
                </c:pt>
                <c:pt idx="1567">
                  <c:v>26.133333333333301</c:v>
                </c:pt>
                <c:pt idx="1568">
                  <c:v>26.15000000000002</c:v>
                </c:pt>
                <c:pt idx="1569">
                  <c:v>26.166666666666668</c:v>
                </c:pt>
                <c:pt idx="1570">
                  <c:v>26.183333333333284</c:v>
                </c:pt>
                <c:pt idx="1571">
                  <c:v>26.2</c:v>
                </c:pt>
                <c:pt idx="1572">
                  <c:v>26.216666666666665</c:v>
                </c:pt>
                <c:pt idx="1573">
                  <c:v>26.233333333333285</c:v>
                </c:pt>
                <c:pt idx="1574">
                  <c:v>26.25</c:v>
                </c:pt>
                <c:pt idx="1575">
                  <c:v>26.266666666666666</c:v>
                </c:pt>
                <c:pt idx="1576">
                  <c:v>26.283333333333275</c:v>
                </c:pt>
                <c:pt idx="1577">
                  <c:v>26.3</c:v>
                </c:pt>
                <c:pt idx="1578">
                  <c:v>26.316666666666688</c:v>
                </c:pt>
                <c:pt idx="1579">
                  <c:v>26.33333333333329</c:v>
                </c:pt>
                <c:pt idx="1580">
                  <c:v>26.35</c:v>
                </c:pt>
                <c:pt idx="1581">
                  <c:v>26.366666666666667</c:v>
                </c:pt>
                <c:pt idx="1582">
                  <c:v>26.383333333333276</c:v>
                </c:pt>
                <c:pt idx="1583">
                  <c:v>26.4</c:v>
                </c:pt>
                <c:pt idx="1584">
                  <c:v>26.416666666666668</c:v>
                </c:pt>
                <c:pt idx="1585">
                  <c:v>26.433333333333284</c:v>
                </c:pt>
                <c:pt idx="1586">
                  <c:v>26.45</c:v>
                </c:pt>
                <c:pt idx="1587">
                  <c:v>26.466666666666644</c:v>
                </c:pt>
                <c:pt idx="1588">
                  <c:v>26.483333333333267</c:v>
                </c:pt>
                <c:pt idx="1589">
                  <c:v>26.5</c:v>
                </c:pt>
                <c:pt idx="1590">
                  <c:v>26.516666666666687</c:v>
                </c:pt>
                <c:pt idx="1591">
                  <c:v>26.533333333333289</c:v>
                </c:pt>
                <c:pt idx="1592">
                  <c:v>26.55</c:v>
                </c:pt>
                <c:pt idx="1593">
                  <c:v>26.566666666666666</c:v>
                </c:pt>
                <c:pt idx="1594">
                  <c:v>26.583333333333272</c:v>
                </c:pt>
                <c:pt idx="1595">
                  <c:v>26.6</c:v>
                </c:pt>
                <c:pt idx="1596">
                  <c:v>26.616666666666688</c:v>
                </c:pt>
                <c:pt idx="1597">
                  <c:v>26.633333333333301</c:v>
                </c:pt>
                <c:pt idx="1598">
                  <c:v>26.65000000000002</c:v>
                </c:pt>
                <c:pt idx="1599">
                  <c:v>26.666666666666668</c:v>
                </c:pt>
                <c:pt idx="1600">
                  <c:v>26.683333333333284</c:v>
                </c:pt>
                <c:pt idx="1601">
                  <c:v>26.7</c:v>
                </c:pt>
                <c:pt idx="1602">
                  <c:v>26.716666666666665</c:v>
                </c:pt>
                <c:pt idx="1603">
                  <c:v>26.733333333333285</c:v>
                </c:pt>
                <c:pt idx="1604">
                  <c:v>26.75</c:v>
                </c:pt>
                <c:pt idx="1605">
                  <c:v>26.766666666666666</c:v>
                </c:pt>
                <c:pt idx="1606">
                  <c:v>26.783333333333275</c:v>
                </c:pt>
                <c:pt idx="1607">
                  <c:v>26.8</c:v>
                </c:pt>
                <c:pt idx="1608">
                  <c:v>26.816666666666688</c:v>
                </c:pt>
                <c:pt idx="1609">
                  <c:v>26.83333333333329</c:v>
                </c:pt>
                <c:pt idx="1610">
                  <c:v>26.85</c:v>
                </c:pt>
                <c:pt idx="1611">
                  <c:v>26.866666666666667</c:v>
                </c:pt>
                <c:pt idx="1612">
                  <c:v>26.883333333333276</c:v>
                </c:pt>
                <c:pt idx="1613">
                  <c:v>26.9</c:v>
                </c:pt>
                <c:pt idx="1614">
                  <c:v>26.916666666666668</c:v>
                </c:pt>
                <c:pt idx="1615">
                  <c:v>26.933333333333284</c:v>
                </c:pt>
                <c:pt idx="1616">
                  <c:v>26.95</c:v>
                </c:pt>
                <c:pt idx="1617">
                  <c:v>26.966666666666644</c:v>
                </c:pt>
                <c:pt idx="1618">
                  <c:v>26.983333333333267</c:v>
                </c:pt>
                <c:pt idx="1619">
                  <c:v>27</c:v>
                </c:pt>
                <c:pt idx="1620">
                  <c:v>27.016666666666687</c:v>
                </c:pt>
                <c:pt idx="1621">
                  <c:v>27.033333333333289</c:v>
                </c:pt>
                <c:pt idx="1622">
                  <c:v>27.05</c:v>
                </c:pt>
                <c:pt idx="1623">
                  <c:v>27.066666666666666</c:v>
                </c:pt>
                <c:pt idx="1624">
                  <c:v>27.083333333333272</c:v>
                </c:pt>
                <c:pt idx="1625">
                  <c:v>27.1</c:v>
                </c:pt>
                <c:pt idx="1626">
                  <c:v>27.116666666666688</c:v>
                </c:pt>
                <c:pt idx="1627">
                  <c:v>27.133333333333301</c:v>
                </c:pt>
                <c:pt idx="1628">
                  <c:v>27.15000000000002</c:v>
                </c:pt>
                <c:pt idx="1629">
                  <c:v>27.166666666666668</c:v>
                </c:pt>
                <c:pt idx="1630">
                  <c:v>27.183333333333284</c:v>
                </c:pt>
                <c:pt idx="1631">
                  <c:v>27.2</c:v>
                </c:pt>
                <c:pt idx="1632">
                  <c:v>27.216666666666665</c:v>
                </c:pt>
                <c:pt idx="1633">
                  <c:v>27.233333333333285</c:v>
                </c:pt>
                <c:pt idx="1634">
                  <c:v>27.25</c:v>
                </c:pt>
                <c:pt idx="1635">
                  <c:v>27.266666666666666</c:v>
                </c:pt>
                <c:pt idx="1636">
                  <c:v>27.283333333333275</c:v>
                </c:pt>
                <c:pt idx="1637">
                  <c:v>27.3</c:v>
                </c:pt>
                <c:pt idx="1638">
                  <c:v>27.316666666666688</c:v>
                </c:pt>
                <c:pt idx="1639">
                  <c:v>27.33333333333329</c:v>
                </c:pt>
                <c:pt idx="1640">
                  <c:v>27.35</c:v>
                </c:pt>
                <c:pt idx="1641">
                  <c:v>27.366666666666667</c:v>
                </c:pt>
                <c:pt idx="1642">
                  <c:v>27.383333333333276</c:v>
                </c:pt>
                <c:pt idx="1643">
                  <c:v>27.4</c:v>
                </c:pt>
                <c:pt idx="1644">
                  <c:v>27.416666666666668</c:v>
                </c:pt>
                <c:pt idx="1645">
                  <c:v>27.433333333333284</c:v>
                </c:pt>
                <c:pt idx="1646">
                  <c:v>27.45</c:v>
                </c:pt>
                <c:pt idx="1647">
                  <c:v>27.466666666666644</c:v>
                </c:pt>
                <c:pt idx="1648">
                  <c:v>27.483333333333267</c:v>
                </c:pt>
                <c:pt idx="1649">
                  <c:v>27.5</c:v>
                </c:pt>
                <c:pt idx="1650">
                  <c:v>27.516666666666687</c:v>
                </c:pt>
                <c:pt idx="1651">
                  <c:v>27.533333333333289</c:v>
                </c:pt>
                <c:pt idx="1652">
                  <c:v>27.55</c:v>
                </c:pt>
                <c:pt idx="1653">
                  <c:v>27.566666666666666</c:v>
                </c:pt>
                <c:pt idx="1654">
                  <c:v>27.583333333333272</c:v>
                </c:pt>
                <c:pt idx="1655">
                  <c:v>27.6</c:v>
                </c:pt>
                <c:pt idx="1656">
                  <c:v>27.616666666666688</c:v>
                </c:pt>
                <c:pt idx="1657">
                  <c:v>27.633333333333301</c:v>
                </c:pt>
                <c:pt idx="1658">
                  <c:v>27.65000000000002</c:v>
                </c:pt>
                <c:pt idx="1659">
                  <c:v>27.666666666666668</c:v>
                </c:pt>
                <c:pt idx="1660">
                  <c:v>27.683333333333284</c:v>
                </c:pt>
                <c:pt idx="1661">
                  <c:v>27.7</c:v>
                </c:pt>
                <c:pt idx="1662">
                  <c:v>27.716666666666665</c:v>
                </c:pt>
                <c:pt idx="1663">
                  <c:v>27.733333333333285</c:v>
                </c:pt>
                <c:pt idx="1664">
                  <c:v>27.75</c:v>
                </c:pt>
                <c:pt idx="1665">
                  <c:v>27.766666666666666</c:v>
                </c:pt>
                <c:pt idx="1666">
                  <c:v>27.783333333333275</c:v>
                </c:pt>
                <c:pt idx="1667">
                  <c:v>27.8</c:v>
                </c:pt>
                <c:pt idx="1668">
                  <c:v>27.816666666666688</c:v>
                </c:pt>
                <c:pt idx="1669">
                  <c:v>27.83333333333329</c:v>
                </c:pt>
                <c:pt idx="1670">
                  <c:v>27.85</c:v>
                </c:pt>
                <c:pt idx="1671">
                  <c:v>27.866666666666667</c:v>
                </c:pt>
                <c:pt idx="1672">
                  <c:v>27.883333333333276</c:v>
                </c:pt>
                <c:pt idx="1673">
                  <c:v>27.9</c:v>
                </c:pt>
                <c:pt idx="1674">
                  <c:v>27.916666666666668</c:v>
                </c:pt>
                <c:pt idx="1675">
                  <c:v>27.933333333333284</c:v>
                </c:pt>
                <c:pt idx="1676">
                  <c:v>27.95</c:v>
                </c:pt>
                <c:pt idx="1677">
                  <c:v>27.966666666666644</c:v>
                </c:pt>
                <c:pt idx="1678">
                  <c:v>27.983333333333267</c:v>
                </c:pt>
                <c:pt idx="1679">
                  <c:v>28</c:v>
                </c:pt>
                <c:pt idx="1680">
                  <c:v>28.016666666666687</c:v>
                </c:pt>
                <c:pt idx="1681">
                  <c:v>28.033333333333289</c:v>
                </c:pt>
                <c:pt idx="1682">
                  <c:v>28.05</c:v>
                </c:pt>
                <c:pt idx="1683">
                  <c:v>28.066666666666666</c:v>
                </c:pt>
                <c:pt idx="1684">
                  <c:v>28.083333333333272</c:v>
                </c:pt>
                <c:pt idx="1685">
                  <c:v>28.1</c:v>
                </c:pt>
                <c:pt idx="1686">
                  <c:v>28.116666666666688</c:v>
                </c:pt>
                <c:pt idx="1687">
                  <c:v>28.133333333333301</c:v>
                </c:pt>
                <c:pt idx="1688">
                  <c:v>28.15000000000002</c:v>
                </c:pt>
                <c:pt idx="1689">
                  <c:v>28.166666666666668</c:v>
                </c:pt>
                <c:pt idx="1690">
                  <c:v>28.183333333333284</c:v>
                </c:pt>
                <c:pt idx="1691">
                  <c:v>28.2</c:v>
                </c:pt>
                <c:pt idx="1692">
                  <c:v>28.216666666666665</c:v>
                </c:pt>
                <c:pt idx="1693">
                  <c:v>28.233333333333285</c:v>
                </c:pt>
                <c:pt idx="1694">
                  <c:v>28.25</c:v>
                </c:pt>
                <c:pt idx="1695">
                  <c:v>28.266666666666666</c:v>
                </c:pt>
                <c:pt idx="1696">
                  <c:v>28.283333333333275</c:v>
                </c:pt>
                <c:pt idx="1697">
                  <c:v>28.3</c:v>
                </c:pt>
                <c:pt idx="1698">
                  <c:v>28.316666666666688</c:v>
                </c:pt>
                <c:pt idx="1699">
                  <c:v>28.33333333333329</c:v>
                </c:pt>
                <c:pt idx="1700">
                  <c:v>28.35</c:v>
                </c:pt>
                <c:pt idx="1701">
                  <c:v>28.366666666666667</c:v>
                </c:pt>
                <c:pt idx="1702">
                  <c:v>28.383333333333276</c:v>
                </c:pt>
                <c:pt idx="1703">
                  <c:v>28.4</c:v>
                </c:pt>
                <c:pt idx="1704">
                  <c:v>28.416666666666668</c:v>
                </c:pt>
                <c:pt idx="1705">
                  <c:v>28.433333333333284</c:v>
                </c:pt>
                <c:pt idx="1706">
                  <c:v>28.45</c:v>
                </c:pt>
                <c:pt idx="1707">
                  <c:v>28.466666666666644</c:v>
                </c:pt>
                <c:pt idx="1708">
                  <c:v>28.483333333333267</c:v>
                </c:pt>
                <c:pt idx="1709">
                  <c:v>28.5</c:v>
                </c:pt>
                <c:pt idx="1710">
                  <c:v>28.516666666666687</c:v>
                </c:pt>
                <c:pt idx="1711">
                  <c:v>28.533333333333289</c:v>
                </c:pt>
                <c:pt idx="1712">
                  <c:v>28.55</c:v>
                </c:pt>
                <c:pt idx="1713">
                  <c:v>28.566666666666666</c:v>
                </c:pt>
                <c:pt idx="1714">
                  <c:v>28.583333333333272</c:v>
                </c:pt>
                <c:pt idx="1715">
                  <c:v>28.6</c:v>
                </c:pt>
                <c:pt idx="1716">
                  <c:v>28.616666666666688</c:v>
                </c:pt>
                <c:pt idx="1717">
                  <c:v>28.633333333333301</c:v>
                </c:pt>
                <c:pt idx="1718">
                  <c:v>28.65000000000002</c:v>
                </c:pt>
                <c:pt idx="1719">
                  <c:v>28.666666666666668</c:v>
                </c:pt>
                <c:pt idx="1720">
                  <c:v>28.683333333333284</c:v>
                </c:pt>
                <c:pt idx="1721">
                  <c:v>28.7</c:v>
                </c:pt>
                <c:pt idx="1722">
                  <c:v>28.716666666666665</c:v>
                </c:pt>
                <c:pt idx="1723">
                  <c:v>28.733333333333285</c:v>
                </c:pt>
                <c:pt idx="1724">
                  <c:v>28.75</c:v>
                </c:pt>
                <c:pt idx="1725">
                  <c:v>28.766666666666666</c:v>
                </c:pt>
                <c:pt idx="1726">
                  <c:v>28.783333333333275</c:v>
                </c:pt>
                <c:pt idx="1727">
                  <c:v>28.8</c:v>
                </c:pt>
                <c:pt idx="1728">
                  <c:v>28.816666666666688</c:v>
                </c:pt>
                <c:pt idx="1729">
                  <c:v>28.83333333333329</c:v>
                </c:pt>
                <c:pt idx="1730">
                  <c:v>28.85</c:v>
                </c:pt>
                <c:pt idx="1731">
                  <c:v>28.866666666666667</c:v>
                </c:pt>
                <c:pt idx="1732">
                  <c:v>28.883333333333276</c:v>
                </c:pt>
                <c:pt idx="1733">
                  <c:v>28.9</c:v>
                </c:pt>
                <c:pt idx="1734">
                  <c:v>28.916666666666668</c:v>
                </c:pt>
                <c:pt idx="1735">
                  <c:v>28.933333333333284</c:v>
                </c:pt>
                <c:pt idx="1736">
                  <c:v>28.95</c:v>
                </c:pt>
                <c:pt idx="1737">
                  <c:v>28.966666666666644</c:v>
                </c:pt>
                <c:pt idx="1738">
                  <c:v>28.983333333333267</c:v>
                </c:pt>
                <c:pt idx="1739">
                  <c:v>29</c:v>
                </c:pt>
                <c:pt idx="1740">
                  <c:v>29.016666666666687</c:v>
                </c:pt>
                <c:pt idx="1741">
                  <c:v>29.033333333333289</c:v>
                </c:pt>
                <c:pt idx="1742">
                  <c:v>29.05</c:v>
                </c:pt>
                <c:pt idx="1743">
                  <c:v>29.066666666666666</c:v>
                </c:pt>
                <c:pt idx="1744">
                  <c:v>29.083333333333272</c:v>
                </c:pt>
                <c:pt idx="1745">
                  <c:v>29.1</c:v>
                </c:pt>
                <c:pt idx="1746">
                  <c:v>29.116666666666688</c:v>
                </c:pt>
                <c:pt idx="1747">
                  <c:v>29.133333333333301</c:v>
                </c:pt>
                <c:pt idx="1748">
                  <c:v>29.15000000000002</c:v>
                </c:pt>
                <c:pt idx="1749">
                  <c:v>29.166666666666668</c:v>
                </c:pt>
                <c:pt idx="1750">
                  <c:v>29.183333333333284</c:v>
                </c:pt>
                <c:pt idx="1751">
                  <c:v>29.2</c:v>
                </c:pt>
                <c:pt idx="1752">
                  <c:v>29.216666666666665</c:v>
                </c:pt>
                <c:pt idx="1753">
                  <c:v>29.233333333333285</c:v>
                </c:pt>
                <c:pt idx="1754">
                  <c:v>29.25</c:v>
                </c:pt>
                <c:pt idx="1755">
                  <c:v>29.266666666666666</c:v>
                </c:pt>
                <c:pt idx="1756">
                  <c:v>29.283333333333275</c:v>
                </c:pt>
                <c:pt idx="1757">
                  <c:v>29.3</c:v>
                </c:pt>
                <c:pt idx="1758">
                  <c:v>29.316666666666688</c:v>
                </c:pt>
                <c:pt idx="1759">
                  <c:v>29.33333333333329</c:v>
                </c:pt>
                <c:pt idx="1760">
                  <c:v>29.35</c:v>
                </c:pt>
                <c:pt idx="1761">
                  <c:v>29.366666666666667</c:v>
                </c:pt>
                <c:pt idx="1762">
                  <c:v>29.383333333333276</c:v>
                </c:pt>
                <c:pt idx="1763">
                  <c:v>29.4</c:v>
                </c:pt>
                <c:pt idx="1764">
                  <c:v>29.416666666666668</c:v>
                </c:pt>
                <c:pt idx="1765">
                  <c:v>29.433333333333284</c:v>
                </c:pt>
                <c:pt idx="1766">
                  <c:v>29.45</c:v>
                </c:pt>
                <c:pt idx="1767">
                  <c:v>29.466666666666644</c:v>
                </c:pt>
                <c:pt idx="1768">
                  <c:v>29.483333333333267</c:v>
                </c:pt>
                <c:pt idx="1769">
                  <c:v>29.5</c:v>
                </c:pt>
                <c:pt idx="1770">
                  <c:v>29.516666666666687</c:v>
                </c:pt>
                <c:pt idx="1771">
                  <c:v>29.533333333333289</c:v>
                </c:pt>
                <c:pt idx="1772">
                  <c:v>29.55</c:v>
                </c:pt>
                <c:pt idx="1773">
                  <c:v>29.566666666666666</c:v>
                </c:pt>
                <c:pt idx="1774">
                  <c:v>29.583333333333272</c:v>
                </c:pt>
                <c:pt idx="1775">
                  <c:v>29.6</c:v>
                </c:pt>
                <c:pt idx="1776">
                  <c:v>29.616666666666688</c:v>
                </c:pt>
                <c:pt idx="1777">
                  <c:v>29.633333333333301</c:v>
                </c:pt>
                <c:pt idx="1778">
                  <c:v>29.65000000000002</c:v>
                </c:pt>
                <c:pt idx="1779">
                  <c:v>29.666666666666668</c:v>
                </c:pt>
                <c:pt idx="1780">
                  <c:v>29.683333333333284</c:v>
                </c:pt>
                <c:pt idx="1781">
                  <c:v>29.7</c:v>
                </c:pt>
                <c:pt idx="1782">
                  <c:v>29.716666666666665</c:v>
                </c:pt>
                <c:pt idx="1783">
                  <c:v>29.733333333333285</c:v>
                </c:pt>
                <c:pt idx="1784">
                  <c:v>29.75</c:v>
                </c:pt>
                <c:pt idx="1785">
                  <c:v>29.766666666666666</c:v>
                </c:pt>
                <c:pt idx="1786">
                  <c:v>29.783333333333275</c:v>
                </c:pt>
                <c:pt idx="1787">
                  <c:v>29.8</c:v>
                </c:pt>
                <c:pt idx="1788">
                  <c:v>29.816666666666688</c:v>
                </c:pt>
                <c:pt idx="1789">
                  <c:v>29.83333333333329</c:v>
                </c:pt>
                <c:pt idx="1790">
                  <c:v>29.85</c:v>
                </c:pt>
                <c:pt idx="1791">
                  <c:v>29.866666666666667</c:v>
                </c:pt>
                <c:pt idx="1792">
                  <c:v>29.883333333333276</c:v>
                </c:pt>
                <c:pt idx="1793">
                  <c:v>29.9</c:v>
                </c:pt>
                <c:pt idx="1794">
                  <c:v>29.916666666666668</c:v>
                </c:pt>
                <c:pt idx="1795">
                  <c:v>29.933333333333284</c:v>
                </c:pt>
                <c:pt idx="1796">
                  <c:v>29.95</c:v>
                </c:pt>
                <c:pt idx="1797">
                  <c:v>29.966666666666644</c:v>
                </c:pt>
                <c:pt idx="1798">
                  <c:v>29.983333333333267</c:v>
                </c:pt>
                <c:pt idx="1799">
                  <c:v>30</c:v>
                </c:pt>
                <c:pt idx="1800">
                  <c:v>30.016666666666687</c:v>
                </c:pt>
                <c:pt idx="1801">
                  <c:v>30.033333333333289</c:v>
                </c:pt>
                <c:pt idx="1802">
                  <c:v>30.05</c:v>
                </c:pt>
                <c:pt idx="1803">
                  <c:v>30.066666666666666</c:v>
                </c:pt>
                <c:pt idx="1804">
                  <c:v>30.083333333333272</c:v>
                </c:pt>
                <c:pt idx="1805">
                  <c:v>30.1</c:v>
                </c:pt>
                <c:pt idx="1806">
                  <c:v>30.116666666666688</c:v>
                </c:pt>
                <c:pt idx="1807">
                  <c:v>30.133333333333301</c:v>
                </c:pt>
                <c:pt idx="1808">
                  <c:v>30.15000000000002</c:v>
                </c:pt>
                <c:pt idx="1809">
                  <c:v>30.166666666666668</c:v>
                </c:pt>
                <c:pt idx="1810">
                  <c:v>30.183333333333284</c:v>
                </c:pt>
                <c:pt idx="1811">
                  <c:v>30.2</c:v>
                </c:pt>
                <c:pt idx="1812">
                  <c:v>30.216666666666665</c:v>
                </c:pt>
                <c:pt idx="1813">
                  <c:v>30.233333333333285</c:v>
                </c:pt>
                <c:pt idx="1814">
                  <c:v>30.25</c:v>
                </c:pt>
                <c:pt idx="1815">
                  <c:v>30.266666666666666</c:v>
                </c:pt>
                <c:pt idx="1816">
                  <c:v>30.283333333333275</c:v>
                </c:pt>
                <c:pt idx="1817">
                  <c:v>30.3</c:v>
                </c:pt>
                <c:pt idx="1818">
                  <c:v>30.316666666666688</c:v>
                </c:pt>
                <c:pt idx="1819">
                  <c:v>30.33333333333329</c:v>
                </c:pt>
                <c:pt idx="1820">
                  <c:v>30.35</c:v>
                </c:pt>
                <c:pt idx="1821">
                  <c:v>30.366666666666667</c:v>
                </c:pt>
                <c:pt idx="1822">
                  <c:v>30.383333333333276</c:v>
                </c:pt>
                <c:pt idx="1823">
                  <c:v>30.4</c:v>
                </c:pt>
                <c:pt idx="1824">
                  <c:v>30.416666666666668</c:v>
                </c:pt>
                <c:pt idx="1825">
                  <c:v>30.433333333333284</c:v>
                </c:pt>
                <c:pt idx="1826">
                  <c:v>30.45</c:v>
                </c:pt>
                <c:pt idx="1827">
                  <c:v>30.466666666666644</c:v>
                </c:pt>
                <c:pt idx="1828">
                  <c:v>30.483333333333267</c:v>
                </c:pt>
                <c:pt idx="1829">
                  <c:v>30.5</c:v>
                </c:pt>
                <c:pt idx="1830">
                  <c:v>30.516666666666687</c:v>
                </c:pt>
                <c:pt idx="1831">
                  <c:v>30.533333333333289</c:v>
                </c:pt>
                <c:pt idx="1832">
                  <c:v>30.55</c:v>
                </c:pt>
                <c:pt idx="1833">
                  <c:v>30.566666666666666</c:v>
                </c:pt>
                <c:pt idx="1834">
                  <c:v>30.583333333333272</c:v>
                </c:pt>
                <c:pt idx="1835">
                  <c:v>30.6</c:v>
                </c:pt>
                <c:pt idx="1836">
                  <c:v>30.616666666666688</c:v>
                </c:pt>
                <c:pt idx="1837">
                  <c:v>30.633333333333301</c:v>
                </c:pt>
                <c:pt idx="1838">
                  <c:v>30.65000000000002</c:v>
                </c:pt>
                <c:pt idx="1839">
                  <c:v>30.666666666666668</c:v>
                </c:pt>
                <c:pt idx="1840">
                  <c:v>30.683333333333284</c:v>
                </c:pt>
                <c:pt idx="1841">
                  <c:v>30.7</c:v>
                </c:pt>
                <c:pt idx="1842">
                  <c:v>30.716666666666665</c:v>
                </c:pt>
                <c:pt idx="1843">
                  <c:v>30.733333333333285</c:v>
                </c:pt>
                <c:pt idx="1844">
                  <c:v>30.75</c:v>
                </c:pt>
                <c:pt idx="1845">
                  <c:v>30.766666666666666</c:v>
                </c:pt>
                <c:pt idx="1846">
                  <c:v>30.783333333333275</c:v>
                </c:pt>
                <c:pt idx="1847">
                  <c:v>30.8</c:v>
                </c:pt>
                <c:pt idx="1848">
                  <c:v>30.816666666666688</c:v>
                </c:pt>
                <c:pt idx="1849">
                  <c:v>30.83333333333329</c:v>
                </c:pt>
                <c:pt idx="1850">
                  <c:v>30.85</c:v>
                </c:pt>
                <c:pt idx="1851">
                  <c:v>30.866666666666667</c:v>
                </c:pt>
                <c:pt idx="1852">
                  <c:v>30.883333333333276</c:v>
                </c:pt>
                <c:pt idx="1853">
                  <c:v>30.9</c:v>
                </c:pt>
                <c:pt idx="1854">
                  <c:v>30.916666666666668</c:v>
                </c:pt>
                <c:pt idx="1855">
                  <c:v>30.933333333333284</c:v>
                </c:pt>
                <c:pt idx="1856">
                  <c:v>30.95</c:v>
                </c:pt>
                <c:pt idx="1857">
                  <c:v>30.966666666666644</c:v>
                </c:pt>
                <c:pt idx="1858">
                  <c:v>30.983333333333267</c:v>
                </c:pt>
                <c:pt idx="1859">
                  <c:v>31</c:v>
                </c:pt>
                <c:pt idx="1860">
                  <c:v>31.016666666666687</c:v>
                </c:pt>
                <c:pt idx="1861">
                  <c:v>31.033333333333289</c:v>
                </c:pt>
                <c:pt idx="1862">
                  <c:v>31.05</c:v>
                </c:pt>
                <c:pt idx="1863">
                  <c:v>31.066666666666666</c:v>
                </c:pt>
                <c:pt idx="1864">
                  <c:v>31.083333333333272</c:v>
                </c:pt>
                <c:pt idx="1865">
                  <c:v>31.1</c:v>
                </c:pt>
                <c:pt idx="1866">
                  <c:v>31.116666666666688</c:v>
                </c:pt>
                <c:pt idx="1867">
                  <c:v>31.133333333333301</c:v>
                </c:pt>
                <c:pt idx="1868">
                  <c:v>31.15000000000002</c:v>
                </c:pt>
                <c:pt idx="1869">
                  <c:v>31.166666666666668</c:v>
                </c:pt>
                <c:pt idx="1870">
                  <c:v>31.183333333333284</c:v>
                </c:pt>
                <c:pt idx="1871">
                  <c:v>31.2</c:v>
                </c:pt>
                <c:pt idx="1872">
                  <c:v>31.216666666666665</c:v>
                </c:pt>
                <c:pt idx="1873">
                  <c:v>31.233333333333285</c:v>
                </c:pt>
                <c:pt idx="1874">
                  <c:v>31.25</c:v>
                </c:pt>
                <c:pt idx="1875">
                  <c:v>31.266666666666666</c:v>
                </c:pt>
                <c:pt idx="1876">
                  <c:v>31.283333333333275</c:v>
                </c:pt>
                <c:pt idx="1877">
                  <c:v>31.3</c:v>
                </c:pt>
                <c:pt idx="1878">
                  <c:v>31.316666666666688</c:v>
                </c:pt>
                <c:pt idx="1879">
                  <c:v>31.33333333333329</c:v>
                </c:pt>
                <c:pt idx="1880">
                  <c:v>31.35</c:v>
                </c:pt>
                <c:pt idx="1881">
                  <c:v>31.366666666666667</c:v>
                </c:pt>
                <c:pt idx="1882">
                  <c:v>31.383333333333276</c:v>
                </c:pt>
                <c:pt idx="1883">
                  <c:v>31.4</c:v>
                </c:pt>
                <c:pt idx="1884">
                  <c:v>31.416666666666668</c:v>
                </c:pt>
                <c:pt idx="1885">
                  <c:v>31.433333333333284</c:v>
                </c:pt>
                <c:pt idx="1886">
                  <c:v>31.45</c:v>
                </c:pt>
                <c:pt idx="1887">
                  <c:v>31.466666666666644</c:v>
                </c:pt>
                <c:pt idx="1888">
                  <c:v>31.483333333333267</c:v>
                </c:pt>
                <c:pt idx="1889">
                  <c:v>31.5</c:v>
                </c:pt>
                <c:pt idx="1890">
                  <c:v>31.516666666666687</c:v>
                </c:pt>
                <c:pt idx="1891">
                  <c:v>31.533333333333289</c:v>
                </c:pt>
                <c:pt idx="1892">
                  <c:v>31.55</c:v>
                </c:pt>
                <c:pt idx="1893">
                  <c:v>31.566666666666666</c:v>
                </c:pt>
                <c:pt idx="1894">
                  <c:v>31.583333333333272</c:v>
                </c:pt>
                <c:pt idx="1895">
                  <c:v>31.6</c:v>
                </c:pt>
                <c:pt idx="1896">
                  <c:v>31.616666666666688</c:v>
                </c:pt>
                <c:pt idx="1897">
                  <c:v>31.633333333333301</c:v>
                </c:pt>
                <c:pt idx="1898">
                  <c:v>31.65000000000002</c:v>
                </c:pt>
                <c:pt idx="1899">
                  <c:v>31.666666666666668</c:v>
                </c:pt>
                <c:pt idx="1900">
                  <c:v>31.683333333333284</c:v>
                </c:pt>
                <c:pt idx="1901">
                  <c:v>31.7</c:v>
                </c:pt>
                <c:pt idx="1902">
                  <c:v>31.716666666666665</c:v>
                </c:pt>
                <c:pt idx="1903">
                  <c:v>31.733333333333285</c:v>
                </c:pt>
                <c:pt idx="1904">
                  <c:v>31.75</c:v>
                </c:pt>
                <c:pt idx="1905">
                  <c:v>31.766666666666666</c:v>
                </c:pt>
                <c:pt idx="1906">
                  <c:v>31.783333333333275</c:v>
                </c:pt>
                <c:pt idx="1907">
                  <c:v>31.8</c:v>
                </c:pt>
                <c:pt idx="1908">
                  <c:v>31.816666666666688</c:v>
                </c:pt>
                <c:pt idx="1909">
                  <c:v>31.83333333333329</c:v>
                </c:pt>
                <c:pt idx="1910">
                  <c:v>31.85</c:v>
                </c:pt>
                <c:pt idx="1911">
                  <c:v>31.866666666666667</c:v>
                </c:pt>
                <c:pt idx="1912">
                  <c:v>31.883333333333276</c:v>
                </c:pt>
                <c:pt idx="1913">
                  <c:v>31.9</c:v>
                </c:pt>
                <c:pt idx="1914">
                  <c:v>31.916666666666668</c:v>
                </c:pt>
                <c:pt idx="1915">
                  <c:v>31.933333333333284</c:v>
                </c:pt>
                <c:pt idx="1916">
                  <c:v>31.95</c:v>
                </c:pt>
                <c:pt idx="1917">
                  <c:v>31.966666666666644</c:v>
                </c:pt>
                <c:pt idx="1918">
                  <c:v>31.983333333333267</c:v>
                </c:pt>
                <c:pt idx="1919">
                  <c:v>32</c:v>
                </c:pt>
                <c:pt idx="1920">
                  <c:v>32.016666666666545</c:v>
                </c:pt>
                <c:pt idx="1921">
                  <c:v>32.033333333333331</c:v>
                </c:pt>
                <c:pt idx="1922">
                  <c:v>32.050000000000004</c:v>
                </c:pt>
                <c:pt idx="1923">
                  <c:v>32.066666666666578</c:v>
                </c:pt>
                <c:pt idx="1924">
                  <c:v>32.083333333333336</c:v>
                </c:pt>
                <c:pt idx="1925">
                  <c:v>32.1</c:v>
                </c:pt>
                <c:pt idx="1926">
                  <c:v>32.116666666666546</c:v>
                </c:pt>
                <c:pt idx="1927">
                  <c:v>32.133333333333333</c:v>
                </c:pt>
                <c:pt idx="1928">
                  <c:v>32.15</c:v>
                </c:pt>
                <c:pt idx="1929">
                  <c:v>32.166666666666579</c:v>
                </c:pt>
                <c:pt idx="1930">
                  <c:v>32.18333333333333</c:v>
                </c:pt>
                <c:pt idx="1931">
                  <c:v>32.200000000000003</c:v>
                </c:pt>
                <c:pt idx="1932">
                  <c:v>32.216666666666562</c:v>
                </c:pt>
                <c:pt idx="1933">
                  <c:v>32.233333333333363</c:v>
                </c:pt>
                <c:pt idx="1934">
                  <c:v>32.25</c:v>
                </c:pt>
                <c:pt idx="1935">
                  <c:v>32.266666666666588</c:v>
                </c:pt>
                <c:pt idx="1936">
                  <c:v>32.283333333333331</c:v>
                </c:pt>
                <c:pt idx="1937">
                  <c:v>32.300000000000004</c:v>
                </c:pt>
                <c:pt idx="1938">
                  <c:v>32.316666666666535</c:v>
                </c:pt>
                <c:pt idx="1939">
                  <c:v>32.333333333333336</c:v>
                </c:pt>
                <c:pt idx="1940">
                  <c:v>32.35</c:v>
                </c:pt>
                <c:pt idx="1941">
                  <c:v>32.366666666666546</c:v>
                </c:pt>
                <c:pt idx="1942">
                  <c:v>32.383333333333326</c:v>
                </c:pt>
                <c:pt idx="1943">
                  <c:v>32.4</c:v>
                </c:pt>
                <c:pt idx="1944">
                  <c:v>32.416666666666536</c:v>
                </c:pt>
                <c:pt idx="1945">
                  <c:v>32.43333333333333</c:v>
                </c:pt>
                <c:pt idx="1946">
                  <c:v>32.450000000000003</c:v>
                </c:pt>
                <c:pt idx="1947">
                  <c:v>32.466666666666562</c:v>
                </c:pt>
                <c:pt idx="1948">
                  <c:v>32.483333333333334</c:v>
                </c:pt>
                <c:pt idx="1949">
                  <c:v>32.5</c:v>
                </c:pt>
                <c:pt idx="1950">
                  <c:v>32.516666666666545</c:v>
                </c:pt>
                <c:pt idx="1951">
                  <c:v>32.533333333333331</c:v>
                </c:pt>
                <c:pt idx="1952">
                  <c:v>32.550000000000004</c:v>
                </c:pt>
                <c:pt idx="1953">
                  <c:v>32.566666666666578</c:v>
                </c:pt>
                <c:pt idx="1954">
                  <c:v>32.583333333333336</c:v>
                </c:pt>
                <c:pt idx="1955">
                  <c:v>32.6</c:v>
                </c:pt>
                <c:pt idx="1956">
                  <c:v>32.616666666666546</c:v>
                </c:pt>
                <c:pt idx="1957">
                  <c:v>32.633333333333333</c:v>
                </c:pt>
                <c:pt idx="1958">
                  <c:v>32.65</c:v>
                </c:pt>
                <c:pt idx="1959">
                  <c:v>32.666666666666579</c:v>
                </c:pt>
                <c:pt idx="1960">
                  <c:v>32.68333333333333</c:v>
                </c:pt>
                <c:pt idx="1961">
                  <c:v>32.700000000000003</c:v>
                </c:pt>
                <c:pt idx="1962">
                  <c:v>32.716666666666562</c:v>
                </c:pt>
                <c:pt idx="1963">
                  <c:v>32.733333333333363</c:v>
                </c:pt>
                <c:pt idx="1964">
                  <c:v>32.75</c:v>
                </c:pt>
                <c:pt idx="1965">
                  <c:v>32.766666666666588</c:v>
                </c:pt>
                <c:pt idx="1966">
                  <c:v>32.783333333333331</c:v>
                </c:pt>
                <c:pt idx="1967">
                  <c:v>32.800000000000004</c:v>
                </c:pt>
                <c:pt idx="1968">
                  <c:v>32.816666666666535</c:v>
                </c:pt>
                <c:pt idx="1969">
                  <c:v>32.833333333333336</c:v>
                </c:pt>
                <c:pt idx="1970">
                  <c:v>32.85</c:v>
                </c:pt>
                <c:pt idx="1971">
                  <c:v>32.866666666666546</c:v>
                </c:pt>
                <c:pt idx="1972">
                  <c:v>32.883333333333326</c:v>
                </c:pt>
                <c:pt idx="1973">
                  <c:v>32.9</c:v>
                </c:pt>
                <c:pt idx="1974">
                  <c:v>32.916666666666536</c:v>
                </c:pt>
                <c:pt idx="1975">
                  <c:v>32.93333333333333</c:v>
                </c:pt>
                <c:pt idx="1976">
                  <c:v>32.950000000000003</c:v>
                </c:pt>
                <c:pt idx="1977">
                  <c:v>32.966666666666562</c:v>
                </c:pt>
                <c:pt idx="1978">
                  <c:v>32.983333333333334</c:v>
                </c:pt>
                <c:pt idx="1979">
                  <c:v>33</c:v>
                </c:pt>
                <c:pt idx="1980">
                  <c:v>33.016666666666545</c:v>
                </c:pt>
                <c:pt idx="1981">
                  <c:v>33.033333333333331</c:v>
                </c:pt>
                <c:pt idx="1982">
                  <c:v>33.050000000000004</c:v>
                </c:pt>
                <c:pt idx="1983">
                  <c:v>33.066666666666578</c:v>
                </c:pt>
                <c:pt idx="1984">
                  <c:v>33.083333333333336</c:v>
                </c:pt>
                <c:pt idx="1985">
                  <c:v>33.1</c:v>
                </c:pt>
                <c:pt idx="1986">
                  <c:v>33.116666666666546</c:v>
                </c:pt>
                <c:pt idx="1987">
                  <c:v>33.133333333333333</c:v>
                </c:pt>
                <c:pt idx="1988">
                  <c:v>33.15</c:v>
                </c:pt>
                <c:pt idx="1989">
                  <c:v>33.166666666666579</c:v>
                </c:pt>
                <c:pt idx="1990">
                  <c:v>33.18333333333333</c:v>
                </c:pt>
                <c:pt idx="1991">
                  <c:v>33.200000000000003</c:v>
                </c:pt>
                <c:pt idx="1992">
                  <c:v>33.216666666666562</c:v>
                </c:pt>
                <c:pt idx="1993">
                  <c:v>33.233333333333363</c:v>
                </c:pt>
                <c:pt idx="1994">
                  <c:v>33.25</c:v>
                </c:pt>
                <c:pt idx="1995">
                  <c:v>33.266666666666588</c:v>
                </c:pt>
                <c:pt idx="1996">
                  <c:v>33.283333333333331</c:v>
                </c:pt>
                <c:pt idx="1997">
                  <c:v>33.300000000000004</c:v>
                </c:pt>
                <c:pt idx="1998">
                  <c:v>33.316666666666535</c:v>
                </c:pt>
                <c:pt idx="1999">
                  <c:v>33.333333333333336</c:v>
                </c:pt>
                <c:pt idx="2000">
                  <c:v>33.35</c:v>
                </c:pt>
                <c:pt idx="2001">
                  <c:v>33.366666666666546</c:v>
                </c:pt>
                <c:pt idx="2002">
                  <c:v>33.383333333333326</c:v>
                </c:pt>
                <c:pt idx="2003">
                  <c:v>33.4</c:v>
                </c:pt>
                <c:pt idx="2004">
                  <c:v>33.416666666666536</c:v>
                </c:pt>
                <c:pt idx="2005">
                  <c:v>33.43333333333333</c:v>
                </c:pt>
                <c:pt idx="2006">
                  <c:v>33.450000000000003</c:v>
                </c:pt>
                <c:pt idx="2007">
                  <c:v>33.466666666666562</c:v>
                </c:pt>
                <c:pt idx="2008">
                  <c:v>33.483333333333334</c:v>
                </c:pt>
                <c:pt idx="2009">
                  <c:v>33.5</c:v>
                </c:pt>
                <c:pt idx="2010">
                  <c:v>33.516666666666545</c:v>
                </c:pt>
                <c:pt idx="2011">
                  <c:v>33.533333333333331</c:v>
                </c:pt>
                <c:pt idx="2012">
                  <c:v>33.550000000000004</c:v>
                </c:pt>
                <c:pt idx="2013">
                  <c:v>33.566666666666578</c:v>
                </c:pt>
                <c:pt idx="2014">
                  <c:v>33.583333333333336</c:v>
                </c:pt>
                <c:pt idx="2015">
                  <c:v>33.6</c:v>
                </c:pt>
                <c:pt idx="2016">
                  <c:v>33.616666666666546</c:v>
                </c:pt>
                <c:pt idx="2017">
                  <c:v>33.633333333333333</c:v>
                </c:pt>
                <c:pt idx="2018">
                  <c:v>33.65</c:v>
                </c:pt>
                <c:pt idx="2019">
                  <c:v>33.666666666666579</c:v>
                </c:pt>
                <c:pt idx="2020">
                  <c:v>33.68333333333333</c:v>
                </c:pt>
                <c:pt idx="2021">
                  <c:v>33.700000000000003</c:v>
                </c:pt>
                <c:pt idx="2022">
                  <c:v>33.716666666666562</c:v>
                </c:pt>
                <c:pt idx="2023">
                  <c:v>33.733333333333363</c:v>
                </c:pt>
                <c:pt idx="2024">
                  <c:v>33.75</c:v>
                </c:pt>
                <c:pt idx="2025">
                  <c:v>33.766666666666588</c:v>
                </c:pt>
                <c:pt idx="2026">
                  <c:v>33.783333333333331</c:v>
                </c:pt>
                <c:pt idx="2027">
                  <c:v>33.800000000000004</c:v>
                </c:pt>
                <c:pt idx="2028">
                  <c:v>33.816666666666535</c:v>
                </c:pt>
                <c:pt idx="2029">
                  <c:v>33.833333333333336</c:v>
                </c:pt>
                <c:pt idx="2030">
                  <c:v>33.85</c:v>
                </c:pt>
                <c:pt idx="2031">
                  <c:v>33.866666666666546</c:v>
                </c:pt>
                <c:pt idx="2032">
                  <c:v>33.883333333333326</c:v>
                </c:pt>
                <c:pt idx="2033">
                  <c:v>33.9</c:v>
                </c:pt>
                <c:pt idx="2034">
                  <c:v>33.916666666666536</c:v>
                </c:pt>
                <c:pt idx="2035">
                  <c:v>33.93333333333333</c:v>
                </c:pt>
                <c:pt idx="2036">
                  <c:v>33.950000000000003</c:v>
                </c:pt>
                <c:pt idx="2037">
                  <c:v>33.966666666666562</c:v>
                </c:pt>
                <c:pt idx="2038">
                  <c:v>33.983333333333334</c:v>
                </c:pt>
                <c:pt idx="2039">
                  <c:v>34</c:v>
                </c:pt>
                <c:pt idx="2040">
                  <c:v>34.016666666666545</c:v>
                </c:pt>
                <c:pt idx="2041">
                  <c:v>34.033333333333331</c:v>
                </c:pt>
                <c:pt idx="2042">
                  <c:v>34.050000000000004</c:v>
                </c:pt>
                <c:pt idx="2043">
                  <c:v>34.066666666666578</c:v>
                </c:pt>
                <c:pt idx="2044">
                  <c:v>34.083333333333336</c:v>
                </c:pt>
                <c:pt idx="2045">
                  <c:v>34.1</c:v>
                </c:pt>
                <c:pt idx="2046">
                  <c:v>34.116666666666546</c:v>
                </c:pt>
                <c:pt idx="2047">
                  <c:v>34.133333333333333</c:v>
                </c:pt>
                <c:pt idx="2048">
                  <c:v>34.15</c:v>
                </c:pt>
                <c:pt idx="2049">
                  <c:v>34.166666666666579</c:v>
                </c:pt>
                <c:pt idx="2050">
                  <c:v>34.18333333333333</c:v>
                </c:pt>
                <c:pt idx="2051">
                  <c:v>34.200000000000003</c:v>
                </c:pt>
                <c:pt idx="2052">
                  <c:v>34.216666666666562</c:v>
                </c:pt>
                <c:pt idx="2053">
                  <c:v>34.233333333333363</c:v>
                </c:pt>
                <c:pt idx="2054">
                  <c:v>34.25</c:v>
                </c:pt>
                <c:pt idx="2055">
                  <c:v>34.266666666666588</c:v>
                </c:pt>
                <c:pt idx="2056">
                  <c:v>34.283333333333331</c:v>
                </c:pt>
                <c:pt idx="2057">
                  <c:v>34.300000000000004</c:v>
                </c:pt>
                <c:pt idx="2058">
                  <c:v>34.316666666666535</c:v>
                </c:pt>
                <c:pt idx="2059">
                  <c:v>34.333333333333336</c:v>
                </c:pt>
                <c:pt idx="2060">
                  <c:v>34.35</c:v>
                </c:pt>
                <c:pt idx="2061">
                  <c:v>34.366666666666546</c:v>
                </c:pt>
                <c:pt idx="2062">
                  <c:v>34.383333333333326</c:v>
                </c:pt>
                <c:pt idx="2063">
                  <c:v>34.4</c:v>
                </c:pt>
                <c:pt idx="2064">
                  <c:v>34.416666666666536</c:v>
                </c:pt>
                <c:pt idx="2065">
                  <c:v>34.43333333333333</c:v>
                </c:pt>
                <c:pt idx="2066">
                  <c:v>34.450000000000003</c:v>
                </c:pt>
                <c:pt idx="2067">
                  <c:v>34.466666666666562</c:v>
                </c:pt>
                <c:pt idx="2068">
                  <c:v>34.483333333333334</c:v>
                </c:pt>
                <c:pt idx="2069">
                  <c:v>34.5</c:v>
                </c:pt>
                <c:pt idx="2070">
                  <c:v>34.516666666666545</c:v>
                </c:pt>
                <c:pt idx="2071">
                  <c:v>34.533333333333331</c:v>
                </c:pt>
                <c:pt idx="2072">
                  <c:v>34.550000000000004</c:v>
                </c:pt>
                <c:pt idx="2073">
                  <c:v>34.566666666666578</c:v>
                </c:pt>
                <c:pt idx="2074">
                  <c:v>34.583333333333336</c:v>
                </c:pt>
                <c:pt idx="2075">
                  <c:v>34.6</c:v>
                </c:pt>
                <c:pt idx="2076">
                  <c:v>34.616666666666546</c:v>
                </c:pt>
                <c:pt idx="2077">
                  <c:v>34.633333333333333</c:v>
                </c:pt>
                <c:pt idx="2078">
                  <c:v>34.65</c:v>
                </c:pt>
                <c:pt idx="2079">
                  <c:v>34.666666666666579</c:v>
                </c:pt>
                <c:pt idx="2080">
                  <c:v>34.68333333333333</c:v>
                </c:pt>
                <c:pt idx="2081">
                  <c:v>34.700000000000003</c:v>
                </c:pt>
                <c:pt idx="2082">
                  <c:v>34.716666666666562</c:v>
                </c:pt>
                <c:pt idx="2083">
                  <c:v>34.733333333333363</c:v>
                </c:pt>
                <c:pt idx="2084">
                  <c:v>34.75</c:v>
                </c:pt>
                <c:pt idx="2085">
                  <c:v>34.766666666666588</c:v>
                </c:pt>
                <c:pt idx="2086">
                  <c:v>34.783333333333331</c:v>
                </c:pt>
                <c:pt idx="2087">
                  <c:v>34.800000000000004</c:v>
                </c:pt>
                <c:pt idx="2088">
                  <c:v>34.816666666666535</c:v>
                </c:pt>
                <c:pt idx="2089">
                  <c:v>34.833333333333336</c:v>
                </c:pt>
                <c:pt idx="2090">
                  <c:v>34.85</c:v>
                </c:pt>
                <c:pt idx="2091">
                  <c:v>34.866666666666546</c:v>
                </c:pt>
                <c:pt idx="2092">
                  <c:v>34.883333333333326</c:v>
                </c:pt>
                <c:pt idx="2093">
                  <c:v>34.9</c:v>
                </c:pt>
                <c:pt idx="2094">
                  <c:v>34.916666666666536</c:v>
                </c:pt>
                <c:pt idx="2095">
                  <c:v>34.93333333333333</c:v>
                </c:pt>
                <c:pt idx="2096">
                  <c:v>34.950000000000003</c:v>
                </c:pt>
                <c:pt idx="2097">
                  <c:v>34.966666666666562</c:v>
                </c:pt>
                <c:pt idx="2098">
                  <c:v>34.983333333333334</c:v>
                </c:pt>
                <c:pt idx="2099">
                  <c:v>35</c:v>
                </c:pt>
                <c:pt idx="2100">
                  <c:v>35.016666666666545</c:v>
                </c:pt>
                <c:pt idx="2101">
                  <c:v>35.033333333333331</c:v>
                </c:pt>
                <c:pt idx="2102">
                  <c:v>35.050000000000004</c:v>
                </c:pt>
                <c:pt idx="2103">
                  <c:v>35.066666666666578</c:v>
                </c:pt>
                <c:pt idx="2104">
                  <c:v>35.083333333333336</c:v>
                </c:pt>
                <c:pt idx="2105">
                  <c:v>35.1</c:v>
                </c:pt>
                <c:pt idx="2106">
                  <c:v>35.116666666666546</c:v>
                </c:pt>
                <c:pt idx="2107">
                  <c:v>35.133333333333333</c:v>
                </c:pt>
                <c:pt idx="2108">
                  <c:v>35.15</c:v>
                </c:pt>
                <c:pt idx="2109">
                  <c:v>35.166666666666579</c:v>
                </c:pt>
                <c:pt idx="2110">
                  <c:v>35.18333333333333</c:v>
                </c:pt>
                <c:pt idx="2111">
                  <c:v>35.200000000000003</c:v>
                </c:pt>
                <c:pt idx="2112">
                  <c:v>35.216666666666562</c:v>
                </c:pt>
                <c:pt idx="2113">
                  <c:v>35.233333333333363</c:v>
                </c:pt>
                <c:pt idx="2114">
                  <c:v>35.25</c:v>
                </c:pt>
                <c:pt idx="2115">
                  <c:v>35.266666666666588</c:v>
                </c:pt>
                <c:pt idx="2116">
                  <c:v>35.283333333333331</c:v>
                </c:pt>
                <c:pt idx="2117">
                  <c:v>35.300000000000004</c:v>
                </c:pt>
                <c:pt idx="2118">
                  <c:v>35.316666666666535</c:v>
                </c:pt>
                <c:pt idx="2119">
                  <c:v>35.333333333333336</c:v>
                </c:pt>
                <c:pt idx="2120">
                  <c:v>35.35</c:v>
                </c:pt>
                <c:pt idx="2121">
                  <c:v>35.366666666666546</c:v>
                </c:pt>
                <c:pt idx="2122">
                  <c:v>35.383333333333326</c:v>
                </c:pt>
                <c:pt idx="2123">
                  <c:v>35.4</c:v>
                </c:pt>
                <c:pt idx="2124">
                  <c:v>35.416666666666536</c:v>
                </c:pt>
                <c:pt idx="2125">
                  <c:v>35.43333333333333</c:v>
                </c:pt>
                <c:pt idx="2126">
                  <c:v>35.450000000000003</c:v>
                </c:pt>
                <c:pt idx="2127">
                  <c:v>35.466666666666562</c:v>
                </c:pt>
                <c:pt idx="2128">
                  <c:v>35.483333333333334</c:v>
                </c:pt>
                <c:pt idx="2129">
                  <c:v>35.5</c:v>
                </c:pt>
                <c:pt idx="2130">
                  <c:v>35.516666666666545</c:v>
                </c:pt>
                <c:pt idx="2131">
                  <c:v>35.533333333333331</c:v>
                </c:pt>
                <c:pt idx="2132">
                  <c:v>35.550000000000004</c:v>
                </c:pt>
                <c:pt idx="2133">
                  <c:v>35.566666666666578</c:v>
                </c:pt>
                <c:pt idx="2134">
                  <c:v>35.583333333333336</c:v>
                </c:pt>
                <c:pt idx="2135">
                  <c:v>35.6</c:v>
                </c:pt>
                <c:pt idx="2136">
                  <c:v>35.616666666666546</c:v>
                </c:pt>
                <c:pt idx="2137">
                  <c:v>35.633333333333333</c:v>
                </c:pt>
                <c:pt idx="2138">
                  <c:v>35.65</c:v>
                </c:pt>
                <c:pt idx="2139">
                  <c:v>35.666666666666579</c:v>
                </c:pt>
                <c:pt idx="2140">
                  <c:v>35.68333333333333</c:v>
                </c:pt>
                <c:pt idx="2141">
                  <c:v>35.700000000000003</c:v>
                </c:pt>
                <c:pt idx="2142">
                  <c:v>35.716666666666562</c:v>
                </c:pt>
                <c:pt idx="2143">
                  <c:v>35.733333333333363</c:v>
                </c:pt>
                <c:pt idx="2144">
                  <c:v>35.75</c:v>
                </c:pt>
                <c:pt idx="2145">
                  <c:v>35.766666666666588</c:v>
                </c:pt>
                <c:pt idx="2146">
                  <c:v>35.783333333333331</c:v>
                </c:pt>
                <c:pt idx="2147">
                  <c:v>35.800000000000004</c:v>
                </c:pt>
                <c:pt idx="2148">
                  <c:v>35.816666666666535</c:v>
                </c:pt>
                <c:pt idx="2149">
                  <c:v>35.833333333333336</c:v>
                </c:pt>
                <c:pt idx="2150">
                  <c:v>35.85</c:v>
                </c:pt>
                <c:pt idx="2151">
                  <c:v>35.866666666666546</c:v>
                </c:pt>
                <c:pt idx="2152">
                  <c:v>35.883333333333326</c:v>
                </c:pt>
                <c:pt idx="2153">
                  <c:v>35.9</c:v>
                </c:pt>
                <c:pt idx="2154">
                  <c:v>35.916666666666536</c:v>
                </c:pt>
                <c:pt idx="2155">
                  <c:v>35.93333333333333</c:v>
                </c:pt>
                <c:pt idx="2156">
                  <c:v>35.950000000000003</c:v>
                </c:pt>
                <c:pt idx="2157">
                  <c:v>35.966666666666562</c:v>
                </c:pt>
                <c:pt idx="2158">
                  <c:v>35.983333333333334</c:v>
                </c:pt>
                <c:pt idx="2159">
                  <c:v>36</c:v>
                </c:pt>
                <c:pt idx="2160">
                  <c:v>36.016666666666545</c:v>
                </c:pt>
                <c:pt idx="2161">
                  <c:v>36.033333333333331</c:v>
                </c:pt>
                <c:pt idx="2162">
                  <c:v>36.050000000000004</c:v>
                </c:pt>
                <c:pt idx="2163">
                  <c:v>36.066666666666578</c:v>
                </c:pt>
                <c:pt idx="2164">
                  <c:v>36.083333333333336</c:v>
                </c:pt>
                <c:pt idx="2165">
                  <c:v>36.1</c:v>
                </c:pt>
                <c:pt idx="2166">
                  <c:v>36.116666666666546</c:v>
                </c:pt>
                <c:pt idx="2167">
                  <c:v>36.133333333333333</c:v>
                </c:pt>
                <c:pt idx="2168">
                  <c:v>36.15</c:v>
                </c:pt>
                <c:pt idx="2169">
                  <c:v>36.166666666666579</c:v>
                </c:pt>
                <c:pt idx="2170">
                  <c:v>36.18333333333333</c:v>
                </c:pt>
                <c:pt idx="2171">
                  <c:v>36.200000000000003</c:v>
                </c:pt>
                <c:pt idx="2172">
                  <c:v>36.216666666666562</c:v>
                </c:pt>
                <c:pt idx="2173">
                  <c:v>36.233333333333363</c:v>
                </c:pt>
                <c:pt idx="2174">
                  <c:v>36.25</c:v>
                </c:pt>
                <c:pt idx="2175">
                  <c:v>36.266666666666588</c:v>
                </c:pt>
                <c:pt idx="2176">
                  <c:v>36.283333333333331</c:v>
                </c:pt>
                <c:pt idx="2177">
                  <c:v>36.300000000000004</c:v>
                </c:pt>
                <c:pt idx="2178">
                  <c:v>36.316666666666535</c:v>
                </c:pt>
                <c:pt idx="2179">
                  <c:v>36.333333333333336</c:v>
                </c:pt>
                <c:pt idx="2180">
                  <c:v>36.35</c:v>
                </c:pt>
                <c:pt idx="2181">
                  <c:v>36.366666666666546</c:v>
                </c:pt>
                <c:pt idx="2182">
                  <c:v>36.383333333333326</c:v>
                </c:pt>
                <c:pt idx="2183">
                  <c:v>36.4</c:v>
                </c:pt>
                <c:pt idx="2184">
                  <c:v>36.416666666666536</c:v>
                </c:pt>
                <c:pt idx="2185">
                  <c:v>36.43333333333333</c:v>
                </c:pt>
                <c:pt idx="2186">
                  <c:v>36.450000000000003</c:v>
                </c:pt>
                <c:pt idx="2187">
                  <c:v>36.466666666666562</c:v>
                </c:pt>
                <c:pt idx="2188">
                  <c:v>36.483333333333334</c:v>
                </c:pt>
                <c:pt idx="2189">
                  <c:v>36.5</c:v>
                </c:pt>
                <c:pt idx="2190">
                  <c:v>36.516666666666545</c:v>
                </c:pt>
                <c:pt idx="2191">
                  <c:v>36.533333333333331</c:v>
                </c:pt>
                <c:pt idx="2192">
                  <c:v>36.550000000000004</c:v>
                </c:pt>
                <c:pt idx="2193">
                  <c:v>36.566666666666578</c:v>
                </c:pt>
                <c:pt idx="2194">
                  <c:v>36.583333333333336</c:v>
                </c:pt>
                <c:pt idx="2195">
                  <c:v>36.6</c:v>
                </c:pt>
                <c:pt idx="2196">
                  <c:v>36.616666666666546</c:v>
                </c:pt>
                <c:pt idx="2197">
                  <c:v>36.633333333333333</c:v>
                </c:pt>
                <c:pt idx="2198">
                  <c:v>36.65</c:v>
                </c:pt>
                <c:pt idx="2199">
                  <c:v>36.666666666666579</c:v>
                </c:pt>
                <c:pt idx="2200">
                  <c:v>36.68333333333333</c:v>
                </c:pt>
                <c:pt idx="2201">
                  <c:v>36.700000000000003</c:v>
                </c:pt>
                <c:pt idx="2202">
                  <c:v>36.716666666666562</c:v>
                </c:pt>
                <c:pt idx="2203">
                  <c:v>36.733333333333363</c:v>
                </c:pt>
                <c:pt idx="2204">
                  <c:v>36.75</c:v>
                </c:pt>
                <c:pt idx="2205">
                  <c:v>36.766666666666588</c:v>
                </c:pt>
                <c:pt idx="2206">
                  <c:v>36.783333333333331</c:v>
                </c:pt>
                <c:pt idx="2207">
                  <c:v>36.800000000000004</c:v>
                </c:pt>
                <c:pt idx="2208">
                  <c:v>36.816666666666535</c:v>
                </c:pt>
                <c:pt idx="2209">
                  <c:v>36.833333333333336</c:v>
                </c:pt>
                <c:pt idx="2210">
                  <c:v>36.85</c:v>
                </c:pt>
                <c:pt idx="2211">
                  <c:v>36.866666666666546</c:v>
                </c:pt>
                <c:pt idx="2212">
                  <c:v>36.883333333333326</c:v>
                </c:pt>
                <c:pt idx="2213">
                  <c:v>36.9</c:v>
                </c:pt>
                <c:pt idx="2214">
                  <c:v>36.916666666666536</c:v>
                </c:pt>
                <c:pt idx="2215">
                  <c:v>36.93333333333333</c:v>
                </c:pt>
                <c:pt idx="2216">
                  <c:v>36.950000000000003</c:v>
                </c:pt>
                <c:pt idx="2217">
                  <c:v>36.966666666666562</c:v>
                </c:pt>
                <c:pt idx="2218">
                  <c:v>36.983333333333334</c:v>
                </c:pt>
                <c:pt idx="2219">
                  <c:v>37</c:v>
                </c:pt>
                <c:pt idx="2220">
                  <c:v>37.016666666666545</c:v>
                </c:pt>
                <c:pt idx="2221">
                  <c:v>37.033333333333331</c:v>
                </c:pt>
                <c:pt idx="2222">
                  <c:v>37.050000000000004</c:v>
                </c:pt>
                <c:pt idx="2223">
                  <c:v>37.066666666666578</c:v>
                </c:pt>
                <c:pt idx="2224">
                  <c:v>37.083333333333336</c:v>
                </c:pt>
                <c:pt idx="2225">
                  <c:v>37.1</c:v>
                </c:pt>
                <c:pt idx="2226">
                  <c:v>37.116666666666546</c:v>
                </c:pt>
                <c:pt idx="2227">
                  <c:v>37.133333333333333</c:v>
                </c:pt>
                <c:pt idx="2228">
                  <c:v>37.15</c:v>
                </c:pt>
                <c:pt idx="2229">
                  <c:v>37.166666666666579</c:v>
                </c:pt>
                <c:pt idx="2230">
                  <c:v>37.18333333333333</c:v>
                </c:pt>
                <c:pt idx="2231">
                  <c:v>37.200000000000003</c:v>
                </c:pt>
                <c:pt idx="2232">
                  <c:v>37.216666666666562</c:v>
                </c:pt>
                <c:pt idx="2233">
                  <c:v>37.233333333333363</c:v>
                </c:pt>
                <c:pt idx="2234">
                  <c:v>37.25</c:v>
                </c:pt>
                <c:pt idx="2235">
                  <c:v>37.266666666666588</c:v>
                </c:pt>
                <c:pt idx="2236">
                  <c:v>37.283333333333331</c:v>
                </c:pt>
                <c:pt idx="2237">
                  <c:v>37.300000000000004</c:v>
                </c:pt>
                <c:pt idx="2238">
                  <c:v>37.316666666666535</c:v>
                </c:pt>
                <c:pt idx="2239">
                  <c:v>37.333333333333336</c:v>
                </c:pt>
                <c:pt idx="2240">
                  <c:v>37.35</c:v>
                </c:pt>
                <c:pt idx="2241">
                  <c:v>37.366666666666546</c:v>
                </c:pt>
                <c:pt idx="2242">
                  <c:v>37.383333333333326</c:v>
                </c:pt>
                <c:pt idx="2243">
                  <c:v>37.4</c:v>
                </c:pt>
                <c:pt idx="2244">
                  <c:v>37.416666666666536</c:v>
                </c:pt>
                <c:pt idx="2245">
                  <c:v>37.43333333333333</c:v>
                </c:pt>
                <c:pt idx="2246">
                  <c:v>37.450000000000003</c:v>
                </c:pt>
                <c:pt idx="2247">
                  <c:v>37.466666666666562</c:v>
                </c:pt>
                <c:pt idx="2248">
                  <c:v>37.483333333333334</c:v>
                </c:pt>
                <c:pt idx="2249">
                  <c:v>37.5</c:v>
                </c:pt>
                <c:pt idx="2250">
                  <c:v>37.516666666666545</c:v>
                </c:pt>
                <c:pt idx="2251">
                  <c:v>37.533333333333331</c:v>
                </c:pt>
                <c:pt idx="2252">
                  <c:v>37.550000000000004</c:v>
                </c:pt>
                <c:pt idx="2253">
                  <c:v>37.566666666666578</c:v>
                </c:pt>
                <c:pt idx="2254">
                  <c:v>37.583333333333336</c:v>
                </c:pt>
                <c:pt idx="2255">
                  <c:v>37.6</c:v>
                </c:pt>
                <c:pt idx="2256">
                  <c:v>37.616666666666546</c:v>
                </c:pt>
                <c:pt idx="2257">
                  <c:v>37.633333333333333</c:v>
                </c:pt>
                <c:pt idx="2258">
                  <c:v>37.65</c:v>
                </c:pt>
                <c:pt idx="2259">
                  <c:v>37.666666666666579</c:v>
                </c:pt>
                <c:pt idx="2260">
                  <c:v>37.68333333333333</c:v>
                </c:pt>
                <c:pt idx="2261">
                  <c:v>37.700000000000003</c:v>
                </c:pt>
                <c:pt idx="2262">
                  <c:v>37.716666666666562</c:v>
                </c:pt>
                <c:pt idx="2263">
                  <c:v>37.733333333333363</c:v>
                </c:pt>
                <c:pt idx="2264">
                  <c:v>37.75</c:v>
                </c:pt>
                <c:pt idx="2265">
                  <c:v>37.766666666666588</c:v>
                </c:pt>
                <c:pt idx="2266">
                  <c:v>37.783333333333331</c:v>
                </c:pt>
                <c:pt idx="2267">
                  <c:v>37.800000000000004</c:v>
                </c:pt>
                <c:pt idx="2268">
                  <c:v>37.816666666666535</c:v>
                </c:pt>
                <c:pt idx="2269">
                  <c:v>37.833333333333336</c:v>
                </c:pt>
                <c:pt idx="2270">
                  <c:v>37.85</c:v>
                </c:pt>
                <c:pt idx="2271">
                  <c:v>37.866666666666546</c:v>
                </c:pt>
                <c:pt idx="2272">
                  <c:v>37.883333333333326</c:v>
                </c:pt>
                <c:pt idx="2273">
                  <c:v>37.9</c:v>
                </c:pt>
                <c:pt idx="2274">
                  <c:v>37.916666666666536</c:v>
                </c:pt>
                <c:pt idx="2275">
                  <c:v>37.93333333333333</c:v>
                </c:pt>
                <c:pt idx="2276">
                  <c:v>37.950000000000003</c:v>
                </c:pt>
                <c:pt idx="2277">
                  <c:v>37.966666666666562</c:v>
                </c:pt>
                <c:pt idx="2278">
                  <c:v>37.983333333333334</c:v>
                </c:pt>
                <c:pt idx="2279">
                  <c:v>38</c:v>
                </c:pt>
                <c:pt idx="2280">
                  <c:v>38.016666666666545</c:v>
                </c:pt>
                <c:pt idx="2281">
                  <c:v>38.033333333333331</c:v>
                </c:pt>
                <c:pt idx="2282">
                  <c:v>38.050000000000004</c:v>
                </c:pt>
                <c:pt idx="2283">
                  <c:v>38.066666666666578</c:v>
                </c:pt>
                <c:pt idx="2284">
                  <c:v>38.083333333333336</c:v>
                </c:pt>
                <c:pt idx="2285">
                  <c:v>38.1</c:v>
                </c:pt>
                <c:pt idx="2286">
                  <c:v>38.116666666666546</c:v>
                </c:pt>
                <c:pt idx="2287">
                  <c:v>38.133333333333333</c:v>
                </c:pt>
                <c:pt idx="2288">
                  <c:v>38.15</c:v>
                </c:pt>
                <c:pt idx="2289">
                  <c:v>38.166666666666579</c:v>
                </c:pt>
                <c:pt idx="2290">
                  <c:v>38.18333333333333</c:v>
                </c:pt>
                <c:pt idx="2291">
                  <c:v>38.200000000000003</c:v>
                </c:pt>
                <c:pt idx="2292">
                  <c:v>38.216666666666562</c:v>
                </c:pt>
                <c:pt idx="2293">
                  <c:v>38.233333333333363</c:v>
                </c:pt>
                <c:pt idx="2294">
                  <c:v>38.25</c:v>
                </c:pt>
                <c:pt idx="2295">
                  <c:v>38.266666666666588</c:v>
                </c:pt>
                <c:pt idx="2296">
                  <c:v>38.283333333333331</c:v>
                </c:pt>
                <c:pt idx="2297">
                  <c:v>38.300000000000004</c:v>
                </c:pt>
                <c:pt idx="2298">
                  <c:v>38.316666666666535</c:v>
                </c:pt>
                <c:pt idx="2299">
                  <c:v>38.333333333333336</c:v>
                </c:pt>
                <c:pt idx="2300">
                  <c:v>38.35</c:v>
                </c:pt>
                <c:pt idx="2301">
                  <c:v>38.366666666666546</c:v>
                </c:pt>
                <c:pt idx="2302">
                  <c:v>38.383333333333326</c:v>
                </c:pt>
                <c:pt idx="2303">
                  <c:v>38.4</c:v>
                </c:pt>
                <c:pt idx="2304">
                  <c:v>38.416666666666536</c:v>
                </c:pt>
                <c:pt idx="2305">
                  <c:v>38.43333333333333</c:v>
                </c:pt>
                <c:pt idx="2306">
                  <c:v>38.450000000000003</c:v>
                </c:pt>
                <c:pt idx="2307">
                  <c:v>38.466666666666562</c:v>
                </c:pt>
                <c:pt idx="2308">
                  <c:v>38.483333333333334</c:v>
                </c:pt>
                <c:pt idx="2309">
                  <c:v>38.5</c:v>
                </c:pt>
                <c:pt idx="2310">
                  <c:v>38.516666666666545</c:v>
                </c:pt>
                <c:pt idx="2311">
                  <c:v>38.533333333333331</c:v>
                </c:pt>
                <c:pt idx="2312">
                  <c:v>38.550000000000004</c:v>
                </c:pt>
                <c:pt idx="2313">
                  <c:v>38.566666666666578</c:v>
                </c:pt>
                <c:pt idx="2314">
                  <c:v>38.583333333333336</c:v>
                </c:pt>
                <c:pt idx="2315">
                  <c:v>38.6</c:v>
                </c:pt>
                <c:pt idx="2316">
                  <c:v>38.616666666666546</c:v>
                </c:pt>
                <c:pt idx="2317">
                  <c:v>38.633333333333333</c:v>
                </c:pt>
                <c:pt idx="2318">
                  <c:v>38.65</c:v>
                </c:pt>
                <c:pt idx="2319">
                  <c:v>38.666666666666579</c:v>
                </c:pt>
                <c:pt idx="2320">
                  <c:v>38.68333333333333</c:v>
                </c:pt>
                <c:pt idx="2321">
                  <c:v>38.700000000000003</c:v>
                </c:pt>
                <c:pt idx="2322">
                  <c:v>38.716666666666562</c:v>
                </c:pt>
                <c:pt idx="2323">
                  <c:v>38.733333333333363</c:v>
                </c:pt>
                <c:pt idx="2324">
                  <c:v>38.75</c:v>
                </c:pt>
                <c:pt idx="2325">
                  <c:v>38.766666666666588</c:v>
                </c:pt>
                <c:pt idx="2326">
                  <c:v>38.783333333333331</c:v>
                </c:pt>
                <c:pt idx="2327">
                  <c:v>38.800000000000004</c:v>
                </c:pt>
                <c:pt idx="2328">
                  <c:v>38.816666666666535</c:v>
                </c:pt>
                <c:pt idx="2329">
                  <c:v>38.833333333333336</c:v>
                </c:pt>
                <c:pt idx="2330">
                  <c:v>38.85</c:v>
                </c:pt>
                <c:pt idx="2331">
                  <c:v>38.866666666666546</c:v>
                </c:pt>
                <c:pt idx="2332">
                  <c:v>38.883333333333326</c:v>
                </c:pt>
                <c:pt idx="2333">
                  <c:v>38.9</c:v>
                </c:pt>
                <c:pt idx="2334">
                  <c:v>38.916666666666536</c:v>
                </c:pt>
                <c:pt idx="2335">
                  <c:v>38.93333333333333</c:v>
                </c:pt>
                <c:pt idx="2336">
                  <c:v>38.950000000000003</c:v>
                </c:pt>
                <c:pt idx="2337">
                  <c:v>38.966666666666562</c:v>
                </c:pt>
                <c:pt idx="2338">
                  <c:v>38.983333333333334</c:v>
                </c:pt>
                <c:pt idx="2339">
                  <c:v>39</c:v>
                </c:pt>
                <c:pt idx="2340">
                  <c:v>39.016666666666545</c:v>
                </c:pt>
                <c:pt idx="2341">
                  <c:v>39.033333333333331</c:v>
                </c:pt>
                <c:pt idx="2342">
                  <c:v>39.050000000000004</c:v>
                </c:pt>
                <c:pt idx="2343">
                  <c:v>39.066666666666578</c:v>
                </c:pt>
                <c:pt idx="2344">
                  <c:v>39.083333333333336</c:v>
                </c:pt>
                <c:pt idx="2345">
                  <c:v>39.1</c:v>
                </c:pt>
                <c:pt idx="2346">
                  <c:v>39.116666666666546</c:v>
                </c:pt>
                <c:pt idx="2347">
                  <c:v>39.133333333333333</c:v>
                </c:pt>
                <c:pt idx="2348">
                  <c:v>39.15</c:v>
                </c:pt>
                <c:pt idx="2349">
                  <c:v>39.166666666666579</c:v>
                </c:pt>
                <c:pt idx="2350">
                  <c:v>39.18333333333333</c:v>
                </c:pt>
                <c:pt idx="2351">
                  <c:v>39.200000000000003</c:v>
                </c:pt>
                <c:pt idx="2352">
                  <c:v>39.216666666666562</c:v>
                </c:pt>
                <c:pt idx="2353">
                  <c:v>39.233333333333363</c:v>
                </c:pt>
                <c:pt idx="2354">
                  <c:v>39.25</c:v>
                </c:pt>
                <c:pt idx="2355">
                  <c:v>39.266666666666588</c:v>
                </c:pt>
                <c:pt idx="2356">
                  <c:v>39.283333333333331</c:v>
                </c:pt>
                <c:pt idx="2357">
                  <c:v>39.300000000000004</c:v>
                </c:pt>
                <c:pt idx="2358">
                  <c:v>39.316666666666535</c:v>
                </c:pt>
                <c:pt idx="2359">
                  <c:v>39.333333333333336</c:v>
                </c:pt>
                <c:pt idx="2360">
                  <c:v>39.35</c:v>
                </c:pt>
                <c:pt idx="2361">
                  <c:v>39.366666666666546</c:v>
                </c:pt>
                <c:pt idx="2362">
                  <c:v>39.383333333333326</c:v>
                </c:pt>
                <c:pt idx="2363">
                  <c:v>39.4</c:v>
                </c:pt>
                <c:pt idx="2364">
                  <c:v>39.416666666666536</c:v>
                </c:pt>
                <c:pt idx="2365">
                  <c:v>39.43333333333333</c:v>
                </c:pt>
                <c:pt idx="2366">
                  <c:v>39.450000000000003</c:v>
                </c:pt>
                <c:pt idx="2367">
                  <c:v>39.466666666666562</c:v>
                </c:pt>
                <c:pt idx="2368">
                  <c:v>39.483333333333334</c:v>
                </c:pt>
                <c:pt idx="2369">
                  <c:v>39.5</c:v>
                </c:pt>
                <c:pt idx="2370">
                  <c:v>39.516666666666545</c:v>
                </c:pt>
                <c:pt idx="2371">
                  <c:v>39.533333333333331</c:v>
                </c:pt>
                <c:pt idx="2372">
                  <c:v>39.550000000000004</c:v>
                </c:pt>
                <c:pt idx="2373">
                  <c:v>39.566666666666578</c:v>
                </c:pt>
                <c:pt idx="2374">
                  <c:v>39.583333333333336</c:v>
                </c:pt>
                <c:pt idx="2375">
                  <c:v>39.6</c:v>
                </c:pt>
                <c:pt idx="2376">
                  <c:v>39.616666666666546</c:v>
                </c:pt>
                <c:pt idx="2377">
                  <c:v>39.633333333333333</c:v>
                </c:pt>
                <c:pt idx="2378">
                  <c:v>39.65</c:v>
                </c:pt>
                <c:pt idx="2379">
                  <c:v>39.666666666666579</c:v>
                </c:pt>
                <c:pt idx="2380">
                  <c:v>39.68333333333333</c:v>
                </c:pt>
                <c:pt idx="2381">
                  <c:v>39.700000000000003</c:v>
                </c:pt>
                <c:pt idx="2382">
                  <c:v>39.716666666666562</c:v>
                </c:pt>
                <c:pt idx="2383">
                  <c:v>39.733333333333363</c:v>
                </c:pt>
                <c:pt idx="2384">
                  <c:v>39.75</c:v>
                </c:pt>
                <c:pt idx="2385">
                  <c:v>39.766666666666588</c:v>
                </c:pt>
                <c:pt idx="2386">
                  <c:v>39.783333333333331</c:v>
                </c:pt>
                <c:pt idx="2387">
                  <c:v>39.800000000000004</c:v>
                </c:pt>
                <c:pt idx="2388">
                  <c:v>39.816666666666535</c:v>
                </c:pt>
                <c:pt idx="2389">
                  <c:v>39.833333333333336</c:v>
                </c:pt>
                <c:pt idx="2390">
                  <c:v>39.85</c:v>
                </c:pt>
                <c:pt idx="2391">
                  <c:v>39.866666666666546</c:v>
                </c:pt>
                <c:pt idx="2392">
                  <c:v>39.883333333333326</c:v>
                </c:pt>
                <c:pt idx="2393">
                  <c:v>39.9</c:v>
                </c:pt>
                <c:pt idx="2394">
                  <c:v>39.916666666666536</c:v>
                </c:pt>
                <c:pt idx="2395">
                  <c:v>39.93333333333333</c:v>
                </c:pt>
                <c:pt idx="2396">
                  <c:v>39.950000000000003</c:v>
                </c:pt>
                <c:pt idx="2397">
                  <c:v>39.966666666666562</c:v>
                </c:pt>
                <c:pt idx="2398">
                  <c:v>39.983333333333334</c:v>
                </c:pt>
                <c:pt idx="2399">
                  <c:v>40</c:v>
                </c:pt>
                <c:pt idx="2400">
                  <c:v>40.016666666666545</c:v>
                </c:pt>
                <c:pt idx="2401">
                  <c:v>40.033333333333331</c:v>
                </c:pt>
                <c:pt idx="2402">
                  <c:v>40.050000000000004</c:v>
                </c:pt>
                <c:pt idx="2403">
                  <c:v>40.066666666666578</c:v>
                </c:pt>
                <c:pt idx="2404">
                  <c:v>40.083333333333336</c:v>
                </c:pt>
                <c:pt idx="2405">
                  <c:v>40.1</c:v>
                </c:pt>
                <c:pt idx="2406">
                  <c:v>40.116666666666546</c:v>
                </c:pt>
                <c:pt idx="2407">
                  <c:v>40.133333333333333</c:v>
                </c:pt>
                <c:pt idx="2408">
                  <c:v>40.15</c:v>
                </c:pt>
                <c:pt idx="2409">
                  <c:v>40.166666666666579</c:v>
                </c:pt>
                <c:pt idx="2410">
                  <c:v>40.18333333333333</c:v>
                </c:pt>
                <c:pt idx="2411">
                  <c:v>40.200000000000003</c:v>
                </c:pt>
                <c:pt idx="2412">
                  <c:v>40.216666666666562</c:v>
                </c:pt>
                <c:pt idx="2413">
                  <c:v>40.233333333333363</c:v>
                </c:pt>
                <c:pt idx="2414">
                  <c:v>40.25</c:v>
                </c:pt>
                <c:pt idx="2415">
                  <c:v>40.266666666666588</c:v>
                </c:pt>
                <c:pt idx="2416">
                  <c:v>40.283333333333331</c:v>
                </c:pt>
                <c:pt idx="2417">
                  <c:v>40.300000000000004</c:v>
                </c:pt>
                <c:pt idx="2418">
                  <c:v>40.316666666666535</c:v>
                </c:pt>
                <c:pt idx="2419">
                  <c:v>40.333333333333336</c:v>
                </c:pt>
                <c:pt idx="2420">
                  <c:v>40.35</c:v>
                </c:pt>
                <c:pt idx="2421">
                  <c:v>40.366666666666546</c:v>
                </c:pt>
                <c:pt idx="2422">
                  <c:v>40.383333333333326</c:v>
                </c:pt>
                <c:pt idx="2423">
                  <c:v>40.4</c:v>
                </c:pt>
                <c:pt idx="2424">
                  <c:v>40.416666666666536</c:v>
                </c:pt>
                <c:pt idx="2425">
                  <c:v>40.43333333333333</c:v>
                </c:pt>
                <c:pt idx="2426">
                  <c:v>40.450000000000003</c:v>
                </c:pt>
                <c:pt idx="2427">
                  <c:v>40.466666666666562</c:v>
                </c:pt>
                <c:pt idx="2428">
                  <c:v>40.483333333333334</c:v>
                </c:pt>
                <c:pt idx="2429">
                  <c:v>40.5</c:v>
                </c:pt>
                <c:pt idx="2430">
                  <c:v>40.516666666666545</c:v>
                </c:pt>
                <c:pt idx="2431">
                  <c:v>40.533333333333331</c:v>
                </c:pt>
                <c:pt idx="2432">
                  <c:v>40.550000000000004</c:v>
                </c:pt>
                <c:pt idx="2433">
                  <c:v>40.566666666666578</c:v>
                </c:pt>
                <c:pt idx="2434">
                  <c:v>40.583333333333336</c:v>
                </c:pt>
                <c:pt idx="2435">
                  <c:v>40.6</c:v>
                </c:pt>
                <c:pt idx="2436">
                  <c:v>40.616666666666546</c:v>
                </c:pt>
                <c:pt idx="2437">
                  <c:v>40.633333333333333</c:v>
                </c:pt>
                <c:pt idx="2438">
                  <c:v>40.65</c:v>
                </c:pt>
                <c:pt idx="2439">
                  <c:v>40.666666666666579</c:v>
                </c:pt>
                <c:pt idx="2440">
                  <c:v>40.68333333333333</c:v>
                </c:pt>
                <c:pt idx="2441">
                  <c:v>40.700000000000003</c:v>
                </c:pt>
                <c:pt idx="2442">
                  <c:v>40.716666666666562</c:v>
                </c:pt>
                <c:pt idx="2443">
                  <c:v>40.733333333333363</c:v>
                </c:pt>
                <c:pt idx="2444">
                  <c:v>40.75</c:v>
                </c:pt>
                <c:pt idx="2445">
                  <c:v>40.766666666666588</c:v>
                </c:pt>
                <c:pt idx="2446">
                  <c:v>40.783333333333331</c:v>
                </c:pt>
                <c:pt idx="2447">
                  <c:v>40.800000000000004</c:v>
                </c:pt>
                <c:pt idx="2448">
                  <c:v>40.816666666666535</c:v>
                </c:pt>
                <c:pt idx="2449">
                  <c:v>40.833333333333336</c:v>
                </c:pt>
                <c:pt idx="2450">
                  <c:v>40.85</c:v>
                </c:pt>
                <c:pt idx="2451">
                  <c:v>40.866666666666546</c:v>
                </c:pt>
                <c:pt idx="2452">
                  <c:v>40.883333333333326</c:v>
                </c:pt>
                <c:pt idx="2453">
                  <c:v>40.9</c:v>
                </c:pt>
                <c:pt idx="2454">
                  <c:v>40.916666666666536</c:v>
                </c:pt>
                <c:pt idx="2455">
                  <c:v>40.93333333333333</c:v>
                </c:pt>
                <c:pt idx="2456">
                  <c:v>40.950000000000003</c:v>
                </c:pt>
                <c:pt idx="2457">
                  <c:v>40.966666666666562</c:v>
                </c:pt>
                <c:pt idx="2458">
                  <c:v>40.983333333333334</c:v>
                </c:pt>
                <c:pt idx="2459">
                  <c:v>41</c:v>
                </c:pt>
                <c:pt idx="2460">
                  <c:v>41.016666666666545</c:v>
                </c:pt>
                <c:pt idx="2461">
                  <c:v>41.033333333333331</c:v>
                </c:pt>
                <c:pt idx="2462">
                  <c:v>41.05</c:v>
                </c:pt>
                <c:pt idx="2463">
                  <c:v>41.066666666666578</c:v>
                </c:pt>
                <c:pt idx="2464">
                  <c:v>41.083333333333336</c:v>
                </c:pt>
                <c:pt idx="2465">
                  <c:v>41.1</c:v>
                </c:pt>
                <c:pt idx="2466">
                  <c:v>41.116666666666546</c:v>
                </c:pt>
                <c:pt idx="2467">
                  <c:v>41.133333333333333</c:v>
                </c:pt>
                <c:pt idx="2468">
                  <c:v>41.15</c:v>
                </c:pt>
                <c:pt idx="2469">
                  <c:v>41.166666666666579</c:v>
                </c:pt>
                <c:pt idx="2470">
                  <c:v>41.18333333333333</c:v>
                </c:pt>
                <c:pt idx="2471">
                  <c:v>41.2</c:v>
                </c:pt>
                <c:pt idx="2472">
                  <c:v>41.216666666666562</c:v>
                </c:pt>
                <c:pt idx="2473">
                  <c:v>41.233333333333363</c:v>
                </c:pt>
                <c:pt idx="2474">
                  <c:v>41.25</c:v>
                </c:pt>
                <c:pt idx="2475">
                  <c:v>41.266666666666588</c:v>
                </c:pt>
                <c:pt idx="2476">
                  <c:v>41.283333333333331</c:v>
                </c:pt>
                <c:pt idx="2477">
                  <c:v>41.3</c:v>
                </c:pt>
                <c:pt idx="2478">
                  <c:v>41.316666666666535</c:v>
                </c:pt>
                <c:pt idx="2479">
                  <c:v>41.333333333333336</c:v>
                </c:pt>
                <c:pt idx="2480">
                  <c:v>41.35</c:v>
                </c:pt>
                <c:pt idx="2481">
                  <c:v>41.366666666666546</c:v>
                </c:pt>
                <c:pt idx="2482">
                  <c:v>41.383333333333326</c:v>
                </c:pt>
                <c:pt idx="2483">
                  <c:v>41.4</c:v>
                </c:pt>
                <c:pt idx="2484">
                  <c:v>41.416666666666536</c:v>
                </c:pt>
                <c:pt idx="2485">
                  <c:v>41.43333333333333</c:v>
                </c:pt>
                <c:pt idx="2486">
                  <c:v>41.45</c:v>
                </c:pt>
                <c:pt idx="2487">
                  <c:v>41.466666666666562</c:v>
                </c:pt>
                <c:pt idx="2488">
                  <c:v>41.483333333333334</c:v>
                </c:pt>
                <c:pt idx="2489">
                  <c:v>41.5</c:v>
                </c:pt>
                <c:pt idx="2490">
                  <c:v>41.516666666666545</c:v>
                </c:pt>
                <c:pt idx="2491">
                  <c:v>41.533333333333331</c:v>
                </c:pt>
                <c:pt idx="2492">
                  <c:v>41.55</c:v>
                </c:pt>
                <c:pt idx="2493">
                  <c:v>41.566666666666578</c:v>
                </c:pt>
                <c:pt idx="2494">
                  <c:v>41.583333333333336</c:v>
                </c:pt>
                <c:pt idx="2495">
                  <c:v>41.6</c:v>
                </c:pt>
                <c:pt idx="2496">
                  <c:v>41.616666666666546</c:v>
                </c:pt>
                <c:pt idx="2497">
                  <c:v>41.633333333333333</c:v>
                </c:pt>
                <c:pt idx="2498">
                  <c:v>41.65</c:v>
                </c:pt>
                <c:pt idx="2499">
                  <c:v>41.666666666666579</c:v>
                </c:pt>
                <c:pt idx="2500">
                  <c:v>41.68333333333333</c:v>
                </c:pt>
                <c:pt idx="2501">
                  <c:v>41.7</c:v>
                </c:pt>
                <c:pt idx="2502">
                  <c:v>41.716666666666562</c:v>
                </c:pt>
                <c:pt idx="2503">
                  <c:v>41.733333333333363</c:v>
                </c:pt>
                <c:pt idx="2504">
                  <c:v>41.75</c:v>
                </c:pt>
                <c:pt idx="2505">
                  <c:v>41.766666666666588</c:v>
                </c:pt>
                <c:pt idx="2506">
                  <c:v>41.783333333333331</c:v>
                </c:pt>
                <c:pt idx="2507">
                  <c:v>41.8</c:v>
                </c:pt>
                <c:pt idx="2508">
                  <c:v>41.816666666666535</c:v>
                </c:pt>
                <c:pt idx="2509">
                  <c:v>41.833333333333336</c:v>
                </c:pt>
                <c:pt idx="2510">
                  <c:v>41.85</c:v>
                </c:pt>
                <c:pt idx="2511">
                  <c:v>41.866666666666546</c:v>
                </c:pt>
                <c:pt idx="2512">
                  <c:v>41.883333333333326</c:v>
                </c:pt>
                <c:pt idx="2513">
                  <c:v>41.9</c:v>
                </c:pt>
                <c:pt idx="2514">
                  <c:v>41.916666666666536</c:v>
                </c:pt>
                <c:pt idx="2515">
                  <c:v>41.93333333333333</c:v>
                </c:pt>
                <c:pt idx="2516">
                  <c:v>41.95</c:v>
                </c:pt>
                <c:pt idx="2517">
                  <c:v>41.966666666666562</c:v>
                </c:pt>
                <c:pt idx="2518">
                  <c:v>41.983333333333334</c:v>
                </c:pt>
                <c:pt idx="2519">
                  <c:v>42</c:v>
                </c:pt>
                <c:pt idx="2520">
                  <c:v>42.016666666666545</c:v>
                </c:pt>
                <c:pt idx="2521">
                  <c:v>42.033333333333331</c:v>
                </c:pt>
                <c:pt idx="2522">
                  <c:v>42.05</c:v>
                </c:pt>
                <c:pt idx="2523">
                  <c:v>42.066666666666578</c:v>
                </c:pt>
                <c:pt idx="2524">
                  <c:v>42.083333333333336</c:v>
                </c:pt>
                <c:pt idx="2525">
                  <c:v>42.1</c:v>
                </c:pt>
                <c:pt idx="2526">
                  <c:v>42.116666666666546</c:v>
                </c:pt>
                <c:pt idx="2527">
                  <c:v>42.133333333333333</c:v>
                </c:pt>
                <c:pt idx="2528">
                  <c:v>42.15</c:v>
                </c:pt>
                <c:pt idx="2529">
                  <c:v>42.166666666666579</c:v>
                </c:pt>
                <c:pt idx="2530">
                  <c:v>42.18333333333333</c:v>
                </c:pt>
                <c:pt idx="2531">
                  <c:v>42.2</c:v>
                </c:pt>
                <c:pt idx="2532">
                  <c:v>42.216666666666562</c:v>
                </c:pt>
                <c:pt idx="2533">
                  <c:v>42.233333333333363</c:v>
                </c:pt>
                <c:pt idx="2534">
                  <c:v>42.25</c:v>
                </c:pt>
                <c:pt idx="2535">
                  <c:v>42.266666666666588</c:v>
                </c:pt>
                <c:pt idx="2536">
                  <c:v>42.283333333333331</c:v>
                </c:pt>
                <c:pt idx="2537">
                  <c:v>42.3</c:v>
                </c:pt>
                <c:pt idx="2538">
                  <c:v>42.316666666666535</c:v>
                </c:pt>
                <c:pt idx="2539">
                  <c:v>42.333333333333336</c:v>
                </c:pt>
                <c:pt idx="2540">
                  <c:v>42.35</c:v>
                </c:pt>
                <c:pt idx="2541">
                  <c:v>42.366666666666546</c:v>
                </c:pt>
                <c:pt idx="2542">
                  <c:v>42.383333333333326</c:v>
                </c:pt>
                <c:pt idx="2543">
                  <c:v>42.4</c:v>
                </c:pt>
                <c:pt idx="2544">
                  <c:v>42.416666666666536</c:v>
                </c:pt>
                <c:pt idx="2545">
                  <c:v>42.43333333333333</c:v>
                </c:pt>
                <c:pt idx="2546">
                  <c:v>42.45</c:v>
                </c:pt>
                <c:pt idx="2547">
                  <c:v>42.466666666666562</c:v>
                </c:pt>
                <c:pt idx="2548">
                  <c:v>42.483333333333334</c:v>
                </c:pt>
                <c:pt idx="2549">
                  <c:v>42.5</c:v>
                </c:pt>
                <c:pt idx="2550">
                  <c:v>42.516666666666545</c:v>
                </c:pt>
                <c:pt idx="2551">
                  <c:v>42.533333333333331</c:v>
                </c:pt>
                <c:pt idx="2552">
                  <c:v>42.55</c:v>
                </c:pt>
                <c:pt idx="2553">
                  <c:v>42.566666666666578</c:v>
                </c:pt>
                <c:pt idx="2554">
                  <c:v>42.583333333333336</c:v>
                </c:pt>
                <c:pt idx="2555">
                  <c:v>42.6</c:v>
                </c:pt>
                <c:pt idx="2556">
                  <c:v>42.616666666666546</c:v>
                </c:pt>
                <c:pt idx="2557">
                  <c:v>42.633333333333333</c:v>
                </c:pt>
                <c:pt idx="2558">
                  <c:v>42.65</c:v>
                </c:pt>
                <c:pt idx="2559">
                  <c:v>42.666666666666579</c:v>
                </c:pt>
                <c:pt idx="2560">
                  <c:v>42.68333333333333</c:v>
                </c:pt>
                <c:pt idx="2561">
                  <c:v>42.7</c:v>
                </c:pt>
                <c:pt idx="2562">
                  <c:v>42.716666666666562</c:v>
                </c:pt>
                <c:pt idx="2563">
                  <c:v>42.733333333333363</c:v>
                </c:pt>
                <c:pt idx="2564">
                  <c:v>42.75</c:v>
                </c:pt>
                <c:pt idx="2565">
                  <c:v>42.766666666666588</c:v>
                </c:pt>
                <c:pt idx="2566">
                  <c:v>42.783333333333331</c:v>
                </c:pt>
                <c:pt idx="2567">
                  <c:v>42.8</c:v>
                </c:pt>
                <c:pt idx="2568">
                  <c:v>42.816666666666535</c:v>
                </c:pt>
                <c:pt idx="2569">
                  <c:v>42.833333333333336</c:v>
                </c:pt>
                <c:pt idx="2570">
                  <c:v>42.85</c:v>
                </c:pt>
                <c:pt idx="2571">
                  <c:v>42.866666666666546</c:v>
                </c:pt>
                <c:pt idx="2572">
                  <c:v>42.883333333333326</c:v>
                </c:pt>
                <c:pt idx="2573">
                  <c:v>42.9</c:v>
                </c:pt>
                <c:pt idx="2574">
                  <c:v>42.916666666666536</c:v>
                </c:pt>
                <c:pt idx="2575">
                  <c:v>42.93333333333333</c:v>
                </c:pt>
                <c:pt idx="2576">
                  <c:v>42.95</c:v>
                </c:pt>
                <c:pt idx="2577">
                  <c:v>42.966666666666562</c:v>
                </c:pt>
                <c:pt idx="2578">
                  <c:v>42.983333333333334</c:v>
                </c:pt>
                <c:pt idx="2579">
                  <c:v>43</c:v>
                </c:pt>
                <c:pt idx="2580">
                  <c:v>43.016666666666545</c:v>
                </c:pt>
                <c:pt idx="2581">
                  <c:v>43.033333333333331</c:v>
                </c:pt>
                <c:pt idx="2582">
                  <c:v>43.05</c:v>
                </c:pt>
                <c:pt idx="2583">
                  <c:v>43.066666666666578</c:v>
                </c:pt>
                <c:pt idx="2584">
                  <c:v>43.083333333333336</c:v>
                </c:pt>
                <c:pt idx="2585">
                  <c:v>43.1</c:v>
                </c:pt>
                <c:pt idx="2586">
                  <c:v>43.116666666666546</c:v>
                </c:pt>
                <c:pt idx="2587">
                  <c:v>43.133333333333333</c:v>
                </c:pt>
                <c:pt idx="2588">
                  <c:v>43.15</c:v>
                </c:pt>
                <c:pt idx="2589">
                  <c:v>43.166666666666579</c:v>
                </c:pt>
                <c:pt idx="2590">
                  <c:v>43.18333333333333</c:v>
                </c:pt>
                <c:pt idx="2591">
                  <c:v>43.2</c:v>
                </c:pt>
                <c:pt idx="2592">
                  <c:v>43.216666666666562</c:v>
                </c:pt>
                <c:pt idx="2593">
                  <c:v>43.233333333333363</c:v>
                </c:pt>
                <c:pt idx="2594">
                  <c:v>43.25</c:v>
                </c:pt>
                <c:pt idx="2595">
                  <c:v>43.266666666666588</c:v>
                </c:pt>
                <c:pt idx="2596">
                  <c:v>43.283333333333331</c:v>
                </c:pt>
                <c:pt idx="2597">
                  <c:v>43.3</c:v>
                </c:pt>
                <c:pt idx="2598">
                  <c:v>43.316666666666535</c:v>
                </c:pt>
                <c:pt idx="2599">
                  <c:v>43.333333333333336</c:v>
                </c:pt>
                <c:pt idx="2600">
                  <c:v>43.35</c:v>
                </c:pt>
                <c:pt idx="2601">
                  <c:v>43.366666666666546</c:v>
                </c:pt>
                <c:pt idx="2602">
                  <c:v>43.383333333333326</c:v>
                </c:pt>
                <c:pt idx="2603">
                  <c:v>43.4</c:v>
                </c:pt>
                <c:pt idx="2604">
                  <c:v>43.416666666666536</c:v>
                </c:pt>
                <c:pt idx="2605">
                  <c:v>43.43333333333333</c:v>
                </c:pt>
                <c:pt idx="2606">
                  <c:v>43.45</c:v>
                </c:pt>
                <c:pt idx="2607">
                  <c:v>43.466666666666562</c:v>
                </c:pt>
                <c:pt idx="2608">
                  <c:v>43.483333333333334</c:v>
                </c:pt>
                <c:pt idx="2609">
                  <c:v>43.5</c:v>
                </c:pt>
                <c:pt idx="2610">
                  <c:v>43.516666666666545</c:v>
                </c:pt>
                <c:pt idx="2611">
                  <c:v>43.533333333333331</c:v>
                </c:pt>
                <c:pt idx="2612">
                  <c:v>43.55</c:v>
                </c:pt>
                <c:pt idx="2613">
                  <c:v>43.566666666666578</c:v>
                </c:pt>
                <c:pt idx="2614">
                  <c:v>43.583333333333336</c:v>
                </c:pt>
                <c:pt idx="2615">
                  <c:v>43.6</c:v>
                </c:pt>
                <c:pt idx="2616">
                  <c:v>43.616666666666546</c:v>
                </c:pt>
                <c:pt idx="2617">
                  <c:v>43.633333333333333</c:v>
                </c:pt>
                <c:pt idx="2618">
                  <c:v>43.65</c:v>
                </c:pt>
                <c:pt idx="2619">
                  <c:v>43.666666666666579</c:v>
                </c:pt>
                <c:pt idx="2620">
                  <c:v>43.68333333333333</c:v>
                </c:pt>
                <c:pt idx="2621">
                  <c:v>43.7</c:v>
                </c:pt>
                <c:pt idx="2622">
                  <c:v>43.716666666666562</c:v>
                </c:pt>
                <c:pt idx="2623">
                  <c:v>43.733333333333363</c:v>
                </c:pt>
                <c:pt idx="2624">
                  <c:v>43.75</c:v>
                </c:pt>
                <c:pt idx="2625">
                  <c:v>43.766666666666588</c:v>
                </c:pt>
                <c:pt idx="2626">
                  <c:v>43.783333333333331</c:v>
                </c:pt>
                <c:pt idx="2627">
                  <c:v>43.8</c:v>
                </c:pt>
                <c:pt idx="2628">
                  <c:v>43.816666666666535</c:v>
                </c:pt>
                <c:pt idx="2629">
                  <c:v>43.833333333333336</c:v>
                </c:pt>
                <c:pt idx="2630">
                  <c:v>43.85</c:v>
                </c:pt>
                <c:pt idx="2631">
                  <c:v>43.866666666666546</c:v>
                </c:pt>
                <c:pt idx="2632">
                  <c:v>43.883333333333326</c:v>
                </c:pt>
                <c:pt idx="2633">
                  <c:v>43.9</c:v>
                </c:pt>
                <c:pt idx="2634">
                  <c:v>43.916666666666536</c:v>
                </c:pt>
                <c:pt idx="2635">
                  <c:v>43.93333333333333</c:v>
                </c:pt>
                <c:pt idx="2636">
                  <c:v>43.95</c:v>
                </c:pt>
                <c:pt idx="2637">
                  <c:v>43.966666666666562</c:v>
                </c:pt>
                <c:pt idx="2638">
                  <c:v>43.983333333333334</c:v>
                </c:pt>
                <c:pt idx="2639">
                  <c:v>44</c:v>
                </c:pt>
                <c:pt idx="2640">
                  <c:v>44.016666666666545</c:v>
                </c:pt>
                <c:pt idx="2641">
                  <c:v>44.033333333333331</c:v>
                </c:pt>
                <c:pt idx="2642">
                  <c:v>44.05</c:v>
                </c:pt>
                <c:pt idx="2643">
                  <c:v>44.066666666666578</c:v>
                </c:pt>
                <c:pt idx="2644">
                  <c:v>44.083333333333336</c:v>
                </c:pt>
                <c:pt idx="2645">
                  <c:v>44.1</c:v>
                </c:pt>
                <c:pt idx="2646">
                  <c:v>44.116666666666546</c:v>
                </c:pt>
                <c:pt idx="2647">
                  <c:v>44.133333333333333</c:v>
                </c:pt>
                <c:pt idx="2648">
                  <c:v>44.15</c:v>
                </c:pt>
                <c:pt idx="2649">
                  <c:v>44.166666666666579</c:v>
                </c:pt>
                <c:pt idx="2650">
                  <c:v>44.18333333333333</c:v>
                </c:pt>
                <c:pt idx="2651">
                  <c:v>44.2</c:v>
                </c:pt>
                <c:pt idx="2652">
                  <c:v>44.216666666666562</c:v>
                </c:pt>
                <c:pt idx="2653">
                  <c:v>44.233333333333363</c:v>
                </c:pt>
                <c:pt idx="2654">
                  <c:v>44.25</c:v>
                </c:pt>
                <c:pt idx="2655">
                  <c:v>44.266666666666588</c:v>
                </c:pt>
                <c:pt idx="2656">
                  <c:v>44.283333333333331</c:v>
                </c:pt>
                <c:pt idx="2657">
                  <c:v>44.3</c:v>
                </c:pt>
                <c:pt idx="2658">
                  <c:v>44.316666666666535</c:v>
                </c:pt>
                <c:pt idx="2659">
                  <c:v>44.333333333333336</c:v>
                </c:pt>
                <c:pt idx="2660">
                  <c:v>44.35</c:v>
                </c:pt>
                <c:pt idx="2661">
                  <c:v>44.366666666666546</c:v>
                </c:pt>
                <c:pt idx="2662">
                  <c:v>44.383333333333326</c:v>
                </c:pt>
                <c:pt idx="2663">
                  <c:v>44.4</c:v>
                </c:pt>
                <c:pt idx="2664">
                  <c:v>44.416666666666536</c:v>
                </c:pt>
                <c:pt idx="2665">
                  <c:v>44.43333333333333</c:v>
                </c:pt>
                <c:pt idx="2666">
                  <c:v>44.45</c:v>
                </c:pt>
                <c:pt idx="2667">
                  <c:v>44.466666666666562</c:v>
                </c:pt>
                <c:pt idx="2668">
                  <c:v>44.483333333333334</c:v>
                </c:pt>
                <c:pt idx="2669">
                  <c:v>44.5</c:v>
                </c:pt>
                <c:pt idx="2670">
                  <c:v>44.516666666666545</c:v>
                </c:pt>
                <c:pt idx="2671">
                  <c:v>44.533333333333331</c:v>
                </c:pt>
                <c:pt idx="2672">
                  <c:v>44.55</c:v>
                </c:pt>
                <c:pt idx="2673">
                  <c:v>44.566666666666578</c:v>
                </c:pt>
                <c:pt idx="2674">
                  <c:v>44.583333333333336</c:v>
                </c:pt>
                <c:pt idx="2675">
                  <c:v>44.6</c:v>
                </c:pt>
                <c:pt idx="2676">
                  <c:v>44.616666666666546</c:v>
                </c:pt>
                <c:pt idx="2677">
                  <c:v>44.633333333333333</c:v>
                </c:pt>
                <c:pt idx="2678">
                  <c:v>44.65</c:v>
                </c:pt>
                <c:pt idx="2679">
                  <c:v>44.666666666666579</c:v>
                </c:pt>
                <c:pt idx="2680">
                  <c:v>44.68333333333333</c:v>
                </c:pt>
                <c:pt idx="2681">
                  <c:v>44.7</c:v>
                </c:pt>
                <c:pt idx="2682">
                  <c:v>44.716666666666562</c:v>
                </c:pt>
                <c:pt idx="2683">
                  <c:v>44.733333333333363</c:v>
                </c:pt>
                <c:pt idx="2684">
                  <c:v>44.75</c:v>
                </c:pt>
                <c:pt idx="2685">
                  <c:v>44.766666666666588</c:v>
                </c:pt>
                <c:pt idx="2686">
                  <c:v>44.783333333333331</c:v>
                </c:pt>
                <c:pt idx="2687">
                  <c:v>44.8</c:v>
                </c:pt>
                <c:pt idx="2688">
                  <c:v>44.816666666666535</c:v>
                </c:pt>
                <c:pt idx="2689">
                  <c:v>44.833333333333336</c:v>
                </c:pt>
                <c:pt idx="2690">
                  <c:v>44.85</c:v>
                </c:pt>
                <c:pt idx="2691">
                  <c:v>44.866666666666546</c:v>
                </c:pt>
                <c:pt idx="2692">
                  <c:v>44.883333333333326</c:v>
                </c:pt>
                <c:pt idx="2693">
                  <c:v>44.9</c:v>
                </c:pt>
                <c:pt idx="2694">
                  <c:v>44.916666666666536</c:v>
                </c:pt>
                <c:pt idx="2695">
                  <c:v>44.93333333333333</c:v>
                </c:pt>
                <c:pt idx="2696">
                  <c:v>44.95</c:v>
                </c:pt>
                <c:pt idx="2697">
                  <c:v>44.966666666666562</c:v>
                </c:pt>
                <c:pt idx="2698">
                  <c:v>44.983333333333334</c:v>
                </c:pt>
                <c:pt idx="2699">
                  <c:v>45</c:v>
                </c:pt>
                <c:pt idx="2700">
                  <c:v>45.016666666666545</c:v>
                </c:pt>
                <c:pt idx="2701">
                  <c:v>45.033333333333331</c:v>
                </c:pt>
                <c:pt idx="2702">
                  <c:v>45.05</c:v>
                </c:pt>
                <c:pt idx="2703">
                  <c:v>45.066666666666578</c:v>
                </c:pt>
                <c:pt idx="2704">
                  <c:v>45.083333333333336</c:v>
                </c:pt>
                <c:pt idx="2705">
                  <c:v>45.1</c:v>
                </c:pt>
                <c:pt idx="2706">
                  <c:v>45.116666666666546</c:v>
                </c:pt>
                <c:pt idx="2707">
                  <c:v>45.133333333333333</c:v>
                </c:pt>
                <c:pt idx="2708">
                  <c:v>45.15</c:v>
                </c:pt>
                <c:pt idx="2709">
                  <c:v>45.166666666666579</c:v>
                </c:pt>
                <c:pt idx="2710">
                  <c:v>45.18333333333333</c:v>
                </c:pt>
                <c:pt idx="2711">
                  <c:v>45.2</c:v>
                </c:pt>
                <c:pt idx="2712">
                  <c:v>45.216666666666562</c:v>
                </c:pt>
                <c:pt idx="2713">
                  <c:v>45.233333333333363</c:v>
                </c:pt>
                <c:pt idx="2714">
                  <c:v>45.25</c:v>
                </c:pt>
                <c:pt idx="2715">
                  <c:v>45.266666666666588</c:v>
                </c:pt>
                <c:pt idx="2716">
                  <c:v>45.283333333333331</c:v>
                </c:pt>
                <c:pt idx="2717">
                  <c:v>45.3</c:v>
                </c:pt>
                <c:pt idx="2718">
                  <c:v>45.316666666666535</c:v>
                </c:pt>
                <c:pt idx="2719">
                  <c:v>45.333333333333336</c:v>
                </c:pt>
                <c:pt idx="2720">
                  <c:v>45.35</c:v>
                </c:pt>
                <c:pt idx="2721">
                  <c:v>45.366666666666546</c:v>
                </c:pt>
                <c:pt idx="2722">
                  <c:v>45.383333333333326</c:v>
                </c:pt>
                <c:pt idx="2723">
                  <c:v>45.4</c:v>
                </c:pt>
                <c:pt idx="2724">
                  <c:v>45.416666666666536</c:v>
                </c:pt>
                <c:pt idx="2725">
                  <c:v>45.43333333333333</c:v>
                </c:pt>
                <c:pt idx="2726">
                  <c:v>45.45</c:v>
                </c:pt>
                <c:pt idx="2727">
                  <c:v>45.466666666666562</c:v>
                </c:pt>
                <c:pt idx="2728">
                  <c:v>45.483333333333334</c:v>
                </c:pt>
                <c:pt idx="2729">
                  <c:v>45.5</c:v>
                </c:pt>
                <c:pt idx="2730">
                  <c:v>45.516666666666545</c:v>
                </c:pt>
                <c:pt idx="2731">
                  <c:v>45.533333333333331</c:v>
                </c:pt>
                <c:pt idx="2732">
                  <c:v>45.55</c:v>
                </c:pt>
                <c:pt idx="2733">
                  <c:v>45.566666666666578</c:v>
                </c:pt>
                <c:pt idx="2734">
                  <c:v>45.583333333333336</c:v>
                </c:pt>
                <c:pt idx="2735">
                  <c:v>45.6</c:v>
                </c:pt>
                <c:pt idx="2736">
                  <c:v>45.616666666666546</c:v>
                </c:pt>
                <c:pt idx="2737">
                  <c:v>45.633333333333333</c:v>
                </c:pt>
                <c:pt idx="2738">
                  <c:v>45.65</c:v>
                </c:pt>
                <c:pt idx="2739">
                  <c:v>45.666666666666579</c:v>
                </c:pt>
                <c:pt idx="2740">
                  <c:v>45.68333333333333</c:v>
                </c:pt>
                <c:pt idx="2741">
                  <c:v>45.7</c:v>
                </c:pt>
                <c:pt idx="2742">
                  <c:v>45.716666666666562</c:v>
                </c:pt>
                <c:pt idx="2743">
                  <c:v>45.733333333333363</c:v>
                </c:pt>
                <c:pt idx="2744">
                  <c:v>45.75</c:v>
                </c:pt>
                <c:pt idx="2745">
                  <c:v>45.766666666666588</c:v>
                </c:pt>
                <c:pt idx="2746">
                  <c:v>45.783333333333331</c:v>
                </c:pt>
                <c:pt idx="2747">
                  <c:v>45.8</c:v>
                </c:pt>
                <c:pt idx="2748">
                  <c:v>45.816666666666535</c:v>
                </c:pt>
                <c:pt idx="2749">
                  <c:v>45.833333333333336</c:v>
                </c:pt>
                <c:pt idx="2750">
                  <c:v>45.85</c:v>
                </c:pt>
                <c:pt idx="2751">
                  <c:v>45.866666666666546</c:v>
                </c:pt>
                <c:pt idx="2752">
                  <c:v>45.883333333333326</c:v>
                </c:pt>
                <c:pt idx="2753">
                  <c:v>45.9</c:v>
                </c:pt>
                <c:pt idx="2754">
                  <c:v>45.916666666666536</c:v>
                </c:pt>
                <c:pt idx="2755">
                  <c:v>45.93333333333333</c:v>
                </c:pt>
                <c:pt idx="2756">
                  <c:v>45.95</c:v>
                </c:pt>
                <c:pt idx="2757">
                  <c:v>45.966666666666562</c:v>
                </c:pt>
                <c:pt idx="2758">
                  <c:v>45.983333333333334</c:v>
                </c:pt>
                <c:pt idx="2759">
                  <c:v>46</c:v>
                </c:pt>
                <c:pt idx="2760">
                  <c:v>46.016666666666545</c:v>
                </c:pt>
                <c:pt idx="2761">
                  <c:v>46.033333333333331</c:v>
                </c:pt>
                <c:pt idx="2762">
                  <c:v>46.05</c:v>
                </c:pt>
                <c:pt idx="2763">
                  <c:v>46.066666666666578</c:v>
                </c:pt>
                <c:pt idx="2764">
                  <c:v>46.083333333333336</c:v>
                </c:pt>
                <c:pt idx="2765">
                  <c:v>46.1</c:v>
                </c:pt>
                <c:pt idx="2766">
                  <c:v>46.116666666666546</c:v>
                </c:pt>
                <c:pt idx="2767">
                  <c:v>46.133333333333333</c:v>
                </c:pt>
                <c:pt idx="2768">
                  <c:v>46.15</c:v>
                </c:pt>
                <c:pt idx="2769">
                  <c:v>46.166666666666579</c:v>
                </c:pt>
                <c:pt idx="2770">
                  <c:v>46.18333333333333</c:v>
                </c:pt>
                <c:pt idx="2771">
                  <c:v>46.2</c:v>
                </c:pt>
                <c:pt idx="2772">
                  <c:v>46.216666666666562</c:v>
                </c:pt>
                <c:pt idx="2773">
                  <c:v>46.233333333333363</c:v>
                </c:pt>
                <c:pt idx="2774">
                  <c:v>46.25</c:v>
                </c:pt>
                <c:pt idx="2775">
                  <c:v>46.266666666666588</c:v>
                </c:pt>
                <c:pt idx="2776">
                  <c:v>46.283333333333331</c:v>
                </c:pt>
                <c:pt idx="2777">
                  <c:v>46.3</c:v>
                </c:pt>
                <c:pt idx="2778">
                  <c:v>46.316666666666535</c:v>
                </c:pt>
                <c:pt idx="2779">
                  <c:v>46.333333333333336</c:v>
                </c:pt>
                <c:pt idx="2780">
                  <c:v>46.35</c:v>
                </c:pt>
                <c:pt idx="2781">
                  <c:v>46.366666666666546</c:v>
                </c:pt>
                <c:pt idx="2782">
                  <c:v>46.383333333333326</c:v>
                </c:pt>
                <c:pt idx="2783">
                  <c:v>46.4</c:v>
                </c:pt>
                <c:pt idx="2784">
                  <c:v>46.416666666666536</c:v>
                </c:pt>
                <c:pt idx="2785">
                  <c:v>46.43333333333333</c:v>
                </c:pt>
                <c:pt idx="2786">
                  <c:v>46.45</c:v>
                </c:pt>
                <c:pt idx="2787">
                  <c:v>46.466666666666562</c:v>
                </c:pt>
                <c:pt idx="2788">
                  <c:v>46.483333333333334</c:v>
                </c:pt>
                <c:pt idx="2789">
                  <c:v>46.5</c:v>
                </c:pt>
                <c:pt idx="2790">
                  <c:v>46.516666666666545</c:v>
                </c:pt>
                <c:pt idx="2791">
                  <c:v>46.533333333333331</c:v>
                </c:pt>
                <c:pt idx="2792">
                  <c:v>46.55</c:v>
                </c:pt>
                <c:pt idx="2793">
                  <c:v>46.566666666666578</c:v>
                </c:pt>
                <c:pt idx="2794">
                  <c:v>46.583333333333336</c:v>
                </c:pt>
                <c:pt idx="2795">
                  <c:v>46.6</c:v>
                </c:pt>
                <c:pt idx="2796">
                  <c:v>46.616666666666546</c:v>
                </c:pt>
                <c:pt idx="2797">
                  <c:v>46.633333333333333</c:v>
                </c:pt>
                <c:pt idx="2798">
                  <c:v>46.65</c:v>
                </c:pt>
                <c:pt idx="2799">
                  <c:v>46.666666666666579</c:v>
                </c:pt>
                <c:pt idx="2800">
                  <c:v>46.68333333333333</c:v>
                </c:pt>
                <c:pt idx="2801">
                  <c:v>46.7</c:v>
                </c:pt>
                <c:pt idx="2802">
                  <c:v>46.716666666666562</c:v>
                </c:pt>
                <c:pt idx="2803">
                  <c:v>46.733333333333363</c:v>
                </c:pt>
                <c:pt idx="2804">
                  <c:v>46.75</c:v>
                </c:pt>
                <c:pt idx="2805">
                  <c:v>46.766666666666588</c:v>
                </c:pt>
                <c:pt idx="2806">
                  <c:v>46.783333333333331</c:v>
                </c:pt>
                <c:pt idx="2807">
                  <c:v>46.8</c:v>
                </c:pt>
                <c:pt idx="2808">
                  <c:v>46.816666666666535</c:v>
                </c:pt>
                <c:pt idx="2809">
                  <c:v>46.833333333333336</c:v>
                </c:pt>
                <c:pt idx="2810">
                  <c:v>46.85</c:v>
                </c:pt>
                <c:pt idx="2811">
                  <c:v>46.866666666666546</c:v>
                </c:pt>
                <c:pt idx="2812">
                  <c:v>46.883333333333326</c:v>
                </c:pt>
                <c:pt idx="2813">
                  <c:v>46.9</c:v>
                </c:pt>
                <c:pt idx="2814">
                  <c:v>46.916666666666536</c:v>
                </c:pt>
                <c:pt idx="2815">
                  <c:v>46.93333333333333</c:v>
                </c:pt>
                <c:pt idx="2816">
                  <c:v>46.95</c:v>
                </c:pt>
                <c:pt idx="2817">
                  <c:v>46.966666666666562</c:v>
                </c:pt>
                <c:pt idx="2818">
                  <c:v>46.983333333333334</c:v>
                </c:pt>
                <c:pt idx="2819">
                  <c:v>47</c:v>
                </c:pt>
                <c:pt idx="2820">
                  <c:v>47.016666666666545</c:v>
                </c:pt>
                <c:pt idx="2821">
                  <c:v>47.033333333333331</c:v>
                </c:pt>
                <c:pt idx="2822">
                  <c:v>47.05</c:v>
                </c:pt>
                <c:pt idx="2823">
                  <c:v>47.066666666666578</c:v>
                </c:pt>
                <c:pt idx="2824">
                  <c:v>47.083333333333336</c:v>
                </c:pt>
                <c:pt idx="2825">
                  <c:v>47.1</c:v>
                </c:pt>
                <c:pt idx="2826">
                  <c:v>47.116666666666546</c:v>
                </c:pt>
                <c:pt idx="2827">
                  <c:v>47.133333333333333</c:v>
                </c:pt>
                <c:pt idx="2828">
                  <c:v>47.15</c:v>
                </c:pt>
                <c:pt idx="2829">
                  <c:v>47.166666666666579</c:v>
                </c:pt>
                <c:pt idx="2830">
                  <c:v>47.18333333333333</c:v>
                </c:pt>
                <c:pt idx="2831">
                  <c:v>47.2</c:v>
                </c:pt>
                <c:pt idx="2832">
                  <c:v>47.216666666666562</c:v>
                </c:pt>
                <c:pt idx="2833">
                  <c:v>47.233333333333363</c:v>
                </c:pt>
                <c:pt idx="2834">
                  <c:v>47.25</c:v>
                </c:pt>
                <c:pt idx="2835">
                  <c:v>47.266666666666588</c:v>
                </c:pt>
                <c:pt idx="2836">
                  <c:v>47.283333333333331</c:v>
                </c:pt>
                <c:pt idx="2837">
                  <c:v>47.3</c:v>
                </c:pt>
                <c:pt idx="2838">
                  <c:v>47.316666666666535</c:v>
                </c:pt>
                <c:pt idx="2839">
                  <c:v>47.333333333333336</c:v>
                </c:pt>
                <c:pt idx="2840">
                  <c:v>47.35</c:v>
                </c:pt>
                <c:pt idx="2841">
                  <c:v>47.366666666666546</c:v>
                </c:pt>
                <c:pt idx="2842">
                  <c:v>47.383333333333326</c:v>
                </c:pt>
                <c:pt idx="2843">
                  <c:v>47.4</c:v>
                </c:pt>
                <c:pt idx="2844">
                  <c:v>47.416666666666536</c:v>
                </c:pt>
                <c:pt idx="2845">
                  <c:v>47.43333333333333</c:v>
                </c:pt>
                <c:pt idx="2846">
                  <c:v>47.45</c:v>
                </c:pt>
                <c:pt idx="2847">
                  <c:v>47.466666666666562</c:v>
                </c:pt>
                <c:pt idx="2848">
                  <c:v>47.483333333333334</c:v>
                </c:pt>
                <c:pt idx="2849">
                  <c:v>47.5</c:v>
                </c:pt>
                <c:pt idx="2850">
                  <c:v>47.516666666666545</c:v>
                </c:pt>
                <c:pt idx="2851">
                  <c:v>47.533333333333331</c:v>
                </c:pt>
                <c:pt idx="2852">
                  <c:v>47.55</c:v>
                </c:pt>
                <c:pt idx="2853">
                  <c:v>47.566666666666578</c:v>
                </c:pt>
                <c:pt idx="2854">
                  <c:v>47.583333333333336</c:v>
                </c:pt>
                <c:pt idx="2855">
                  <c:v>47.6</c:v>
                </c:pt>
                <c:pt idx="2856">
                  <c:v>47.616666666666546</c:v>
                </c:pt>
                <c:pt idx="2857">
                  <c:v>47.633333333333333</c:v>
                </c:pt>
                <c:pt idx="2858">
                  <c:v>47.65</c:v>
                </c:pt>
                <c:pt idx="2859">
                  <c:v>47.666666666666579</c:v>
                </c:pt>
                <c:pt idx="2860">
                  <c:v>47.68333333333333</c:v>
                </c:pt>
                <c:pt idx="2861">
                  <c:v>47.7</c:v>
                </c:pt>
                <c:pt idx="2862">
                  <c:v>47.716666666666562</c:v>
                </c:pt>
                <c:pt idx="2863">
                  <c:v>47.733333333333363</c:v>
                </c:pt>
                <c:pt idx="2864">
                  <c:v>47.75</c:v>
                </c:pt>
                <c:pt idx="2865">
                  <c:v>47.766666666666588</c:v>
                </c:pt>
                <c:pt idx="2866">
                  <c:v>47.783333333333331</c:v>
                </c:pt>
                <c:pt idx="2867">
                  <c:v>47.8</c:v>
                </c:pt>
                <c:pt idx="2868">
                  <c:v>47.816666666666535</c:v>
                </c:pt>
                <c:pt idx="2869">
                  <c:v>47.833333333333336</c:v>
                </c:pt>
                <c:pt idx="2870">
                  <c:v>47.85</c:v>
                </c:pt>
                <c:pt idx="2871">
                  <c:v>47.866666666666546</c:v>
                </c:pt>
                <c:pt idx="2872">
                  <c:v>47.883333333333326</c:v>
                </c:pt>
                <c:pt idx="2873">
                  <c:v>47.9</c:v>
                </c:pt>
                <c:pt idx="2874">
                  <c:v>47.916666666666536</c:v>
                </c:pt>
                <c:pt idx="2875">
                  <c:v>47.93333333333333</c:v>
                </c:pt>
                <c:pt idx="2876">
                  <c:v>47.95</c:v>
                </c:pt>
                <c:pt idx="2877">
                  <c:v>47.966666666666562</c:v>
                </c:pt>
                <c:pt idx="2878">
                  <c:v>47.983333333333334</c:v>
                </c:pt>
                <c:pt idx="2879">
                  <c:v>48</c:v>
                </c:pt>
                <c:pt idx="2880">
                  <c:v>48.016666666666545</c:v>
                </c:pt>
                <c:pt idx="2881">
                  <c:v>48.033333333333331</c:v>
                </c:pt>
                <c:pt idx="2882">
                  <c:v>48.05</c:v>
                </c:pt>
                <c:pt idx="2883">
                  <c:v>48.066666666666578</c:v>
                </c:pt>
                <c:pt idx="2884">
                  <c:v>48.083333333333336</c:v>
                </c:pt>
                <c:pt idx="2885">
                  <c:v>48.1</c:v>
                </c:pt>
                <c:pt idx="2886">
                  <c:v>48.116666666666546</c:v>
                </c:pt>
                <c:pt idx="2887">
                  <c:v>48.133333333333333</c:v>
                </c:pt>
                <c:pt idx="2888">
                  <c:v>48.15</c:v>
                </c:pt>
                <c:pt idx="2889">
                  <c:v>48.166666666666579</c:v>
                </c:pt>
                <c:pt idx="2890">
                  <c:v>48.18333333333333</c:v>
                </c:pt>
                <c:pt idx="2891">
                  <c:v>48.2</c:v>
                </c:pt>
                <c:pt idx="2892">
                  <c:v>48.216666666666562</c:v>
                </c:pt>
                <c:pt idx="2893">
                  <c:v>48.233333333333363</c:v>
                </c:pt>
                <c:pt idx="2894">
                  <c:v>48.25</c:v>
                </c:pt>
                <c:pt idx="2895">
                  <c:v>48.266666666666588</c:v>
                </c:pt>
                <c:pt idx="2896">
                  <c:v>48.283333333333331</c:v>
                </c:pt>
                <c:pt idx="2897">
                  <c:v>48.3</c:v>
                </c:pt>
                <c:pt idx="2898">
                  <c:v>48.316666666666535</c:v>
                </c:pt>
                <c:pt idx="2899">
                  <c:v>48.333333333333336</c:v>
                </c:pt>
                <c:pt idx="2900">
                  <c:v>48.35</c:v>
                </c:pt>
                <c:pt idx="2901">
                  <c:v>48.366666666666546</c:v>
                </c:pt>
                <c:pt idx="2902">
                  <c:v>48.383333333333326</c:v>
                </c:pt>
                <c:pt idx="2903">
                  <c:v>48.4</c:v>
                </c:pt>
                <c:pt idx="2904">
                  <c:v>48.416666666666536</c:v>
                </c:pt>
                <c:pt idx="2905">
                  <c:v>48.43333333333333</c:v>
                </c:pt>
                <c:pt idx="2906">
                  <c:v>48.45</c:v>
                </c:pt>
                <c:pt idx="2907">
                  <c:v>48.466666666666562</c:v>
                </c:pt>
                <c:pt idx="2908">
                  <c:v>48.483333333333334</c:v>
                </c:pt>
                <c:pt idx="2909">
                  <c:v>48.5</c:v>
                </c:pt>
                <c:pt idx="2910">
                  <c:v>48.516666666666545</c:v>
                </c:pt>
                <c:pt idx="2911">
                  <c:v>48.533333333333331</c:v>
                </c:pt>
                <c:pt idx="2912">
                  <c:v>48.55</c:v>
                </c:pt>
                <c:pt idx="2913">
                  <c:v>48.566666666666578</c:v>
                </c:pt>
                <c:pt idx="2914">
                  <c:v>48.583333333333336</c:v>
                </c:pt>
                <c:pt idx="2915">
                  <c:v>48.6</c:v>
                </c:pt>
                <c:pt idx="2916">
                  <c:v>48.616666666666546</c:v>
                </c:pt>
                <c:pt idx="2917">
                  <c:v>48.633333333333333</c:v>
                </c:pt>
                <c:pt idx="2918">
                  <c:v>48.65</c:v>
                </c:pt>
                <c:pt idx="2919">
                  <c:v>48.666666666666579</c:v>
                </c:pt>
                <c:pt idx="2920">
                  <c:v>48.68333333333333</c:v>
                </c:pt>
                <c:pt idx="2921">
                  <c:v>48.7</c:v>
                </c:pt>
                <c:pt idx="2922">
                  <c:v>48.716666666666562</c:v>
                </c:pt>
                <c:pt idx="2923">
                  <c:v>48.733333333333363</c:v>
                </c:pt>
                <c:pt idx="2924">
                  <c:v>48.75</c:v>
                </c:pt>
                <c:pt idx="2925">
                  <c:v>48.766666666666588</c:v>
                </c:pt>
                <c:pt idx="2926">
                  <c:v>48.783333333333331</c:v>
                </c:pt>
                <c:pt idx="2927">
                  <c:v>48.8</c:v>
                </c:pt>
                <c:pt idx="2928">
                  <c:v>48.816666666666535</c:v>
                </c:pt>
                <c:pt idx="2929">
                  <c:v>48.833333333333336</c:v>
                </c:pt>
                <c:pt idx="2930">
                  <c:v>48.85</c:v>
                </c:pt>
                <c:pt idx="2931">
                  <c:v>48.866666666666546</c:v>
                </c:pt>
                <c:pt idx="2932">
                  <c:v>48.883333333333326</c:v>
                </c:pt>
                <c:pt idx="2933">
                  <c:v>48.9</c:v>
                </c:pt>
                <c:pt idx="2934">
                  <c:v>48.916666666666536</c:v>
                </c:pt>
                <c:pt idx="2935">
                  <c:v>48.93333333333333</c:v>
                </c:pt>
                <c:pt idx="2936">
                  <c:v>48.95</c:v>
                </c:pt>
                <c:pt idx="2937">
                  <c:v>48.966666666666562</c:v>
                </c:pt>
                <c:pt idx="2938">
                  <c:v>48.983333333333334</c:v>
                </c:pt>
                <c:pt idx="2939">
                  <c:v>49</c:v>
                </c:pt>
                <c:pt idx="2940">
                  <c:v>49.016666666666545</c:v>
                </c:pt>
                <c:pt idx="2941">
                  <c:v>49.033333333333331</c:v>
                </c:pt>
                <c:pt idx="2942">
                  <c:v>49.05</c:v>
                </c:pt>
                <c:pt idx="2943">
                  <c:v>49.066666666666578</c:v>
                </c:pt>
                <c:pt idx="2944">
                  <c:v>49.083333333333336</c:v>
                </c:pt>
                <c:pt idx="2945">
                  <c:v>49.1</c:v>
                </c:pt>
                <c:pt idx="2946">
                  <c:v>49.116666666666546</c:v>
                </c:pt>
                <c:pt idx="2947">
                  <c:v>49.133333333333333</c:v>
                </c:pt>
                <c:pt idx="2948">
                  <c:v>49.15</c:v>
                </c:pt>
                <c:pt idx="2949">
                  <c:v>49.166666666666579</c:v>
                </c:pt>
                <c:pt idx="2950">
                  <c:v>49.18333333333333</c:v>
                </c:pt>
                <c:pt idx="2951">
                  <c:v>49.2</c:v>
                </c:pt>
                <c:pt idx="2952">
                  <c:v>49.216666666666562</c:v>
                </c:pt>
                <c:pt idx="2953">
                  <c:v>49.233333333333363</c:v>
                </c:pt>
                <c:pt idx="2954">
                  <c:v>49.25</c:v>
                </c:pt>
                <c:pt idx="2955">
                  <c:v>49.266666666666588</c:v>
                </c:pt>
                <c:pt idx="2956">
                  <c:v>49.283333333333331</c:v>
                </c:pt>
                <c:pt idx="2957">
                  <c:v>49.3</c:v>
                </c:pt>
                <c:pt idx="2958">
                  <c:v>49.316666666666535</c:v>
                </c:pt>
                <c:pt idx="2959">
                  <c:v>49.333333333333336</c:v>
                </c:pt>
                <c:pt idx="2960">
                  <c:v>49.35</c:v>
                </c:pt>
                <c:pt idx="2961">
                  <c:v>49.366666666666546</c:v>
                </c:pt>
                <c:pt idx="2962">
                  <c:v>49.383333333333326</c:v>
                </c:pt>
                <c:pt idx="2963">
                  <c:v>49.4</c:v>
                </c:pt>
                <c:pt idx="2964">
                  <c:v>49.416666666666536</c:v>
                </c:pt>
                <c:pt idx="2965">
                  <c:v>49.43333333333333</c:v>
                </c:pt>
                <c:pt idx="2966">
                  <c:v>49.45</c:v>
                </c:pt>
                <c:pt idx="2967">
                  <c:v>49.466666666666562</c:v>
                </c:pt>
                <c:pt idx="2968">
                  <c:v>49.483333333333334</c:v>
                </c:pt>
                <c:pt idx="2969">
                  <c:v>49.5</c:v>
                </c:pt>
                <c:pt idx="2970">
                  <c:v>49.516666666666545</c:v>
                </c:pt>
                <c:pt idx="2971">
                  <c:v>49.533333333333331</c:v>
                </c:pt>
                <c:pt idx="2972">
                  <c:v>49.55</c:v>
                </c:pt>
                <c:pt idx="2973">
                  <c:v>49.566666666666578</c:v>
                </c:pt>
                <c:pt idx="2974">
                  <c:v>49.583333333333336</c:v>
                </c:pt>
                <c:pt idx="2975">
                  <c:v>49.6</c:v>
                </c:pt>
                <c:pt idx="2976">
                  <c:v>49.616666666666546</c:v>
                </c:pt>
                <c:pt idx="2977">
                  <c:v>49.633333333333333</c:v>
                </c:pt>
                <c:pt idx="2978">
                  <c:v>49.65</c:v>
                </c:pt>
                <c:pt idx="2979">
                  <c:v>49.666666666666579</c:v>
                </c:pt>
                <c:pt idx="2980">
                  <c:v>49.68333333333333</c:v>
                </c:pt>
                <c:pt idx="2981">
                  <c:v>49.7</c:v>
                </c:pt>
                <c:pt idx="2982">
                  <c:v>49.716666666666562</c:v>
                </c:pt>
                <c:pt idx="2983">
                  <c:v>49.733333333333363</c:v>
                </c:pt>
                <c:pt idx="2984">
                  <c:v>49.75</c:v>
                </c:pt>
                <c:pt idx="2985">
                  <c:v>49.766666666666588</c:v>
                </c:pt>
                <c:pt idx="2986">
                  <c:v>49.783333333333331</c:v>
                </c:pt>
                <c:pt idx="2987">
                  <c:v>49.8</c:v>
                </c:pt>
                <c:pt idx="2988">
                  <c:v>49.816666666666535</c:v>
                </c:pt>
                <c:pt idx="2989">
                  <c:v>49.833333333333336</c:v>
                </c:pt>
                <c:pt idx="2990">
                  <c:v>49.85</c:v>
                </c:pt>
                <c:pt idx="2991">
                  <c:v>49.866666666666546</c:v>
                </c:pt>
                <c:pt idx="2992">
                  <c:v>49.883333333333326</c:v>
                </c:pt>
                <c:pt idx="2993">
                  <c:v>49.9</c:v>
                </c:pt>
                <c:pt idx="2994">
                  <c:v>49.916666666666536</c:v>
                </c:pt>
                <c:pt idx="2995">
                  <c:v>49.93333333333333</c:v>
                </c:pt>
                <c:pt idx="2996">
                  <c:v>49.95</c:v>
                </c:pt>
                <c:pt idx="2997">
                  <c:v>49.966666666666562</c:v>
                </c:pt>
                <c:pt idx="2998">
                  <c:v>49.983333333333334</c:v>
                </c:pt>
                <c:pt idx="2999">
                  <c:v>50</c:v>
                </c:pt>
                <c:pt idx="3000">
                  <c:v>50.016666666666545</c:v>
                </c:pt>
                <c:pt idx="3001">
                  <c:v>50.033333333333331</c:v>
                </c:pt>
                <c:pt idx="3002">
                  <c:v>50.05</c:v>
                </c:pt>
                <c:pt idx="3003">
                  <c:v>50.066666666666578</c:v>
                </c:pt>
                <c:pt idx="3004">
                  <c:v>50.083333333333336</c:v>
                </c:pt>
                <c:pt idx="3005">
                  <c:v>50.1</c:v>
                </c:pt>
                <c:pt idx="3006">
                  <c:v>50.116666666666546</c:v>
                </c:pt>
                <c:pt idx="3007">
                  <c:v>50.133333333333333</c:v>
                </c:pt>
                <c:pt idx="3008">
                  <c:v>50.15</c:v>
                </c:pt>
                <c:pt idx="3009">
                  <c:v>50.166666666666579</c:v>
                </c:pt>
                <c:pt idx="3010">
                  <c:v>50.18333333333333</c:v>
                </c:pt>
                <c:pt idx="3011">
                  <c:v>50.2</c:v>
                </c:pt>
                <c:pt idx="3012">
                  <c:v>50.216666666666562</c:v>
                </c:pt>
                <c:pt idx="3013">
                  <c:v>50.233333333333363</c:v>
                </c:pt>
                <c:pt idx="3014">
                  <c:v>50.25</c:v>
                </c:pt>
                <c:pt idx="3015">
                  <c:v>50.266666666666588</c:v>
                </c:pt>
                <c:pt idx="3016">
                  <c:v>50.283333333333331</c:v>
                </c:pt>
                <c:pt idx="3017">
                  <c:v>50.3</c:v>
                </c:pt>
                <c:pt idx="3018">
                  <c:v>50.316666666666535</c:v>
                </c:pt>
                <c:pt idx="3019">
                  <c:v>50.333333333333336</c:v>
                </c:pt>
                <c:pt idx="3020">
                  <c:v>50.35</c:v>
                </c:pt>
                <c:pt idx="3021">
                  <c:v>50.366666666666546</c:v>
                </c:pt>
                <c:pt idx="3022">
                  <c:v>50.383333333333326</c:v>
                </c:pt>
                <c:pt idx="3023">
                  <c:v>50.4</c:v>
                </c:pt>
                <c:pt idx="3024">
                  <c:v>50.416666666666536</c:v>
                </c:pt>
                <c:pt idx="3025">
                  <c:v>50.43333333333333</c:v>
                </c:pt>
                <c:pt idx="3026">
                  <c:v>50.45</c:v>
                </c:pt>
                <c:pt idx="3027">
                  <c:v>50.466666666666562</c:v>
                </c:pt>
                <c:pt idx="3028">
                  <c:v>50.483333333333334</c:v>
                </c:pt>
                <c:pt idx="3029">
                  <c:v>50.5</c:v>
                </c:pt>
                <c:pt idx="3030">
                  <c:v>50.516666666666545</c:v>
                </c:pt>
                <c:pt idx="3031">
                  <c:v>50.533333333333331</c:v>
                </c:pt>
                <c:pt idx="3032">
                  <c:v>50.55</c:v>
                </c:pt>
                <c:pt idx="3033">
                  <c:v>50.566666666666578</c:v>
                </c:pt>
                <c:pt idx="3034">
                  <c:v>50.583333333333336</c:v>
                </c:pt>
                <c:pt idx="3035">
                  <c:v>50.6</c:v>
                </c:pt>
                <c:pt idx="3036">
                  <c:v>50.616666666666546</c:v>
                </c:pt>
                <c:pt idx="3037">
                  <c:v>50.633333333333333</c:v>
                </c:pt>
                <c:pt idx="3038">
                  <c:v>50.65</c:v>
                </c:pt>
                <c:pt idx="3039">
                  <c:v>50.666666666666579</c:v>
                </c:pt>
                <c:pt idx="3040">
                  <c:v>50.68333333333333</c:v>
                </c:pt>
                <c:pt idx="3041">
                  <c:v>50.7</c:v>
                </c:pt>
                <c:pt idx="3042">
                  <c:v>50.716666666666562</c:v>
                </c:pt>
                <c:pt idx="3043">
                  <c:v>50.733333333333363</c:v>
                </c:pt>
                <c:pt idx="3044">
                  <c:v>50.75</c:v>
                </c:pt>
                <c:pt idx="3045">
                  <c:v>50.766666666666588</c:v>
                </c:pt>
                <c:pt idx="3046">
                  <c:v>50.783333333333331</c:v>
                </c:pt>
                <c:pt idx="3047">
                  <c:v>50.8</c:v>
                </c:pt>
                <c:pt idx="3048">
                  <c:v>50.816666666666535</c:v>
                </c:pt>
                <c:pt idx="3049">
                  <c:v>50.833333333333336</c:v>
                </c:pt>
                <c:pt idx="3050">
                  <c:v>50.85</c:v>
                </c:pt>
                <c:pt idx="3051">
                  <c:v>50.866666666666546</c:v>
                </c:pt>
                <c:pt idx="3052">
                  <c:v>50.883333333333326</c:v>
                </c:pt>
                <c:pt idx="3053">
                  <c:v>50.9</c:v>
                </c:pt>
                <c:pt idx="3054">
                  <c:v>50.916666666666536</c:v>
                </c:pt>
                <c:pt idx="3055">
                  <c:v>50.93333333333333</c:v>
                </c:pt>
                <c:pt idx="3056">
                  <c:v>50.95</c:v>
                </c:pt>
                <c:pt idx="3057">
                  <c:v>50.966666666666562</c:v>
                </c:pt>
                <c:pt idx="3058">
                  <c:v>50.983333333333334</c:v>
                </c:pt>
                <c:pt idx="3059">
                  <c:v>51</c:v>
                </c:pt>
                <c:pt idx="3060">
                  <c:v>51.016666666666545</c:v>
                </c:pt>
                <c:pt idx="3061">
                  <c:v>51.033333333333331</c:v>
                </c:pt>
                <c:pt idx="3062">
                  <c:v>51.05</c:v>
                </c:pt>
                <c:pt idx="3063">
                  <c:v>51.066666666666578</c:v>
                </c:pt>
                <c:pt idx="3064">
                  <c:v>51.083333333333336</c:v>
                </c:pt>
                <c:pt idx="3065">
                  <c:v>51.1</c:v>
                </c:pt>
                <c:pt idx="3066">
                  <c:v>51.116666666666546</c:v>
                </c:pt>
                <c:pt idx="3067">
                  <c:v>51.133333333333333</c:v>
                </c:pt>
                <c:pt idx="3068">
                  <c:v>51.15</c:v>
                </c:pt>
                <c:pt idx="3069">
                  <c:v>51.166666666666579</c:v>
                </c:pt>
                <c:pt idx="3070">
                  <c:v>51.18333333333333</c:v>
                </c:pt>
                <c:pt idx="3071">
                  <c:v>51.2</c:v>
                </c:pt>
                <c:pt idx="3072">
                  <c:v>51.216666666666562</c:v>
                </c:pt>
                <c:pt idx="3073">
                  <c:v>51.233333333333363</c:v>
                </c:pt>
                <c:pt idx="3074">
                  <c:v>51.25</c:v>
                </c:pt>
                <c:pt idx="3075">
                  <c:v>51.266666666666588</c:v>
                </c:pt>
                <c:pt idx="3076">
                  <c:v>51.283333333333331</c:v>
                </c:pt>
                <c:pt idx="3077">
                  <c:v>51.3</c:v>
                </c:pt>
                <c:pt idx="3078">
                  <c:v>51.316666666666535</c:v>
                </c:pt>
                <c:pt idx="3079">
                  <c:v>51.333333333333336</c:v>
                </c:pt>
                <c:pt idx="3080">
                  <c:v>51.35</c:v>
                </c:pt>
                <c:pt idx="3081">
                  <c:v>51.366666666666546</c:v>
                </c:pt>
                <c:pt idx="3082">
                  <c:v>51.383333333333326</c:v>
                </c:pt>
                <c:pt idx="3083">
                  <c:v>51.4</c:v>
                </c:pt>
                <c:pt idx="3084">
                  <c:v>51.416666666666536</c:v>
                </c:pt>
                <c:pt idx="3085">
                  <c:v>51.43333333333333</c:v>
                </c:pt>
                <c:pt idx="3086">
                  <c:v>51.45</c:v>
                </c:pt>
                <c:pt idx="3087">
                  <c:v>51.466666666666562</c:v>
                </c:pt>
                <c:pt idx="3088">
                  <c:v>51.483333333333334</c:v>
                </c:pt>
                <c:pt idx="3089">
                  <c:v>51.5</c:v>
                </c:pt>
                <c:pt idx="3090">
                  <c:v>51.516666666666545</c:v>
                </c:pt>
                <c:pt idx="3091">
                  <c:v>51.533333333333331</c:v>
                </c:pt>
                <c:pt idx="3092">
                  <c:v>51.55</c:v>
                </c:pt>
                <c:pt idx="3093">
                  <c:v>51.566666666666578</c:v>
                </c:pt>
                <c:pt idx="3094">
                  <c:v>51.583333333333336</c:v>
                </c:pt>
                <c:pt idx="3095">
                  <c:v>51.6</c:v>
                </c:pt>
                <c:pt idx="3096">
                  <c:v>51.616666666666546</c:v>
                </c:pt>
                <c:pt idx="3097">
                  <c:v>51.633333333333333</c:v>
                </c:pt>
                <c:pt idx="3098">
                  <c:v>51.65</c:v>
                </c:pt>
                <c:pt idx="3099">
                  <c:v>51.666666666666579</c:v>
                </c:pt>
                <c:pt idx="3100">
                  <c:v>51.68333333333333</c:v>
                </c:pt>
                <c:pt idx="3101">
                  <c:v>51.7</c:v>
                </c:pt>
                <c:pt idx="3102">
                  <c:v>51.716666666666562</c:v>
                </c:pt>
                <c:pt idx="3103">
                  <c:v>51.733333333333363</c:v>
                </c:pt>
                <c:pt idx="3104">
                  <c:v>51.75</c:v>
                </c:pt>
                <c:pt idx="3105">
                  <c:v>51.766666666666588</c:v>
                </c:pt>
                <c:pt idx="3106">
                  <c:v>51.783333333333331</c:v>
                </c:pt>
                <c:pt idx="3107">
                  <c:v>51.8</c:v>
                </c:pt>
                <c:pt idx="3108">
                  <c:v>51.816666666666535</c:v>
                </c:pt>
                <c:pt idx="3109">
                  <c:v>51.833333333333336</c:v>
                </c:pt>
                <c:pt idx="3110">
                  <c:v>51.85</c:v>
                </c:pt>
                <c:pt idx="3111">
                  <c:v>51.866666666666546</c:v>
                </c:pt>
                <c:pt idx="3112">
                  <c:v>51.883333333333326</c:v>
                </c:pt>
                <c:pt idx="3113">
                  <c:v>51.9</c:v>
                </c:pt>
                <c:pt idx="3114">
                  <c:v>51.916666666666536</c:v>
                </c:pt>
                <c:pt idx="3115">
                  <c:v>51.93333333333333</c:v>
                </c:pt>
                <c:pt idx="3116">
                  <c:v>51.95</c:v>
                </c:pt>
                <c:pt idx="3117">
                  <c:v>51.966666666666562</c:v>
                </c:pt>
                <c:pt idx="3118">
                  <c:v>51.983333333333334</c:v>
                </c:pt>
                <c:pt idx="3119">
                  <c:v>52</c:v>
                </c:pt>
                <c:pt idx="3120">
                  <c:v>52.016666666666545</c:v>
                </c:pt>
                <c:pt idx="3121">
                  <c:v>52.033333333333331</c:v>
                </c:pt>
                <c:pt idx="3122">
                  <c:v>52.05</c:v>
                </c:pt>
                <c:pt idx="3123">
                  <c:v>52.066666666666578</c:v>
                </c:pt>
                <c:pt idx="3124">
                  <c:v>52.083333333333336</c:v>
                </c:pt>
                <c:pt idx="3125">
                  <c:v>52.1</c:v>
                </c:pt>
                <c:pt idx="3126">
                  <c:v>52.116666666666546</c:v>
                </c:pt>
                <c:pt idx="3127">
                  <c:v>52.133333333333333</c:v>
                </c:pt>
                <c:pt idx="3128">
                  <c:v>52.15</c:v>
                </c:pt>
                <c:pt idx="3129">
                  <c:v>52.166666666666579</c:v>
                </c:pt>
                <c:pt idx="3130">
                  <c:v>52.18333333333333</c:v>
                </c:pt>
                <c:pt idx="3131">
                  <c:v>52.2</c:v>
                </c:pt>
                <c:pt idx="3132">
                  <c:v>52.216666666666562</c:v>
                </c:pt>
                <c:pt idx="3133">
                  <c:v>52.233333333333363</c:v>
                </c:pt>
                <c:pt idx="3134">
                  <c:v>52.25</c:v>
                </c:pt>
                <c:pt idx="3135">
                  <c:v>52.266666666666588</c:v>
                </c:pt>
                <c:pt idx="3136">
                  <c:v>52.283333333333331</c:v>
                </c:pt>
                <c:pt idx="3137">
                  <c:v>52.3</c:v>
                </c:pt>
                <c:pt idx="3138">
                  <c:v>52.316666666666535</c:v>
                </c:pt>
                <c:pt idx="3139">
                  <c:v>52.333333333333336</c:v>
                </c:pt>
                <c:pt idx="3140">
                  <c:v>52.35</c:v>
                </c:pt>
                <c:pt idx="3141">
                  <c:v>52.366666666666546</c:v>
                </c:pt>
                <c:pt idx="3142">
                  <c:v>52.383333333333326</c:v>
                </c:pt>
                <c:pt idx="3143">
                  <c:v>52.4</c:v>
                </c:pt>
                <c:pt idx="3144">
                  <c:v>52.416666666666536</c:v>
                </c:pt>
                <c:pt idx="3145">
                  <c:v>52.43333333333333</c:v>
                </c:pt>
                <c:pt idx="3146">
                  <c:v>52.45</c:v>
                </c:pt>
                <c:pt idx="3147">
                  <c:v>52.466666666666562</c:v>
                </c:pt>
                <c:pt idx="3148">
                  <c:v>52.483333333333334</c:v>
                </c:pt>
                <c:pt idx="3149">
                  <c:v>52.5</c:v>
                </c:pt>
                <c:pt idx="3150">
                  <c:v>52.516666666666545</c:v>
                </c:pt>
                <c:pt idx="3151">
                  <c:v>52.533333333333331</c:v>
                </c:pt>
                <c:pt idx="3152">
                  <c:v>52.55</c:v>
                </c:pt>
                <c:pt idx="3153">
                  <c:v>52.566666666666578</c:v>
                </c:pt>
                <c:pt idx="3154">
                  <c:v>52.583333333333336</c:v>
                </c:pt>
                <c:pt idx="3155">
                  <c:v>52.6</c:v>
                </c:pt>
                <c:pt idx="3156">
                  <c:v>52.616666666666546</c:v>
                </c:pt>
                <c:pt idx="3157">
                  <c:v>52.633333333333333</c:v>
                </c:pt>
                <c:pt idx="3158">
                  <c:v>52.65</c:v>
                </c:pt>
                <c:pt idx="3159">
                  <c:v>52.666666666666579</c:v>
                </c:pt>
                <c:pt idx="3160">
                  <c:v>52.68333333333333</c:v>
                </c:pt>
                <c:pt idx="3161">
                  <c:v>52.7</c:v>
                </c:pt>
                <c:pt idx="3162">
                  <c:v>52.716666666666562</c:v>
                </c:pt>
                <c:pt idx="3163">
                  <c:v>52.733333333333363</c:v>
                </c:pt>
                <c:pt idx="3164">
                  <c:v>52.75</c:v>
                </c:pt>
                <c:pt idx="3165">
                  <c:v>52.766666666666588</c:v>
                </c:pt>
                <c:pt idx="3166">
                  <c:v>52.783333333333331</c:v>
                </c:pt>
                <c:pt idx="3167">
                  <c:v>52.8</c:v>
                </c:pt>
                <c:pt idx="3168">
                  <c:v>52.816666666666535</c:v>
                </c:pt>
                <c:pt idx="3169">
                  <c:v>52.833333333333336</c:v>
                </c:pt>
                <c:pt idx="3170">
                  <c:v>52.85</c:v>
                </c:pt>
                <c:pt idx="3171">
                  <c:v>52.866666666666546</c:v>
                </c:pt>
                <c:pt idx="3172">
                  <c:v>52.883333333333326</c:v>
                </c:pt>
                <c:pt idx="3173">
                  <c:v>52.9</c:v>
                </c:pt>
                <c:pt idx="3174">
                  <c:v>52.916666666666536</c:v>
                </c:pt>
                <c:pt idx="3175">
                  <c:v>52.93333333333333</c:v>
                </c:pt>
                <c:pt idx="3176">
                  <c:v>52.95</c:v>
                </c:pt>
                <c:pt idx="3177">
                  <c:v>52.966666666666562</c:v>
                </c:pt>
                <c:pt idx="3178">
                  <c:v>52.983333333333334</c:v>
                </c:pt>
                <c:pt idx="3179">
                  <c:v>53</c:v>
                </c:pt>
                <c:pt idx="3180">
                  <c:v>53.016666666666545</c:v>
                </c:pt>
                <c:pt idx="3181">
                  <c:v>53.033333333333331</c:v>
                </c:pt>
                <c:pt idx="3182">
                  <c:v>53.05</c:v>
                </c:pt>
                <c:pt idx="3183">
                  <c:v>53.066666666666578</c:v>
                </c:pt>
                <c:pt idx="3184">
                  <c:v>53.083333333333336</c:v>
                </c:pt>
                <c:pt idx="3185">
                  <c:v>53.1</c:v>
                </c:pt>
                <c:pt idx="3186">
                  <c:v>53.116666666666546</c:v>
                </c:pt>
                <c:pt idx="3187">
                  <c:v>53.133333333333333</c:v>
                </c:pt>
                <c:pt idx="3188">
                  <c:v>53.15</c:v>
                </c:pt>
                <c:pt idx="3189">
                  <c:v>53.166666666666579</c:v>
                </c:pt>
                <c:pt idx="3190">
                  <c:v>53.18333333333333</c:v>
                </c:pt>
                <c:pt idx="3191">
                  <c:v>53.2</c:v>
                </c:pt>
                <c:pt idx="3192">
                  <c:v>53.216666666666562</c:v>
                </c:pt>
                <c:pt idx="3193">
                  <c:v>53.233333333333363</c:v>
                </c:pt>
                <c:pt idx="3194">
                  <c:v>53.25</c:v>
                </c:pt>
                <c:pt idx="3195">
                  <c:v>53.266666666666588</c:v>
                </c:pt>
                <c:pt idx="3196">
                  <c:v>53.283333333333331</c:v>
                </c:pt>
                <c:pt idx="3197">
                  <c:v>53.3</c:v>
                </c:pt>
                <c:pt idx="3198">
                  <c:v>53.316666666666535</c:v>
                </c:pt>
                <c:pt idx="3199">
                  <c:v>53.333333333333336</c:v>
                </c:pt>
                <c:pt idx="3200">
                  <c:v>53.35</c:v>
                </c:pt>
                <c:pt idx="3201">
                  <c:v>53.366666666666546</c:v>
                </c:pt>
                <c:pt idx="3202">
                  <c:v>53.383333333333326</c:v>
                </c:pt>
                <c:pt idx="3203">
                  <c:v>53.4</c:v>
                </c:pt>
                <c:pt idx="3204">
                  <c:v>53.416666666666536</c:v>
                </c:pt>
                <c:pt idx="3205">
                  <c:v>53.43333333333333</c:v>
                </c:pt>
                <c:pt idx="3206">
                  <c:v>53.45</c:v>
                </c:pt>
                <c:pt idx="3207">
                  <c:v>53.466666666666562</c:v>
                </c:pt>
                <c:pt idx="3208">
                  <c:v>53.483333333333334</c:v>
                </c:pt>
                <c:pt idx="3209">
                  <c:v>53.5</c:v>
                </c:pt>
                <c:pt idx="3210">
                  <c:v>53.516666666666545</c:v>
                </c:pt>
                <c:pt idx="3211">
                  <c:v>53.533333333333331</c:v>
                </c:pt>
                <c:pt idx="3212">
                  <c:v>53.55</c:v>
                </c:pt>
                <c:pt idx="3213">
                  <c:v>53.566666666666578</c:v>
                </c:pt>
                <c:pt idx="3214">
                  <c:v>53.583333333333336</c:v>
                </c:pt>
                <c:pt idx="3215">
                  <c:v>53.6</c:v>
                </c:pt>
                <c:pt idx="3216">
                  <c:v>53.616666666666546</c:v>
                </c:pt>
                <c:pt idx="3217">
                  <c:v>53.633333333333333</c:v>
                </c:pt>
                <c:pt idx="3218">
                  <c:v>53.65</c:v>
                </c:pt>
                <c:pt idx="3219">
                  <c:v>53.666666666666579</c:v>
                </c:pt>
                <c:pt idx="3220">
                  <c:v>53.68333333333333</c:v>
                </c:pt>
                <c:pt idx="3221">
                  <c:v>53.7</c:v>
                </c:pt>
                <c:pt idx="3222">
                  <c:v>53.716666666666562</c:v>
                </c:pt>
                <c:pt idx="3223">
                  <c:v>53.733333333333363</c:v>
                </c:pt>
                <c:pt idx="3224">
                  <c:v>53.75</c:v>
                </c:pt>
                <c:pt idx="3225">
                  <c:v>53.766666666666588</c:v>
                </c:pt>
                <c:pt idx="3226">
                  <c:v>53.783333333333331</c:v>
                </c:pt>
                <c:pt idx="3227">
                  <c:v>53.8</c:v>
                </c:pt>
                <c:pt idx="3228">
                  <c:v>53.816666666666535</c:v>
                </c:pt>
                <c:pt idx="3229">
                  <c:v>53.833333333333336</c:v>
                </c:pt>
                <c:pt idx="3230">
                  <c:v>53.85</c:v>
                </c:pt>
                <c:pt idx="3231">
                  <c:v>53.866666666666546</c:v>
                </c:pt>
                <c:pt idx="3232">
                  <c:v>53.883333333333326</c:v>
                </c:pt>
                <c:pt idx="3233">
                  <c:v>53.9</c:v>
                </c:pt>
                <c:pt idx="3234">
                  <c:v>53.916666666666536</c:v>
                </c:pt>
                <c:pt idx="3235">
                  <c:v>53.93333333333333</c:v>
                </c:pt>
                <c:pt idx="3236">
                  <c:v>53.95</c:v>
                </c:pt>
                <c:pt idx="3237">
                  <c:v>53.966666666666562</c:v>
                </c:pt>
                <c:pt idx="3238">
                  <c:v>53.983333333333334</c:v>
                </c:pt>
                <c:pt idx="3239">
                  <c:v>54</c:v>
                </c:pt>
                <c:pt idx="3240">
                  <c:v>54.016666666666545</c:v>
                </c:pt>
                <c:pt idx="3241">
                  <c:v>54.033333333333331</c:v>
                </c:pt>
                <c:pt idx="3242">
                  <c:v>54.05</c:v>
                </c:pt>
                <c:pt idx="3243">
                  <c:v>54.066666666666578</c:v>
                </c:pt>
                <c:pt idx="3244">
                  <c:v>54.083333333333336</c:v>
                </c:pt>
                <c:pt idx="3245">
                  <c:v>54.1</c:v>
                </c:pt>
                <c:pt idx="3246">
                  <c:v>54.116666666666546</c:v>
                </c:pt>
                <c:pt idx="3247">
                  <c:v>54.133333333333333</c:v>
                </c:pt>
                <c:pt idx="3248">
                  <c:v>54.15</c:v>
                </c:pt>
                <c:pt idx="3249">
                  <c:v>54.166666666666579</c:v>
                </c:pt>
                <c:pt idx="3250">
                  <c:v>54.18333333333333</c:v>
                </c:pt>
                <c:pt idx="3251">
                  <c:v>54.2</c:v>
                </c:pt>
                <c:pt idx="3252">
                  <c:v>54.216666666666562</c:v>
                </c:pt>
                <c:pt idx="3253">
                  <c:v>54.233333333333363</c:v>
                </c:pt>
                <c:pt idx="3254">
                  <c:v>54.25</c:v>
                </c:pt>
                <c:pt idx="3255">
                  <c:v>54.266666666666588</c:v>
                </c:pt>
                <c:pt idx="3256">
                  <c:v>54.283333333333331</c:v>
                </c:pt>
                <c:pt idx="3257">
                  <c:v>54.3</c:v>
                </c:pt>
                <c:pt idx="3258">
                  <c:v>54.316666666666535</c:v>
                </c:pt>
                <c:pt idx="3259">
                  <c:v>54.333333333333336</c:v>
                </c:pt>
                <c:pt idx="3260">
                  <c:v>54.35</c:v>
                </c:pt>
                <c:pt idx="3261">
                  <c:v>54.366666666666546</c:v>
                </c:pt>
                <c:pt idx="3262">
                  <c:v>54.383333333333326</c:v>
                </c:pt>
                <c:pt idx="3263">
                  <c:v>54.4</c:v>
                </c:pt>
                <c:pt idx="3264">
                  <c:v>54.416666666666536</c:v>
                </c:pt>
                <c:pt idx="3265">
                  <c:v>54.43333333333333</c:v>
                </c:pt>
                <c:pt idx="3266">
                  <c:v>54.45</c:v>
                </c:pt>
                <c:pt idx="3267">
                  <c:v>54.466666666666562</c:v>
                </c:pt>
                <c:pt idx="3268">
                  <c:v>54.483333333333334</c:v>
                </c:pt>
                <c:pt idx="3269">
                  <c:v>54.5</c:v>
                </c:pt>
                <c:pt idx="3270">
                  <c:v>54.516666666666545</c:v>
                </c:pt>
                <c:pt idx="3271">
                  <c:v>54.533333333333331</c:v>
                </c:pt>
                <c:pt idx="3272">
                  <c:v>54.55</c:v>
                </c:pt>
                <c:pt idx="3273">
                  <c:v>54.566666666666578</c:v>
                </c:pt>
                <c:pt idx="3274">
                  <c:v>54.583333333333336</c:v>
                </c:pt>
                <c:pt idx="3275">
                  <c:v>54.6</c:v>
                </c:pt>
                <c:pt idx="3276">
                  <c:v>54.616666666666546</c:v>
                </c:pt>
                <c:pt idx="3277">
                  <c:v>54.633333333333333</c:v>
                </c:pt>
                <c:pt idx="3278">
                  <c:v>54.65</c:v>
                </c:pt>
                <c:pt idx="3279">
                  <c:v>54.666666666666579</c:v>
                </c:pt>
                <c:pt idx="3280">
                  <c:v>54.68333333333333</c:v>
                </c:pt>
                <c:pt idx="3281">
                  <c:v>54.7</c:v>
                </c:pt>
                <c:pt idx="3282">
                  <c:v>54.716666666666562</c:v>
                </c:pt>
                <c:pt idx="3283">
                  <c:v>54.733333333333363</c:v>
                </c:pt>
                <c:pt idx="3284">
                  <c:v>54.75</c:v>
                </c:pt>
                <c:pt idx="3285">
                  <c:v>54.766666666666588</c:v>
                </c:pt>
                <c:pt idx="3286">
                  <c:v>54.783333333333331</c:v>
                </c:pt>
                <c:pt idx="3287">
                  <c:v>54.8</c:v>
                </c:pt>
                <c:pt idx="3288">
                  <c:v>54.816666666666535</c:v>
                </c:pt>
                <c:pt idx="3289">
                  <c:v>54.833333333333336</c:v>
                </c:pt>
                <c:pt idx="3290">
                  <c:v>54.85</c:v>
                </c:pt>
                <c:pt idx="3291">
                  <c:v>54.866666666666546</c:v>
                </c:pt>
                <c:pt idx="3292">
                  <c:v>54.883333333333326</c:v>
                </c:pt>
                <c:pt idx="3293">
                  <c:v>54.9</c:v>
                </c:pt>
                <c:pt idx="3294">
                  <c:v>54.916666666666536</c:v>
                </c:pt>
                <c:pt idx="3295">
                  <c:v>54.93333333333333</c:v>
                </c:pt>
                <c:pt idx="3296">
                  <c:v>54.95</c:v>
                </c:pt>
                <c:pt idx="3297">
                  <c:v>54.966666666666562</c:v>
                </c:pt>
                <c:pt idx="3298">
                  <c:v>54.983333333333334</c:v>
                </c:pt>
                <c:pt idx="3299">
                  <c:v>55</c:v>
                </c:pt>
                <c:pt idx="3300">
                  <c:v>55.016666666666545</c:v>
                </c:pt>
                <c:pt idx="3301">
                  <c:v>55.033333333333331</c:v>
                </c:pt>
                <c:pt idx="3302">
                  <c:v>55.05</c:v>
                </c:pt>
                <c:pt idx="3303">
                  <c:v>55.066666666666578</c:v>
                </c:pt>
                <c:pt idx="3304">
                  <c:v>55.083333333333336</c:v>
                </c:pt>
                <c:pt idx="3305">
                  <c:v>55.1</c:v>
                </c:pt>
                <c:pt idx="3306">
                  <c:v>55.116666666666546</c:v>
                </c:pt>
                <c:pt idx="3307">
                  <c:v>55.133333333333333</c:v>
                </c:pt>
                <c:pt idx="3308">
                  <c:v>55.15</c:v>
                </c:pt>
                <c:pt idx="3309">
                  <c:v>55.166666666666579</c:v>
                </c:pt>
                <c:pt idx="3310">
                  <c:v>55.18333333333333</c:v>
                </c:pt>
                <c:pt idx="3311">
                  <c:v>55.2</c:v>
                </c:pt>
                <c:pt idx="3312">
                  <c:v>55.216666666666562</c:v>
                </c:pt>
                <c:pt idx="3313">
                  <c:v>55.233333333333363</c:v>
                </c:pt>
                <c:pt idx="3314">
                  <c:v>55.25</c:v>
                </c:pt>
                <c:pt idx="3315">
                  <c:v>55.266666666666588</c:v>
                </c:pt>
                <c:pt idx="3316">
                  <c:v>55.283333333333331</c:v>
                </c:pt>
                <c:pt idx="3317">
                  <c:v>55.3</c:v>
                </c:pt>
                <c:pt idx="3318">
                  <c:v>55.316666666666535</c:v>
                </c:pt>
                <c:pt idx="3319">
                  <c:v>55.333333333333336</c:v>
                </c:pt>
                <c:pt idx="3320">
                  <c:v>55.35</c:v>
                </c:pt>
                <c:pt idx="3321">
                  <c:v>55.366666666666546</c:v>
                </c:pt>
                <c:pt idx="3322">
                  <c:v>55.383333333333326</c:v>
                </c:pt>
                <c:pt idx="3323">
                  <c:v>55.4</c:v>
                </c:pt>
                <c:pt idx="3324">
                  <c:v>55.416666666666536</c:v>
                </c:pt>
                <c:pt idx="3325">
                  <c:v>55.43333333333333</c:v>
                </c:pt>
                <c:pt idx="3326">
                  <c:v>55.45</c:v>
                </c:pt>
                <c:pt idx="3327">
                  <c:v>55.466666666666562</c:v>
                </c:pt>
                <c:pt idx="3328">
                  <c:v>55.483333333333334</c:v>
                </c:pt>
                <c:pt idx="3329">
                  <c:v>55.5</c:v>
                </c:pt>
                <c:pt idx="3330">
                  <c:v>55.516666666666545</c:v>
                </c:pt>
                <c:pt idx="3331">
                  <c:v>55.533333333333331</c:v>
                </c:pt>
                <c:pt idx="3332">
                  <c:v>55.55</c:v>
                </c:pt>
                <c:pt idx="3333">
                  <c:v>55.566666666666578</c:v>
                </c:pt>
                <c:pt idx="3334">
                  <c:v>55.583333333333336</c:v>
                </c:pt>
                <c:pt idx="3335">
                  <c:v>55.6</c:v>
                </c:pt>
                <c:pt idx="3336">
                  <c:v>55.616666666666546</c:v>
                </c:pt>
                <c:pt idx="3337">
                  <c:v>55.633333333333333</c:v>
                </c:pt>
                <c:pt idx="3338">
                  <c:v>55.65</c:v>
                </c:pt>
                <c:pt idx="3339">
                  <c:v>55.666666666666579</c:v>
                </c:pt>
                <c:pt idx="3340">
                  <c:v>55.68333333333333</c:v>
                </c:pt>
                <c:pt idx="3341">
                  <c:v>55.7</c:v>
                </c:pt>
                <c:pt idx="3342">
                  <c:v>55.716666666666562</c:v>
                </c:pt>
                <c:pt idx="3343">
                  <c:v>55.733333333333363</c:v>
                </c:pt>
                <c:pt idx="3344">
                  <c:v>55.75</c:v>
                </c:pt>
                <c:pt idx="3345">
                  <c:v>55.766666666666588</c:v>
                </c:pt>
                <c:pt idx="3346">
                  <c:v>55.783333333333331</c:v>
                </c:pt>
                <c:pt idx="3347">
                  <c:v>55.8</c:v>
                </c:pt>
                <c:pt idx="3348">
                  <c:v>55.816666666666535</c:v>
                </c:pt>
                <c:pt idx="3349">
                  <c:v>55.833333333333336</c:v>
                </c:pt>
                <c:pt idx="3350">
                  <c:v>55.85</c:v>
                </c:pt>
                <c:pt idx="3351">
                  <c:v>55.866666666666546</c:v>
                </c:pt>
                <c:pt idx="3352">
                  <c:v>55.883333333333326</c:v>
                </c:pt>
                <c:pt idx="3353">
                  <c:v>55.9</c:v>
                </c:pt>
                <c:pt idx="3354">
                  <c:v>55.916666666666536</c:v>
                </c:pt>
                <c:pt idx="3355">
                  <c:v>55.93333333333333</c:v>
                </c:pt>
                <c:pt idx="3356">
                  <c:v>55.95</c:v>
                </c:pt>
                <c:pt idx="3357">
                  <c:v>55.966666666666562</c:v>
                </c:pt>
                <c:pt idx="3358">
                  <c:v>55.983333333333334</c:v>
                </c:pt>
                <c:pt idx="3359">
                  <c:v>56</c:v>
                </c:pt>
                <c:pt idx="3360">
                  <c:v>56.016666666666545</c:v>
                </c:pt>
                <c:pt idx="3361">
                  <c:v>56.033333333333331</c:v>
                </c:pt>
                <c:pt idx="3362">
                  <c:v>56.05</c:v>
                </c:pt>
                <c:pt idx="3363">
                  <c:v>56.066666666666578</c:v>
                </c:pt>
                <c:pt idx="3364">
                  <c:v>56.083333333333336</c:v>
                </c:pt>
                <c:pt idx="3365">
                  <c:v>56.1</c:v>
                </c:pt>
                <c:pt idx="3366">
                  <c:v>56.116666666666546</c:v>
                </c:pt>
                <c:pt idx="3367">
                  <c:v>56.133333333333333</c:v>
                </c:pt>
                <c:pt idx="3368">
                  <c:v>56.15</c:v>
                </c:pt>
                <c:pt idx="3369">
                  <c:v>56.166666666666579</c:v>
                </c:pt>
                <c:pt idx="3370">
                  <c:v>56.18333333333333</c:v>
                </c:pt>
                <c:pt idx="3371">
                  <c:v>56.2</c:v>
                </c:pt>
                <c:pt idx="3372">
                  <c:v>56.216666666666562</c:v>
                </c:pt>
                <c:pt idx="3373">
                  <c:v>56.233333333333363</c:v>
                </c:pt>
                <c:pt idx="3374">
                  <c:v>56.25</c:v>
                </c:pt>
                <c:pt idx="3375">
                  <c:v>56.266666666666588</c:v>
                </c:pt>
                <c:pt idx="3376">
                  <c:v>56.283333333333331</c:v>
                </c:pt>
                <c:pt idx="3377">
                  <c:v>56.3</c:v>
                </c:pt>
                <c:pt idx="3378">
                  <c:v>56.316666666666535</c:v>
                </c:pt>
                <c:pt idx="3379">
                  <c:v>56.333333333333336</c:v>
                </c:pt>
                <c:pt idx="3380">
                  <c:v>56.35</c:v>
                </c:pt>
                <c:pt idx="3381">
                  <c:v>56.366666666666546</c:v>
                </c:pt>
                <c:pt idx="3382">
                  <c:v>56.383333333333326</c:v>
                </c:pt>
                <c:pt idx="3383">
                  <c:v>56.4</c:v>
                </c:pt>
                <c:pt idx="3384">
                  <c:v>56.416666666666536</c:v>
                </c:pt>
                <c:pt idx="3385">
                  <c:v>56.43333333333333</c:v>
                </c:pt>
                <c:pt idx="3386">
                  <c:v>56.45</c:v>
                </c:pt>
                <c:pt idx="3387">
                  <c:v>56.466666666666562</c:v>
                </c:pt>
                <c:pt idx="3388">
                  <c:v>56.483333333333334</c:v>
                </c:pt>
                <c:pt idx="3389">
                  <c:v>56.5</c:v>
                </c:pt>
                <c:pt idx="3390">
                  <c:v>56.516666666666545</c:v>
                </c:pt>
                <c:pt idx="3391">
                  <c:v>56.533333333333331</c:v>
                </c:pt>
                <c:pt idx="3392">
                  <c:v>56.55</c:v>
                </c:pt>
                <c:pt idx="3393">
                  <c:v>56.566666666666578</c:v>
                </c:pt>
                <c:pt idx="3394">
                  <c:v>56.583333333333336</c:v>
                </c:pt>
                <c:pt idx="3395">
                  <c:v>56.6</c:v>
                </c:pt>
                <c:pt idx="3396">
                  <c:v>56.616666666666546</c:v>
                </c:pt>
                <c:pt idx="3397">
                  <c:v>56.633333333333333</c:v>
                </c:pt>
                <c:pt idx="3398">
                  <c:v>56.65</c:v>
                </c:pt>
                <c:pt idx="3399">
                  <c:v>56.666666666666579</c:v>
                </c:pt>
                <c:pt idx="3400">
                  <c:v>56.68333333333333</c:v>
                </c:pt>
                <c:pt idx="3401">
                  <c:v>56.7</c:v>
                </c:pt>
                <c:pt idx="3402">
                  <c:v>56.716666666666562</c:v>
                </c:pt>
                <c:pt idx="3403">
                  <c:v>56.733333333333363</c:v>
                </c:pt>
                <c:pt idx="3404">
                  <c:v>56.75</c:v>
                </c:pt>
                <c:pt idx="3405">
                  <c:v>56.766666666666588</c:v>
                </c:pt>
                <c:pt idx="3406">
                  <c:v>56.783333333333331</c:v>
                </c:pt>
                <c:pt idx="3407">
                  <c:v>56.8</c:v>
                </c:pt>
                <c:pt idx="3408">
                  <c:v>56.816666666666535</c:v>
                </c:pt>
                <c:pt idx="3409">
                  <c:v>56.833333333333336</c:v>
                </c:pt>
                <c:pt idx="3410">
                  <c:v>56.85</c:v>
                </c:pt>
                <c:pt idx="3411">
                  <c:v>56.866666666666546</c:v>
                </c:pt>
                <c:pt idx="3412">
                  <c:v>56.883333333333326</c:v>
                </c:pt>
                <c:pt idx="3413">
                  <c:v>56.9</c:v>
                </c:pt>
                <c:pt idx="3414">
                  <c:v>56.916666666666536</c:v>
                </c:pt>
                <c:pt idx="3415">
                  <c:v>56.93333333333333</c:v>
                </c:pt>
                <c:pt idx="3416">
                  <c:v>56.95</c:v>
                </c:pt>
                <c:pt idx="3417">
                  <c:v>56.966666666666562</c:v>
                </c:pt>
                <c:pt idx="3418">
                  <c:v>56.983333333333334</c:v>
                </c:pt>
                <c:pt idx="3419">
                  <c:v>57</c:v>
                </c:pt>
                <c:pt idx="3420">
                  <c:v>57.016666666666545</c:v>
                </c:pt>
                <c:pt idx="3421">
                  <c:v>57.033333333333331</c:v>
                </c:pt>
                <c:pt idx="3422">
                  <c:v>57.05</c:v>
                </c:pt>
                <c:pt idx="3423">
                  <c:v>57.066666666666578</c:v>
                </c:pt>
                <c:pt idx="3424">
                  <c:v>57.083333333333336</c:v>
                </c:pt>
                <c:pt idx="3425">
                  <c:v>57.1</c:v>
                </c:pt>
                <c:pt idx="3426">
                  <c:v>57.116666666666546</c:v>
                </c:pt>
                <c:pt idx="3427">
                  <c:v>57.133333333333333</c:v>
                </c:pt>
                <c:pt idx="3428">
                  <c:v>57.15</c:v>
                </c:pt>
                <c:pt idx="3429">
                  <c:v>57.166666666666579</c:v>
                </c:pt>
                <c:pt idx="3430">
                  <c:v>57.18333333333333</c:v>
                </c:pt>
                <c:pt idx="3431">
                  <c:v>57.2</c:v>
                </c:pt>
                <c:pt idx="3432">
                  <c:v>57.216666666666562</c:v>
                </c:pt>
                <c:pt idx="3433">
                  <c:v>57.233333333333363</c:v>
                </c:pt>
                <c:pt idx="3434">
                  <c:v>57.25</c:v>
                </c:pt>
                <c:pt idx="3435">
                  <c:v>57.266666666666588</c:v>
                </c:pt>
                <c:pt idx="3436">
                  <c:v>57.283333333333331</c:v>
                </c:pt>
                <c:pt idx="3437">
                  <c:v>57.3</c:v>
                </c:pt>
                <c:pt idx="3438">
                  <c:v>57.316666666666535</c:v>
                </c:pt>
                <c:pt idx="3439">
                  <c:v>57.333333333333336</c:v>
                </c:pt>
                <c:pt idx="3440">
                  <c:v>57.35</c:v>
                </c:pt>
                <c:pt idx="3441">
                  <c:v>57.366666666666546</c:v>
                </c:pt>
                <c:pt idx="3442">
                  <c:v>57.383333333333326</c:v>
                </c:pt>
                <c:pt idx="3443">
                  <c:v>57.4</c:v>
                </c:pt>
                <c:pt idx="3444">
                  <c:v>57.416666666666536</c:v>
                </c:pt>
                <c:pt idx="3445">
                  <c:v>57.43333333333333</c:v>
                </c:pt>
                <c:pt idx="3446">
                  <c:v>57.45</c:v>
                </c:pt>
                <c:pt idx="3447">
                  <c:v>57.466666666666562</c:v>
                </c:pt>
                <c:pt idx="3448">
                  <c:v>57.483333333333334</c:v>
                </c:pt>
                <c:pt idx="3449">
                  <c:v>57.5</c:v>
                </c:pt>
                <c:pt idx="3450">
                  <c:v>57.516666666666545</c:v>
                </c:pt>
                <c:pt idx="3451">
                  <c:v>57.533333333333331</c:v>
                </c:pt>
                <c:pt idx="3452">
                  <c:v>57.55</c:v>
                </c:pt>
                <c:pt idx="3453">
                  <c:v>57.566666666666578</c:v>
                </c:pt>
                <c:pt idx="3454">
                  <c:v>57.583333333333336</c:v>
                </c:pt>
                <c:pt idx="3455">
                  <c:v>57.6</c:v>
                </c:pt>
                <c:pt idx="3456">
                  <c:v>57.616666666666546</c:v>
                </c:pt>
                <c:pt idx="3457">
                  <c:v>57.633333333333333</c:v>
                </c:pt>
                <c:pt idx="3458">
                  <c:v>57.65</c:v>
                </c:pt>
                <c:pt idx="3459">
                  <c:v>57.666666666666579</c:v>
                </c:pt>
                <c:pt idx="3460">
                  <c:v>57.68333333333333</c:v>
                </c:pt>
                <c:pt idx="3461">
                  <c:v>57.7</c:v>
                </c:pt>
                <c:pt idx="3462">
                  <c:v>57.716666666666562</c:v>
                </c:pt>
                <c:pt idx="3463">
                  <c:v>57.733333333333363</c:v>
                </c:pt>
                <c:pt idx="3464">
                  <c:v>57.75</c:v>
                </c:pt>
                <c:pt idx="3465">
                  <c:v>57.766666666666588</c:v>
                </c:pt>
                <c:pt idx="3466">
                  <c:v>57.783333333333331</c:v>
                </c:pt>
                <c:pt idx="3467">
                  <c:v>57.8</c:v>
                </c:pt>
                <c:pt idx="3468">
                  <c:v>57.816666666666535</c:v>
                </c:pt>
                <c:pt idx="3469">
                  <c:v>57.833333333333336</c:v>
                </c:pt>
                <c:pt idx="3470">
                  <c:v>57.85</c:v>
                </c:pt>
                <c:pt idx="3471">
                  <c:v>57.866666666666546</c:v>
                </c:pt>
                <c:pt idx="3472">
                  <c:v>57.883333333333326</c:v>
                </c:pt>
                <c:pt idx="3473">
                  <c:v>57.9</c:v>
                </c:pt>
                <c:pt idx="3474">
                  <c:v>57.916666666666536</c:v>
                </c:pt>
                <c:pt idx="3475">
                  <c:v>57.93333333333333</c:v>
                </c:pt>
                <c:pt idx="3476">
                  <c:v>57.95</c:v>
                </c:pt>
                <c:pt idx="3477">
                  <c:v>57.966666666666562</c:v>
                </c:pt>
                <c:pt idx="3478">
                  <c:v>57.983333333333334</c:v>
                </c:pt>
                <c:pt idx="3479">
                  <c:v>58</c:v>
                </c:pt>
                <c:pt idx="3480">
                  <c:v>58.016666666666545</c:v>
                </c:pt>
                <c:pt idx="3481">
                  <c:v>58.033333333333331</c:v>
                </c:pt>
                <c:pt idx="3482">
                  <c:v>58.05</c:v>
                </c:pt>
                <c:pt idx="3483">
                  <c:v>58.066666666666578</c:v>
                </c:pt>
                <c:pt idx="3484">
                  <c:v>58.083333333333336</c:v>
                </c:pt>
                <c:pt idx="3485">
                  <c:v>58.1</c:v>
                </c:pt>
                <c:pt idx="3486">
                  <c:v>58.116666666666546</c:v>
                </c:pt>
                <c:pt idx="3487">
                  <c:v>58.133333333333333</c:v>
                </c:pt>
                <c:pt idx="3488">
                  <c:v>58.15</c:v>
                </c:pt>
                <c:pt idx="3489">
                  <c:v>58.166666666666579</c:v>
                </c:pt>
                <c:pt idx="3490">
                  <c:v>58.18333333333333</c:v>
                </c:pt>
                <c:pt idx="3491">
                  <c:v>58.2</c:v>
                </c:pt>
                <c:pt idx="3492">
                  <c:v>58.216666666666562</c:v>
                </c:pt>
                <c:pt idx="3493">
                  <c:v>58.233333333333363</c:v>
                </c:pt>
                <c:pt idx="3494">
                  <c:v>58.25</c:v>
                </c:pt>
                <c:pt idx="3495">
                  <c:v>58.266666666666588</c:v>
                </c:pt>
                <c:pt idx="3496">
                  <c:v>58.283333333333331</c:v>
                </c:pt>
                <c:pt idx="3497">
                  <c:v>58.3</c:v>
                </c:pt>
                <c:pt idx="3498">
                  <c:v>58.316666666666535</c:v>
                </c:pt>
                <c:pt idx="3499">
                  <c:v>58.333333333333336</c:v>
                </c:pt>
                <c:pt idx="3500">
                  <c:v>58.35</c:v>
                </c:pt>
                <c:pt idx="3501">
                  <c:v>58.366666666666546</c:v>
                </c:pt>
                <c:pt idx="3502">
                  <c:v>58.383333333333326</c:v>
                </c:pt>
                <c:pt idx="3503">
                  <c:v>58.4</c:v>
                </c:pt>
                <c:pt idx="3504">
                  <c:v>58.416666666666536</c:v>
                </c:pt>
                <c:pt idx="3505">
                  <c:v>58.43333333333333</c:v>
                </c:pt>
                <c:pt idx="3506">
                  <c:v>58.45</c:v>
                </c:pt>
                <c:pt idx="3507">
                  <c:v>58.466666666666562</c:v>
                </c:pt>
                <c:pt idx="3508">
                  <c:v>58.483333333333334</c:v>
                </c:pt>
                <c:pt idx="3509">
                  <c:v>58.5</c:v>
                </c:pt>
                <c:pt idx="3510">
                  <c:v>58.516666666666545</c:v>
                </c:pt>
                <c:pt idx="3511">
                  <c:v>58.533333333333331</c:v>
                </c:pt>
                <c:pt idx="3512">
                  <c:v>58.55</c:v>
                </c:pt>
                <c:pt idx="3513">
                  <c:v>58.566666666666578</c:v>
                </c:pt>
                <c:pt idx="3514">
                  <c:v>58.583333333333336</c:v>
                </c:pt>
                <c:pt idx="3515">
                  <c:v>58.6</c:v>
                </c:pt>
                <c:pt idx="3516">
                  <c:v>58.616666666666546</c:v>
                </c:pt>
                <c:pt idx="3517">
                  <c:v>58.633333333333333</c:v>
                </c:pt>
                <c:pt idx="3518">
                  <c:v>58.65</c:v>
                </c:pt>
                <c:pt idx="3519">
                  <c:v>58.666666666666579</c:v>
                </c:pt>
                <c:pt idx="3520">
                  <c:v>58.68333333333333</c:v>
                </c:pt>
                <c:pt idx="3521">
                  <c:v>58.7</c:v>
                </c:pt>
                <c:pt idx="3522">
                  <c:v>58.716666666666562</c:v>
                </c:pt>
                <c:pt idx="3523">
                  <c:v>58.733333333333363</c:v>
                </c:pt>
                <c:pt idx="3524">
                  <c:v>58.75</c:v>
                </c:pt>
                <c:pt idx="3525">
                  <c:v>58.766666666666588</c:v>
                </c:pt>
                <c:pt idx="3526">
                  <c:v>58.783333333333331</c:v>
                </c:pt>
                <c:pt idx="3527">
                  <c:v>58.8</c:v>
                </c:pt>
                <c:pt idx="3528">
                  <c:v>58.816666666666535</c:v>
                </c:pt>
                <c:pt idx="3529">
                  <c:v>58.833333333333336</c:v>
                </c:pt>
                <c:pt idx="3530">
                  <c:v>58.85</c:v>
                </c:pt>
                <c:pt idx="3531">
                  <c:v>58.866666666666546</c:v>
                </c:pt>
                <c:pt idx="3532">
                  <c:v>58.883333333333326</c:v>
                </c:pt>
                <c:pt idx="3533">
                  <c:v>58.9</c:v>
                </c:pt>
                <c:pt idx="3534">
                  <c:v>58.916666666666536</c:v>
                </c:pt>
                <c:pt idx="3535">
                  <c:v>58.93333333333333</c:v>
                </c:pt>
                <c:pt idx="3536">
                  <c:v>58.95</c:v>
                </c:pt>
                <c:pt idx="3537">
                  <c:v>58.966666666666562</c:v>
                </c:pt>
                <c:pt idx="3538">
                  <c:v>58.983333333333334</c:v>
                </c:pt>
                <c:pt idx="3539">
                  <c:v>59</c:v>
                </c:pt>
                <c:pt idx="3540">
                  <c:v>59.016666666666545</c:v>
                </c:pt>
                <c:pt idx="3541">
                  <c:v>59.033333333333331</c:v>
                </c:pt>
                <c:pt idx="3542">
                  <c:v>59.05</c:v>
                </c:pt>
                <c:pt idx="3543">
                  <c:v>59.066666666666578</c:v>
                </c:pt>
                <c:pt idx="3544">
                  <c:v>59.083333333333336</c:v>
                </c:pt>
                <c:pt idx="3545">
                  <c:v>59.1</c:v>
                </c:pt>
                <c:pt idx="3546">
                  <c:v>59.116666666666546</c:v>
                </c:pt>
                <c:pt idx="3547">
                  <c:v>59.133333333333333</c:v>
                </c:pt>
                <c:pt idx="3548">
                  <c:v>59.15</c:v>
                </c:pt>
                <c:pt idx="3549">
                  <c:v>59.166666666666579</c:v>
                </c:pt>
                <c:pt idx="3550">
                  <c:v>59.18333333333333</c:v>
                </c:pt>
                <c:pt idx="3551">
                  <c:v>59.2</c:v>
                </c:pt>
                <c:pt idx="3552">
                  <c:v>59.216666666666562</c:v>
                </c:pt>
                <c:pt idx="3553">
                  <c:v>59.233333333333363</c:v>
                </c:pt>
                <c:pt idx="3554">
                  <c:v>59.25</c:v>
                </c:pt>
                <c:pt idx="3555">
                  <c:v>59.266666666666588</c:v>
                </c:pt>
                <c:pt idx="3556">
                  <c:v>59.283333333333331</c:v>
                </c:pt>
                <c:pt idx="3557">
                  <c:v>59.3</c:v>
                </c:pt>
                <c:pt idx="3558">
                  <c:v>59.316666666666535</c:v>
                </c:pt>
                <c:pt idx="3559">
                  <c:v>59.333333333333336</c:v>
                </c:pt>
                <c:pt idx="3560">
                  <c:v>59.35</c:v>
                </c:pt>
                <c:pt idx="3561">
                  <c:v>59.366666666666546</c:v>
                </c:pt>
                <c:pt idx="3562">
                  <c:v>59.383333333333326</c:v>
                </c:pt>
                <c:pt idx="3563">
                  <c:v>59.4</c:v>
                </c:pt>
                <c:pt idx="3564">
                  <c:v>59.416666666666536</c:v>
                </c:pt>
                <c:pt idx="3565">
                  <c:v>59.43333333333333</c:v>
                </c:pt>
                <c:pt idx="3566">
                  <c:v>59.45</c:v>
                </c:pt>
                <c:pt idx="3567">
                  <c:v>59.466666666666562</c:v>
                </c:pt>
                <c:pt idx="3568">
                  <c:v>59.483333333333334</c:v>
                </c:pt>
                <c:pt idx="3569">
                  <c:v>59.5</c:v>
                </c:pt>
                <c:pt idx="3570">
                  <c:v>59.516666666666545</c:v>
                </c:pt>
                <c:pt idx="3571">
                  <c:v>59.533333333333331</c:v>
                </c:pt>
                <c:pt idx="3572">
                  <c:v>59.55</c:v>
                </c:pt>
                <c:pt idx="3573">
                  <c:v>59.566666666666578</c:v>
                </c:pt>
                <c:pt idx="3574">
                  <c:v>59.583333333333336</c:v>
                </c:pt>
                <c:pt idx="3575">
                  <c:v>59.6</c:v>
                </c:pt>
                <c:pt idx="3576">
                  <c:v>59.616666666666546</c:v>
                </c:pt>
                <c:pt idx="3577">
                  <c:v>59.633333333333333</c:v>
                </c:pt>
                <c:pt idx="3578">
                  <c:v>59.65</c:v>
                </c:pt>
                <c:pt idx="3579">
                  <c:v>59.666666666666579</c:v>
                </c:pt>
                <c:pt idx="3580">
                  <c:v>59.68333333333333</c:v>
                </c:pt>
                <c:pt idx="3581">
                  <c:v>59.7</c:v>
                </c:pt>
                <c:pt idx="3582">
                  <c:v>59.716666666666562</c:v>
                </c:pt>
                <c:pt idx="3583">
                  <c:v>59.733333333333363</c:v>
                </c:pt>
                <c:pt idx="3584">
                  <c:v>59.75</c:v>
                </c:pt>
                <c:pt idx="3585">
                  <c:v>59.766666666666588</c:v>
                </c:pt>
                <c:pt idx="3586">
                  <c:v>59.783333333333331</c:v>
                </c:pt>
                <c:pt idx="3587">
                  <c:v>59.8</c:v>
                </c:pt>
                <c:pt idx="3588">
                  <c:v>59.816666666666535</c:v>
                </c:pt>
                <c:pt idx="3589">
                  <c:v>59.833333333333336</c:v>
                </c:pt>
                <c:pt idx="3590">
                  <c:v>59.85</c:v>
                </c:pt>
                <c:pt idx="3591">
                  <c:v>59.866666666666546</c:v>
                </c:pt>
                <c:pt idx="3592">
                  <c:v>59.883333333333326</c:v>
                </c:pt>
                <c:pt idx="3593">
                  <c:v>59.9</c:v>
                </c:pt>
                <c:pt idx="3594">
                  <c:v>59.916666666666536</c:v>
                </c:pt>
                <c:pt idx="3595">
                  <c:v>59.93333333333333</c:v>
                </c:pt>
                <c:pt idx="3596">
                  <c:v>59.95</c:v>
                </c:pt>
                <c:pt idx="3597">
                  <c:v>59.966666666666562</c:v>
                </c:pt>
                <c:pt idx="3598">
                  <c:v>59.983333333333334</c:v>
                </c:pt>
                <c:pt idx="3599">
                  <c:v>60</c:v>
                </c:pt>
                <c:pt idx="3600">
                  <c:v>60.016666666666545</c:v>
                </c:pt>
                <c:pt idx="3601">
                  <c:v>60.033333333333331</c:v>
                </c:pt>
                <c:pt idx="3602">
                  <c:v>60.05</c:v>
                </c:pt>
                <c:pt idx="3603">
                  <c:v>60.066666666666578</c:v>
                </c:pt>
                <c:pt idx="3604">
                  <c:v>60.083333333333336</c:v>
                </c:pt>
                <c:pt idx="3605">
                  <c:v>60.1</c:v>
                </c:pt>
                <c:pt idx="3606">
                  <c:v>60.116666666666546</c:v>
                </c:pt>
                <c:pt idx="3607">
                  <c:v>60.133333333333333</c:v>
                </c:pt>
                <c:pt idx="3608">
                  <c:v>60.15</c:v>
                </c:pt>
                <c:pt idx="3609">
                  <c:v>60.166666666666579</c:v>
                </c:pt>
                <c:pt idx="3610">
                  <c:v>60.18333333333333</c:v>
                </c:pt>
                <c:pt idx="3611">
                  <c:v>60.2</c:v>
                </c:pt>
                <c:pt idx="3612">
                  <c:v>60.216666666666562</c:v>
                </c:pt>
                <c:pt idx="3613">
                  <c:v>60.233333333333363</c:v>
                </c:pt>
                <c:pt idx="3614">
                  <c:v>60.25</c:v>
                </c:pt>
                <c:pt idx="3615">
                  <c:v>60.266666666666588</c:v>
                </c:pt>
                <c:pt idx="3616">
                  <c:v>60.283333333333331</c:v>
                </c:pt>
                <c:pt idx="3617">
                  <c:v>60.3</c:v>
                </c:pt>
                <c:pt idx="3618">
                  <c:v>60.316666666666535</c:v>
                </c:pt>
                <c:pt idx="3619">
                  <c:v>60.333333333333336</c:v>
                </c:pt>
                <c:pt idx="3620">
                  <c:v>60.35</c:v>
                </c:pt>
                <c:pt idx="3621">
                  <c:v>60.366666666666546</c:v>
                </c:pt>
                <c:pt idx="3622">
                  <c:v>60.383333333333326</c:v>
                </c:pt>
                <c:pt idx="3623">
                  <c:v>60.4</c:v>
                </c:pt>
                <c:pt idx="3624">
                  <c:v>60.416666666666536</c:v>
                </c:pt>
                <c:pt idx="3625">
                  <c:v>60.43333333333333</c:v>
                </c:pt>
                <c:pt idx="3626">
                  <c:v>60.45</c:v>
                </c:pt>
                <c:pt idx="3627">
                  <c:v>60.466666666666562</c:v>
                </c:pt>
                <c:pt idx="3628">
                  <c:v>60.483333333333334</c:v>
                </c:pt>
                <c:pt idx="3629">
                  <c:v>60.5</c:v>
                </c:pt>
                <c:pt idx="3630">
                  <c:v>60.516666666666545</c:v>
                </c:pt>
                <c:pt idx="3631">
                  <c:v>60.533333333333331</c:v>
                </c:pt>
                <c:pt idx="3632">
                  <c:v>60.55</c:v>
                </c:pt>
                <c:pt idx="3633">
                  <c:v>60.566666666666578</c:v>
                </c:pt>
                <c:pt idx="3634">
                  <c:v>60.583333333333336</c:v>
                </c:pt>
                <c:pt idx="3635">
                  <c:v>60.6</c:v>
                </c:pt>
                <c:pt idx="3636">
                  <c:v>60.616666666666546</c:v>
                </c:pt>
                <c:pt idx="3637">
                  <c:v>60.633333333333333</c:v>
                </c:pt>
                <c:pt idx="3638">
                  <c:v>60.65</c:v>
                </c:pt>
                <c:pt idx="3639">
                  <c:v>60.666666666666579</c:v>
                </c:pt>
                <c:pt idx="3640">
                  <c:v>60.68333333333333</c:v>
                </c:pt>
                <c:pt idx="3641">
                  <c:v>60.7</c:v>
                </c:pt>
                <c:pt idx="3642">
                  <c:v>60.716666666666562</c:v>
                </c:pt>
                <c:pt idx="3643">
                  <c:v>60.733333333333363</c:v>
                </c:pt>
                <c:pt idx="3644">
                  <c:v>60.75</c:v>
                </c:pt>
                <c:pt idx="3645">
                  <c:v>60.766666666666588</c:v>
                </c:pt>
                <c:pt idx="3646">
                  <c:v>60.783333333333331</c:v>
                </c:pt>
                <c:pt idx="3647">
                  <c:v>60.8</c:v>
                </c:pt>
                <c:pt idx="3648">
                  <c:v>60.816666666666535</c:v>
                </c:pt>
                <c:pt idx="3649">
                  <c:v>60.833333333333336</c:v>
                </c:pt>
                <c:pt idx="3650">
                  <c:v>60.85</c:v>
                </c:pt>
                <c:pt idx="3651">
                  <c:v>60.866666666666546</c:v>
                </c:pt>
                <c:pt idx="3652">
                  <c:v>60.883333333333326</c:v>
                </c:pt>
                <c:pt idx="3653">
                  <c:v>60.9</c:v>
                </c:pt>
                <c:pt idx="3654">
                  <c:v>60.916666666666536</c:v>
                </c:pt>
                <c:pt idx="3655">
                  <c:v>60.93333333333333</c:v>
                </c:pt>
                <c:pt idx="3656">
                  <c:v>60.95</c:v>
                </c:pt>
                <c:pt idx="3657">
                  <c:v>60.966666666666562</c:v>
                </c:pt>
                <c:pt idx="3658">
                  <c:v>60.983333333333334</c:v>
                </c:pt>
                <c:pt idx="3659">
                  <c:v>61</c:v>
                </c:pt>
                <c:pt idx="3660">
                  <c:v>61.016666666666545</c:v>
                </c:pt>
                <c:pt idx="3661">
                  <c:v>61.033333333333331</c:v>
                </c:pt>
                <c:pt idx="3662">
                  <c:v>61.05</c:v>
                </c:pt>
                <c:pt idx="3663">
                  <c:v>61.066666666666578</c:v>
                </c:pt>
                <c:pt idx="3664">
                  <c:v>61.083333333333336</c:v>
                </c:pt>
                <c:pt idx="3665">
                  <c:v>61.1</c:v>
                </c:pt>
                <c:pt idx="3666">
                  <c:v>61.116666666666546</c:v>
                </c:pt>
                <c:pt idx="3667">
                  <c:v>61.133333333333333</c:v>
                </c:pt>
                <c:pt idx="3668">
                  <c:v>61.15</c:v>
                </c:pt>
                <c:pt idx="3669">
                  <c:v>61.166666666666579</c:v>
                </c:pt>
                <c:pt idx="3670">
                  <c:v>61.18333333333333</c:v>
                </c:pt>
                <c:pt idx="3671">
                  <c:v>61.2</c:v>
                </c:pt>
                <c:pt idx="3672">
                  <c:v>61.216666666666562</c:v>
                </c:pt>
                <c:pt idx="3673">
                  <c:v>61.233333333333363</c:v>
                </c:pt>
                <c:pt idx="3674">
                  <c:v>61.25</c:v>
                </c:pt>
                <c:pt idx="3675">
                  <c:v>61.266666666666588</c:v>
                </c:pt>
                <c:pt idx="3676">
                  <c:v>61.283333333333331</c:v>
                </c:pt>
                <c:pt idx="3677">
                  <c:v>61.3</c:v>
                </c:pt>
                <c:pt idx="3678">
                  <c:v>61.316666666666535</c:v>
                </c:pt>
                <c:pt idx="3679">
                  <c:v>61.333333333333336</c:v>
                </c:pt>
                <c:pt idx="3680">
                  <c:v>61.35</c:v>
                </c:pt>
                <c:pt idx="3681">
                  <c:v>61.366666666666546</c:v>
                </c:pt>
                <c:pt idx="3682">
                  <c:v>61.383333333333326</c:v>
                </c:pt>
                <c:pt idx="3683">
                  <c:v>61.4</c:v>
                </c:pt>
                <c:pt idx="3684">
                  <c:v>61.416666666666536</c:v>
                </c:pt>
                <c:pt idx="3685">
                  <c:v>61.43333333333333</c:v>
                </c:pt>
                <c:pt idx="3686">
                  <c:v>61.45</c:v>
                </c:pt>
                <c:pt idx="3687">
                  <c:v>61.466666666666562</c:v>
                </c:pt>
                <c:pt idx="3688">
                  <c:v>61.483333333333334</c:v>
                </c:pt>
                <c:pt idx="3689">
                  <c:v>61.5</c:v>
                </c:pt>
                <c:pt idx="3690">
                  <c:v>61.516666666666545</c:v>
                </c:pt>
                <c:pt idx="3691">
                  <c:v>61.533333333333331</c:v>
                </c:pt>
                <c:pt idx="3692">
                  <c:v>61.55</c:v>
                </c:pt>
                <c:pt idx="3693">
                  <c:v>61.566666666666578</c:v>
                </c:pt>
                <c:pt idx="3694">
                  <c:v>61.583333333333336</c:v>
                </c:pt>
                <c:pt idx="3695">
                  <c:v>61.6</c:v>
                </c:pt>
                <c:pt idx="3696">
                  <c:v>61.616666666666546</c:v>
                </c:pt>
                <c:pt idx="3697">
                  <c:v>61.633333333333333</c:v>
                </c:pt>
                <c:pt idx="3698">
                  <c:v>61.65</c:v>
                </c:pt>
                <c:pt idx="3699">
                  <c:v>61.666666666666579</c:v>
                </c:pt>
                <c:pt idx="3700">
                  <c:v>61.68333333333333</c:v>
                </c:pt>
                <c:pt idx="3701">
                  <c:v>61.7</c:v>
                </c:pt>
                <c:pt idx="3702">
                  <c:v>61.716666666666562</c:v>
                </c:pt>
                <c:pt idx="3703">
                  <c:v>61.733333333333363</c:v>
                </c:pt>
                <c:pt idx="3704">
                  <c:v>61.75</c:v>
                </c:pt>
                <c:pt idx="3705">
                  <c:v>61.766666666666588</c:v>
                </c:pt>
                <c:pt idx="3706">
                  <c:v>61.783333333333331</c:v>
                </c:pt>
                <c:pt idx="3707">
                  <c:v>61.8</c:v>
                </c:pt>
                <c:pt idx="3708">
                  <c:v>61.816666666666535</c:v>
                </c:pt>
                <c:pt idx="3709">
                  <c:v>61.833333333333336</c:v>
                </c:pt>
                <c:pt idx="3710">
                  <c:v>61.85</c:v>
                </c:pt>
                <c:pt idx="3711">
                  <c:v>61.866666666666546</c:v>
                </c:pt>
                <c:pt idx="3712">
                  <c:v>61.883333333333326</c:v>
                </c:pt>
                <c:pt idx="3713">
                  <c:v>61.9</c:v>
                </c:pt>
                <c:pt idx="3714">
                  <c:v>61.916666666666536</c:v>
                </c:pt>
                <c:pt idx="3715">
                  <c:v>61.93333333333333</c:v>
                </c:pt>
                <c:pt idx="3716">
                  <c:v>61.95</c:v>
                </c:pt>
                <c:pt idx="3717">
                  <c:v>61.966666666666562</c:v>
                </c:pt>
                <c:pt idx="3718">
                  <c:v>61.983333333333334</c:v>
                </c:pt>
                <c:pt idx="3719">
                  <c:v>62</c:v>
                </c:pt>
                <c:pt idx="3720">
                  <c:v>62.016666666666545</c:v>
                </c:pt>
                <c:pt idx="3721">
                  <c:v>62.033333333333331</c:v>
                </c:pt>
                <c:pt idx="3722">
                  <c:v>62.05</c:v>
                </c:pt>
                <c:pt idx="3723">
                  <c:v>62.066666666666578</c:v>
                </c:pt>
                <c:pt idx="3724">
                  <c:v>62.083333333333336</c:v>
                </c:pt>
                <c:pt idx="3725">
                  <c:v>62.1</c:v>
                </c:pt>
                <c:pt idx="3726">
                  <c:v>62.116666666666546</c:v>
                </c:pt>
                <c:pt idx="3727">
                  <c:v>62.133333333333333</c:v>
                </c:pt>
                <c:pt idx="3728">
                  <c:v>62.15</c:v>
                </c:pt>
                <c:pt idx="3729">
                  <c:v>62.166666666666579</c:v>
                </c:pt>
                <c:pt idx="3730">
                  <c:v>62.18333333333333</c:v>
                </c:pt>
                <c:pt idx="3731">
                  <c:v>62.2</c:v>
                </c:pt>
                <c:pt idx="3732">
                  <c:v>62.216666666666562</c:v>
                </c:pt>
                <c:pt idx="3733">
                  <c:v>62.233333333333363</c:v>
                </c:pt>
                <c:pt idx="3734">
                  <c:v>62.25</c:v>
                </c:pt>
                <c:pt idx="3735">
                  <c:v>62.266666666666588</c:v>
                </c:pt>
                <c:pt idx="3736">
                  <c:v>62.283333333333331</c:v>
                </c:pt>
                <c:pt idx="3737">
                  <c:v>62.3</c:v>
                </c:pt>
                <c:pt idx="3738">
                  <c:v>62.316666666666535</c:v>
                </c:pt>
                <c:pt idx="3739">
                  <c:v>62.333333333333336</c:v>
                </c:pt>
                <c:pt idx="3740">
                  <c:v>62.35</c:v>
                </c:pt>
                <c:pt idx="3741">
                  <c:v>62.366666666666546</c:v>
                </c:pt>
                <c:pt idx="3742">
                  <c:v>62.383333333333326</c:v>
                </c:pt>
                <c:pt idx="3743">
                  <c:v>62.4</c:v>
                </c:pt>
                <c:pt idx="3744">
                  <c:v>62.416666666666536</c:v>
                </c:pt>
                <c:pt idx="3745">
                  <c:v>62.43333333333333</c:v>
                </c:pt>
                <c:pt idx="3746">
                  <c:v>62.45</c:v>
                </c:pt>
                <c:pt idx="3747">
                  <c:v>62.466666666666562</c:v>
                </c:pt>
                <c:pt idx="3748">
                  <c:v>62.483333333333334</c:v>
                </c:pt>
                <c:pt idx="3749">
                  <c:v>62.5</c:v>
                </c:pt>
                <c:pt idx="3750">
                  <c:v>62.516666666666545</c:v>
                </c:pt>
                <c:pt idx="3751">
                  <c:v>62.533333333333331</c:v>
                </c:pt>
                <c:pt idx="3752">
                  <c:v>62.55</c:v>
                </c:pt>
                <c:pt idx="3753">
                  <c:v>62.566666666666578</c:v>
                </c:pt>
                <c:pt idx="3754">
                  <c:v>62.583333333333336</c:v>
                </c:pt>
                <c:pt idx="3755">
                  <c:v>62.6</c:v>
                </c:pt>
                <c:pt idx="3756">
                  <c:v>62.616666666666546</c:v>
                </c:pt>
                <c:pt idx="3757">
                  <c:v>62.633333333333333</c:v>
                </c:pt>
                <c:pt idx="3758">
                  <c:v>62.65</c:v>
                </c:pt>
                <c:pt idx="3759">
                  <c:v>62.666666666666579</c:v>
                </c:pt>
                <c:pt idx="3760">
                  <c:v>62.68333333333333</c:v>
                </c:pt>
                <c:pt idx="3761">
                  <c:v>62.7</c:v>
                </c:pt>
                <c:pt idx="3762">
                  <c:v>62.716666666666562</c:v>
                </c:pt>
                <c:pt idx="3763">
                  <c:v>62.733333333333363</c:v>
                </c:pt>
                <c:pt idx="3764">
                  <c:v>62.75</c:v>
                </c:pt>
                <c:pt idx="3765">
                  <c:v>62.766666666666588</c:v>
                </c:pt>
                <c:pt idx="3766">
                  <c:v>62.783333333333331</c:v>
                </c:pt>
                <c:pt idx="3767">
                  <c:v>62.8</c:v>
                </c:pt>
                <c:pt idx="3768">
                  <c:v>62.816666666666535</c:v>
                </c:pt>
                <c:pt idx="3769">
                  <c:v>62.833333333333336</c:v>
                </c:pt>
                <c:pt idx="3770">
                  <c:v>62.85</c:v>
                </c:pt>
                <c:pt idx="3771">
                  <c:v>62.866666666666546</c:v>
                </c:pt>
                <c:pt idx="3772">
                  <c:v>62.883333333333326</c:v>
                </c:pt>
                <c:pt idx="3773">
                  <c:v>62.9</c:v>
                </c:pt>
                <c:pt idx="3774">
                  <c:v>62.916666666666536</c:v>
                </c:pt>
                <c:pt idx="3775">
                  <c:v>62.93333333333333</c:v>
                </c:pt>
                <c:pt idx="3776">
                  <c:v>62.95</c:v>
                </c:pt>
                <c:pt idx="3777">
                  <c:v>62.966666666666562</c:v>
                </c:pt>
                <c:pt idx="3778">
                  <c:v>62.983333333333334</c:v>
                </c:pt>
                <c:pt idx="3779">
                  <c:v>63</c:v>
                </c:pt>
                <c:pt idx="3780">
                  <c:v>63.016666666666545</c:v>
                </c:pt>
                <c:pt idx="3781">
                  <c:v>63.033333333333331</c:v>
                </c:pt>
                <c:pt idx="3782">
                  <c:v>63.05</c:v>
                </c:pt>
                <c:pt idx="3783">
                  <c:v>63.066666666666578</c:v>
                </c:pt>
                <c:pt idx="3784">
                  <c:v>63.083333333333336</c:v>
                </c:pt>
                <c:pt idx="3785">
                  <c:v>63.1</c:v>
                </c:pt>
                <c:pt idx="3786">
                  <c:v>63.116666666666546</c:v>
                </c:pt>
                <c:pt idx="3787">
                  <c:v>63.133333333333333</c:v>
                </c:pt>
                <c:pt idx="3788">
                  <c:v>63.15</c:v>
                </c:pt>
                <c:pt idx="3789">
                  <c:v>63.166666666666579</c:v>
                </c:pt>
                <c:pt idx="3790">
                  <c:v>63.18333333333333</c:v>
                </c:pt>
                <c:pt idx="3791">
                  <c:v>63.2</c:v>
                </c:pt>
                <c:pt idx="3792">
                  <c:v>63.216666666666562</c:v>
                </c:pt>
                <c:pt idx="3793">
                  <c:v>63.233333333333363</c:v>
                </c:pt>
                <c:pt idx="3794">
                  <c:v>63.25</c:v>
                </c:pt>
                <c:pt idx="3795">
                  <c:v>63.266666666666588</c:v>
                </c:pt>
                <c:pt idx="3796">
                  <c:v>63.283333333333331</c:v>
                </c:pt>
                <c:pt idx="3797">
                  <c:v>63.3</c:v>
                </c:pt>
                <c:pt idx="3798">
                  <c:v>63.316666666666535</c:v>
                </c:pt>
                <c:pt idx="3799">
                  <c:v>63.333333333333336</c:v>
                </c:pt>
                <c:pt idx="3800">
                  <c:v>63.35</c:v>
                </c:pt>
                <c:pt idx="3801">
                  <c:v>63.366666666666546</c:v>
                </c:pt>
                <c:pt idx="3802">
                  <c:v>63.383333333333326</c:v>
                </c:pt>
                <c:pt idx="3803">
                  <c:v>63.4</c:v>
                </c:pt>
                <c:pt idx="3804">
                  <c:v>63.416666666666536</c:v>
                </c:pt>
                <c:pt idx="3805">
                  <c:v>63.43333333333333</c:v>
                </c:pt>
                <c:pt idx="3806">
                  <c:v>63.45</c:v>
                </c:pt>
                <c:pt idx="3807">
                  <c:v>63.466666666666562</c:v>
                </c:pt>
                <c:pt idx="3808">
                  <c:v>63.483333333333334</c:v>
                </c:pt>
                <c:pt idx="3809">
                  <c:v>63.5</c:v>
                </c:pt>
                <c:pt idx="3810">
                  <c:v>63.516666666666545</c:v>
                </c:pt>
                <c:pt idx="3811">
                  <c:v>63.533333333333331</c:v>
                </c:pt>
                <c:pt idx="3812">
                  <c:v>63.55</c:v>
                </c:pt>
                <c:pt idx="3813">
                  <c:v>63.566666666666578</c:v>
                </c:pt>
                <c:pt idx="3814">
                  <c:v>63.583333333333336</c:v>
                </c:pt>
                <c:pt idx="3815">
                  <c:v>63.6</c:v>
                </c:pt>
                <c:pt idx="3816">
                  <c:v>63.616666666666546</c:v>
                </c:pt>
                <c:pt idx="3817">
                  <c:v>63.633333333333333</c:v>
                </c:pt>
                <c:pt idx="3818">
                  <c:v>63.65</c:v>
                </c:pt>
                <c:pt idx="3819">
                  <c:v>63.666666666666579</c:v>
                </c:pt>
                <c:pt idx="3820">
                  <c:v>63.68333333333333</c:v>
                </c:pt>
                <c:pt idx="3821">
                  <c:v>63.7</c:v>
                </c:pt>
                <c:pt idx="3822">
                  <c:v>63.716666666666562</c:v>
                </c:pt>
                <c:pt idx="3823">
                  <c:v>63.733333333333363</c:v>
                </c:pt>
                <c:pt idx="3824">
                  <c:v>63.75</c:v>
                </c:pt>
                <c:pt idx="3825">
                  <c:v>63.766666666666588</c:v>
                </c:pt>
                <c:pt idx="3826">
                  <c:v>63.783333333333331</c:v>
                </c:pt>
                <c:pt idx="3827">
                  <c:v>63.8</c:v>
                </c:pt>
                <c:pt idx="3828">
                  <c:v>63.816666666666535</c:v>
                </c:pt>
                <c:pt idx="3829">
                  <c:v>63.833333333333336</c:v>
                </c:pt>
                <c:pt idx="3830">
                  <c:v>63.85</c:v>
                </c:pt>
                <c:pt idx="3831">
                  <c:v>63.866666666666546</c:v>
                </c:pt>
                <c:pt idx="3832">
                  <c:v>63.883333333333326</c:v>
                </c:pt>
                <c:pt idx="3833">
                  <c:v>63.9</c:v>
                </c:pt>
                <c:pt idx="3834">
                  <c:v>63.916666666666536</c:v>
                </c:pt>
                <c:pt idx="3835">
                  <c:v>63.93333333333333</c:v>
                </c:pt>
                <c:pt idx="3836">
                  <c:v>63.95</c:v>
                </c:pt>
                <c:pt idx="3837">
                  <c:v>63.966666666666562</c:v>
                </c:pt>
                <c:pt idx="3838">
                  <c:v>63.983333333333334</c:v>
                </c:pt>
                <c:pt idx="3839">
                  <c:v>64</c:v>
                </c:pt>
                <c:pt idx="3840">
                  <c:v>64.016666666666666</c:v>
                </c:pt>
                <c:pt idx="3841">
                  <c:v>64.033333333333289</c:v>
                </c:pt>
                <c:pt idx="3842">
                  <c:v>64.05</c:v>
                </c:pt>
                <c:pt idx="3843">
                  <c:v>64.066666666666663</c:v>
                </c:pt>
                <c:pt idx="3844">
                  <c:v>64.083333333333258</c:v>
                </c:pt>
                <c:pt idx="3845">
                  <c:v>64.099999999999994</c:v>
                </c:pt>
                <c:pt idx="3846">
                  <c:v>64.11666666666666</c:v>
                </c:pt>
                <c:pt idx="3847">
                  <c:v>64.133333333333226</c:v>
                </c:pt>
                <c:pt idx="3848">
                  <c:v>64.149999999999991</c:v>
                </c:pt>
                <c:pt idx="3849">
                  <c:v>64.166666666666671</c:v>
                </c:pt>
                <c:pt idx="3850">
                  <c:v>64.183333333333195</c:v>
                </c:pt>
                <c:pt idx="3851">
                  <c:v>64.2</c:v>
                </c:pt>
                <c:pt idx="3852">
                  <c:v>64.216666666666697</c:v>
                </c:pt>
                <c:pt idx="3853">
                  <c:v>64.233333333333249</c:v>
                </c:pt>
                <c:pt idx="3854">
                  <c:v>64.25</c:v>
                </c:pt>
                <c:pt idx="3855">
                  <c:v>64.266666666666666</c:v>
                </c:pt>
                <c:pt idx="3856">
                  <c:v>64.283333333333289</c:v>
                </c:pt>
                <c:pt idx="3857">
                  <c:v>64.3</c:v>
                </c:pt>
                <c:pt idx="3858">
                  <c:v>64.316666666666663</c:v>
                </c:pt>
                <c:pt idx="3859">
                  <c:v>64.333333333333258</c:v>
                </c:pt>
                <c:pt idx="3860">
                  <c:v>64.349999999999994</c:v>
                </c:pt>
                <c:pt idx="3861">
                  <c:v>64.36666666666666</c:v>
                </c:pt>
                <c:pt idx="3862">
                  <c:v>64.383333333333226</c:v>
                </c:pt>
                <c:pt idx="3863">
                  <c:v>64.400000000000006</c:v>
                </c:pt>
                <c:pt idx="3864">
                  <c:v>64.416666666666757</c:v>
                </c:pt>
                <c:pt idx="3865">
                  <c:v>64.433333333333309</c:v>
                </c:pt>
                <c:pt idx="3866">
                  <c:v>64.45</c:v>
                </c:pt>
                <c:pt idx="3867">
                  <c:v>64.466666666666697</c:v>
                </c:pt>
                <c:pt idx="3868">
                  <c:v>64.483333333333249</c:v>
                </c:pt>
                <c:pt idx="3869">
                  <c:v>64.5</c:v>
                </c:pt>
                <c:pt idx="3870">
                  <c:v>64.516666666666666</c:v>
                </c:pt>
                <c:pt idx="3871">
                  <c:v>64.533333333333289</c:v>
                </c:pt>
                <c:pt idx="3872">
                  <c:v>64.55</c:v>
                </c:pt>
                <c:pt idx="3873">
                  <c:v>64.566666666666663</c:v>
                </c:pt>
                <c:pt idx="3874">
                  <c:v>64.583333333333258</c:v>
                </c:pt>
                <c:pt idx="3875">
                  <c:v>64.599999999999994</c:v>
                </c:pt>
                <c:pt idx="3876">
                  <c:v>64.61666666666666</c:v>
                </c:pt>
                <c:pt idx="3877">
                  <c:v>64.633333333333226</c:v>
                </c:pt>
                <c:pt idx="3878">
                  <c:v>64.649999999999991</c:v>
                </c:pt>
                <c:pt idx="3879">
                  <c:v>64.666666666666671</c:v>
                </c:pt>
                <c:pt idx="3880">
                  <c:v>64.683333333333195</c:v>
                </c:pt>
                <c:pt idx="3881">
                  <c:v>64.7</c:v>
                </c:pt>
                <c:pt idx="3882">
                  <c:v>64.716666666666697</c:v>
                </c:pt>
                <c:pt idx="3883">
                  <c:v>64.733333333333249</c:v>
                </c:pt>
                <c:pt idx="3884">
                  <c:v>64.75</c:v>
                </c:pt>
                <c:pt idx="3885">
                  <c:v>64.766666666666666</c:v>
                </c:pt>
                <c:pt idx="3886">
                  <c:v>64.783333333333289</c:v>
                </c:pt>
                <c:pt idx="3887">
                  <c:v>64.8</c:v>
                </c:pt>
                <c:pt idx="3888">
                  <c:v>64.816666666666663</c:v>
                </c:pt>
                <c:pt idx="3889">
                  <c:v>64.833333333333258</c:v>
                </c:pt>
                <c:pt idx="3890">
                  <c:v>64.849999999999994</c:v>
                </c:pt>
                <c:pt idx="3891">
                  <c:v>64.86666666666666</c:v>
                </c:pt>
                <c:pt idx="3892">
                  <c:v>64.883333333333226</c:v>
                </c:pt>
                <c:pt idx="3893">
                  <c:v>64.900000000000006</c:v>
                </c:pt>
                <c:pt idx="3894">
                  <c:v>64.916666666666757</c:v>
                </c:pt>
                <c:pt idx="3895">
                  <c:v>64.933333333333309</c:v>
                </c:pt>
                <c:pt idx="3896">
                  <c:v>64.95</c:v>
                </c:pt>
                <c:pt idx="3897">
                  <c:v>64.966666666666697</c:v>
                </c:pt>
                <c:pt idx="3898">
                  <c:v>64.983333333333249</c:v>
                </c:pt>
                <c:pt idx="3899">
                  <c:v>65</c:v>
                </c:pt>
                <c:pt idx="3900">
                  <c:v>65.016666666666666</c:v>
                </c:pt>
                <c:pt idx="3901">
                  <c:v>65.033333333333289</c:v>
                </c:pt>
                <c:pt idx="3902">
                  <c:v>65.05</c:v>
                </c:pt>
                <c:pt idx="3903">
                  <c:v>65.066666666666663</c:v>
                </c:pt>
                <c:pt idx="3904">
                  <c:v>65.083333333333258</c:v>
                </c:pt>
                <c:pt idx="3905">
                  <c:v>65.099999999999994</c:v>
                </c:pt>
                <c:pt idx="3906">
                  <c:v>65.11666666666666</c:v>
                </c:pt>
                <c:pt idx="3907">
                  <c:v>65.133333333333226</c:v>
                </c:pt>
                <c:pt idx="3908">
                  <c:v>65.149999999999991</c:v>
                </c:pt>
                <c:pt idx="3909">
                  <c:v>65.166666666666671</c:v>
                </c:pt>
                <c:pt idx="3910">
                  <c:v>65.183333333333195</c:v>
                </c:pt>
                <c:pt idx="3911">
                  <c:v>65.2</c:v>
                </c:pt>
                <c:pt idx="3912">
                  <c:v>65.216666666666697</c:v>
                </c:pt>
                <c:pt idx="3913">
                  <c:v>65.233333333333249</c:v>
                </c:pt>
                <c:pt idx="3914">
                  <c:v>65.25</c:v>
                </c:pt>
                <c:pt idx="3915">
                  <c:v>65.266666666666666</c:v>
                </c:pt>
                <c:pt idx="3916">
                  <c:v>65.283333333333289</c:v>
                </c:pt>
                <c:pt idx="3917">
                  <c:v>65.3</c:v>
                </c:pt>
                <c:pt idx="3918">
                  <c:v>65.316666666666663</c:v>
                </c:pt>
                <c:pt idx="3919">
                  <c:v>65.333333333333258</c:v>
                </c:pt>
                <c:pt idx="3920">
                  <c:v>65.349999999999994</c:v>
                </c:pt>
                <c:pt idx="3921">
                  <c:v>65.36666666666666</c:v>
                </c:pt>
                <c:pt idx="3922">
                  <c:v>65.383333333333226</c:v>
                </c:pt>
                <c:pt idx="3923">
                  <c:v>65.400000000000006</c:v>
                </c:pt>
                <c:pt idx="3924">
                  <c:v>65.416666666666757</c:v>
                </c:pt>
                <c:pt idx="3925">
                  <c:v>65.433333333333309</c:v>
                </c:pt>
                <c:pt idx="3926">
                  <c:v>65.45</c:v>
                </c:pt>
                <c:pt idx="3927">
                  <c:v>65.466666666666697</c:v>
                </c:pt>
                <c:pt idx="3928">
                  <c:v>65.483333333333249</c:v>
                </c:pt>
                <c:pt idx="3929">
                  <c:v>65.5</c:v>
                </c:pt>
                <c:pt idx="3930">
                  <c:v>65.516666666666666</c:v>
                </c:pt>
                <c:pt idx="3931">
                  <c:v>65.533333333333289</c:v>
                </c:pt>
                <c:pt idx="3932">
                  <c:v>65.55</c:v>
                </c:pt>
                <c:pt idx="3933">
                  <c:v>65.566666666666663</c:v>
                </c:pt>
                <c:pt idx="3934">
                  <c:v>65.583333333333258</c:v>
                </c:pt>
                <c:pt idx="3935">
                  <c:v>65.599999999999994</c:v>
                </c:pt>
                <c:pt idx="3936">
                  <c:v>65.61666666666666</c:v>
                </c:pt>
                <c:pt idx="3937">
                  <c:v>65.633333333333226</c:v>
                </c:pt>
                <c:pt idx="3938">
                  <c:v>65.649999999999991</c:v>
                </c:pt>
                <c:pt idx="3939">
                  <c:v>65.666666666666671</c:v>
                </c:pt>
                <c:pt idx="3940">
                  <c:v>65.683333333333195</c:v>
                </c:pt>
                <c:pt idx="3941">
                  <c:v>65.7</c:v>
                </c:pt>
                <c:pt idx="3942">
                  <c:v>65.716666666666697</c:v>
                </c:pt>
                <c:pt idx="3943">
                  <c:v>65.733333333333249</c:v>
                </c:pt>
                <c:pt idx="3944">
                  <c:v>65.75</c:v>
                </c:pt>
                <c:pt idx="3945">
                  <c:v>65.766666666666666</c:v>
                </c:pt>
                <c:pt idx="3946">
                  <c:v>65.783333333333289</c:v>
                </c:pt>
                <c:pt idx="3947">
                  <c:v>65.8</c:v>
                </c:pt>
                <c:pt idx="3948">
                  <c:v>65.816666666666663</c:v>
                </c:pt>
                <c:pt idx="3949">
                  <c:v>65.833333333333258</c:v>
                </c:pt>
                <c:pt idx="3950">
                  <c:v>65.849999999999994</c:v>
                </c:pt>
                <c:pt idx="3951">
                  <c:v>65.86666666666666</c:v>
                </c:pt>
                <c:pt idx="3952">
                  <c:v>65.883333333333226</c:v>
                </c:pt>
                <c:pt idx="3953">
                  <c:v>65.900000000000006</c:v>
                </c:pt>
                <c:pt idx="3954">
                  <c:v>65.916666666666757</c:v>
                </c:pt>
                <c:pt idx="3955">
                  <c:v>65.933333333333309</c:v>
                </c:pt>
                <c:pt idx="3956">
                  <c:v>65.95</c:v>
                </c:pt>
                <c:pt idx="3957">
                  <c:v>65.966666666666697</c:v>
                </c:pt>
                <c:pt idx="3958">
                  <c:v>65.983333333333249</c:v>
                </c:pt>
                <c:pt idx="3959">
                  <c:v>66</c:v>
                </c:pt>
                <c:pt idx="3960">
                  <c:v>66.016666666666666</c:v>
                </c:pt>
                <c:pt idx="3961">
                  <c:v>66.033333333333289</c:v>
                </c:pt>
                <c:pt idx="3962">
                  <c:v>66.05</c:v>
                </c:pt>
                <c:pt idx="3963">
                  <c:v>66.066666666666663</c:v>
                </c:pt>
                <c:pt idx="3964">
                  <c:v>66.083333333333258</c:v>
                </c:pt>
                <c:pt idx="3965">
                  <c:v>66.099999999999994</c:v>
                </c:pt>
                <c:pt idx="3966">
                  <c:v>66.11666666666666</c:v>
                </c:pt>
                <c:pt idx="3967">
                  <c:v>66.133333333333226</c:v>
                </c:pt>
                <c:pt idx="3968">
                  <c:v>66.149999999999991</c:v>
                </c:pt>
                <c:pt idx="3969">
                  <c:v>66.166666666666671</c:v>
                </c:pt>
                <c:pt idx="3970">
                  <c:v>66.183333333333195</c:v>
                </c:pt>
                <c:pt idx="3971">
                  <c:v>66.2</c:v>
                </c:pt>
                <c:pt idx="3972">
                  <c:v>66.216666666666697</c:v>
                </c:pt>
                <c:pt idx="3973">
                  <c:v>66.233333333333249</c:v>
                </c:pt>
                <c:pt idx="3974">
                  <c:v>66.25</c:v>
                </c:pt>
                <c:pt idx="3975">
                  <c:v>66.266666666666666</c:v>
                </c:pt>
                <c:pt idx="3976">
                  <c:v>66.283333333333289</c:v>
                </c:pt>
                <c:pt idx="3977">
                  <c:v>66.3</c:v>
                </c:pt>
                <c:pt idx="3978">
                  <c:v>66.316666666666663</c:v>
                </c:pt>
                <c:pt idx="3979">
                  <c:v>66.333333333333258</c:v>
                </c:pt>
                <c:pt idx="3980">
                  <c:v>66.349999999999994</c:v>
                </c:pt>
                <c:pt idx="3981">
                  <c:v>66.36666666666666</c:v>
                </c:pt>
                <c:pt idx="3982">
                  <c:v>66.383333333333226</c:v>
                </c:pt>
                <c:pt idx="3983">
                  <c:v>66.400000000000006</c:v>
                </c:pt>
                <c:pt idx="3984">
                  <c:v>66.416666666666757</c:v>
                </c:pt>
                <c:pt idx="3985">
                  <c:v>66.433333333333309</c:v>
                </c:pt>
                <c:pt idx="3986">
                  <c:v>66.45</c:v>
                </c:pt>
                <c:pt idx="3987">
                  <c:v>66.466666666666697</c:v>
                </c:pt>
                <c:pt idx="3988">
                  <c:v>66.483333333333249</c:v>
                </c:pt>
                <c:pt idx="3989">
                  <c:v>66.5</c:v>
                </c:pt>
                <c:pt idx="3990">
                  <c:v>66.516666666666666</c:v>
                </c:pt>
                <c:pt idx="3991">
                  <c:v>66.533333333333289</c:v>
                </c:pt>
                <c:pt idx="3992">
                  <c:v>66.55</c:v>
                </c:pt>
                <c:pt idx="3993">
                  <c:v>66.566666666666663</c:v>
                </c:pt>
                <c:pt idx="3994">
                  <c:v>66.583333333333258</c:v>
                </c:pt>
                <c:pt idx="3995">
                  <c:v>66.599999999999994</c:v>
                </c:pt>
                <c:pt idx="3996">
                  <c:v>66.61666666666666</c:v>
                </c:pt>
                <c:pt idx="3997">
                  <c:v>66.633333333333226</c:v>
                </c:pt>
                <c:pt idx="3998">
                  <c:v>66.649999999999991</c:v>
                </c:pt>
                <c:pt idx="3999">
                  <c:v>66.666666666666671</c:v>
                </c:pt>
                <c:pt idx="4000">
                  <c:v>66.683333333333195</c:v>
                </c:pt>
                <c:pt idx="4001">
                  <c:v>66.7</c:v>
                </c:pt>
                <c:pt idx="4002">
                  <c:v>66.716666666666697</c:v>
                </c:pt>
                <c:pt idx="4003">
                  <c:v>66.733333333333249</c:v>
                </c:pt>
                <c:pt idx="4004">
                  <c:v>66.75</c:v>
                </c:pt>
                <c:pt idx="4005">
                  <c:v>66.766666666666666</c:v>
                </c:pt>
                <c:pt idx="4006">
                  <c:v>66.783333333333289</c:v>
                </c:pt>
                <c:pt idx="4007">
                  <c:v>66.8</c:v>
                </c:pt>
                <c:pt idx="4008">
                  <c:v>66.816666666666663</c:v>
                </c:pt>
                <c:pt idx="4009">
                  <c:v>66.833333333333258</c:v>
                </c:pt>
                <c:pt idx="4010">
                  <c:v>66.849999999999994</c:v>
                </c:pt>
                <c:pt idx="4011">
                  <c:v>66.86666666666666</c:v>
                </c:pt>
                <c:pt idx="4012">
                  <c:v>66.883333333333226</c:v>
                </c:pt>
                <c:pt idx="4013">
                  <c:v>66.900000000000006</c:v>
                </c:pt>
                <c:pt idx="4014">
                  <c:v>66.916666666666757</c:v>
                </c:pt>
                <c:pt idx="4015">
                  <c:v>66.933333333333309</c:v>
                </c:pt>
                <c:pt idx="4016">
                  <c:v>66.95</c:v>
                </c:pt>
                <c:pt idx="4017">
                  <c:v>66.966666666666697</c:v>
                </c:pt>
                <c:pt idx="4018">
                  <c:v>66.983333333333249</c:v>
                </c:pt>
                <c:pt idx="4019">
                  <c:v>67</c:v>
                </c:pt>
                <c:pt idx="4020">
                  <c:v>67.016666666666666</c:v>
                </c:pt>
                <c:pt idx="4021">
                  <c:v>67.033333333333289</c:v>
                </c:pt>
                <c:pt idx="4022">
                  <c:v>67.05</c:v>
                </c:pt>
                <c:pt idx="4023">
                  <c:v>67.066666666666663</c:v>
                </c:pt>
                <c:pt idx="4024">
                  <c:v>67.083333333333258</c:v>
                </c:pt>
                <c:pt idx="4025">
                  <c:v>67.099999999999994</c:v>
                </c:pt>
                <c:pt idx="4026">
                  <c:v>67.11666666666666</c:v>
                </c:pt>
                <c:pt idx="4027">
                  <c:v>67.133333333333226</c:v>
                </c:pt>
                <c:pt idx="4028">
                  <c:v>67.149999999999991</c:v>
                </c:pt>
                <c:pt idx="4029">
                  <c:v>67.166666666666671</c:v>
                </c:pt>
                <c:pt idx="4030">
                  <c:v>67.183333333333195</c:v>
                </c:pt>
                <c:pt idx="4031">
                  <c:v>67.2</c:v>
                </c:pt>
                <c:pt idx="4032">
                  <c:v>67.216666666666697</c:v>
                </c:pt>
                <c:pt idx="4033">
                  <c:v>67.233333333333249</c:v>
                </c:pt>
                <c:pt idx="4034">
                  <c:v>67.25</c:v>
                </c:pt>
                <c:pt idx="4035">
                  <c:v>67.266666666666666</c:v>
                </c:pt>
                <c:pt idx="4036">
                  <c:v>67.283333333333289</c:v>
                </c:pt>
                <c:pt idx="4037">
                  <c:v>67.3</c:v>
                </c:pt>
                <c:pt idx="4038">
                  <c:v>67.316666666666663</c:v>
                </c:pt>
                <c:pt idx="4039">
                  <c:v>67.333333333333258</c:v>
                </c:pt>
                <c:pt idx="4040">
                  <c:v>67.349999999999994</c:v>
                </c:pt>
                <c:pt idx="4041">
                  <c:v>67.36666666666666</c:v>
                </c:pt>
                <c:pt idx="4042">
                  <c:v>67.383333333333226</c:v>
                </c:pt>
                <c:pt idx="4043">
                  <c:v>67.400000000000006</c:v>
                </c:pt>
                <c:pt idx="4044">
                  <c:v>67.416666666666757</c:v>
                </c:pt>
                <c:pt idx="4045">
                  <c:v>67.433333333333309</c:v>
                </c:pt>
                <c:pt idx="4046">
                  <c:v>67.45</c:v>
                </c:pt>
                <c:pt idx="4047">
                  <c:v>67.466666666666697</c:v>
                </c:pt>
                <c:pt idx="4048">
                  <c:v>67.483333333333249</c:v>
                </c:pt>
                <c:pt idx="4049">
                  <c:v>67.5</c:v>
                </c:pt>
                <c:pt idx="4050">
                  <c:v>67.516666666666666</c:v>
                </c:pt>
                <c:pt idx="4051">
                  <c:v>67.533333333333289</c:v>
                </c:pt>
                <c:pt idx="4052">
                  <c:v>67.55</c:v>
                </c:pt>
                <c:pt idx="4053">
                  <c:v>67.566666666666663</c:v>
                </c:pt>
                <c:pt idx="4054">
                  <c:v>67.583333333333258</c:v>
                </c:pt>
                <c:pt idx="4055">
                  <c:v>67.599999999999994</c:v>
                </c:pt>
                <c:pt idx="4056">
                  <c:v>67.61666666666666</c:v>
                </c:pt>
                <c:pt idx="4057">
                  <c:v>67.633333333333226</c:v>
                </c:pt>
                <c:pt idx="4058">
                  <c:v>67.649999999999991</c:v>
                </c:pt>
                <c:pt idx="4059">
                  <c:v>67.666666666666671</c:v>
                </c:pt>
                <c:pt idx="4060">
                  <c:v>67.683333333333195</c:v>
                </c:pt>
                <c:pt idx="4061">
                  <c:v>67.7</c:v>
                </c:pt>
                <c:pt idx="4062">
                  <c:v>67.716666666666697</c:v>
                </c:pt>
                <c:pt idx="4063">
                  <c:v>67.733333333333249</c:v>
                </c:pt>
                <c:pt idx="4064">
                  <c:v>67.75</c:v>
                </c:pt>
                <c:pt idx="4065">
                  <c:v>67.766666666666666</c:v>
                </c:pt>
                <c:pt idx="4066">
                  <c:v>67.783333333333289</c:v>
                </c:pt>
                <c:pt idx="4067">
                  <c:v>67.8</c:v>
                </c:pt>
                <c:pt idx="4068">
                  <c:v>67.816666666666663</c:v>
                </c:pt>
                <c:pt idx="4069">
                  <c:v>67.833333333333258</c:v>
                </c:pt>
                <c:pt idx="4070">
                  <c:v>67.849999999999994</c:v>
                </c:pt>
                <c:pt idx="4071">
                  <c:v>67.86666666666666</c:v>
                </c:pt>
                <c:pt idx="4072">
                  <c:v>67.883333333333226</c:v>
                </c:pt>
                <c:pt idx="4073">
                  <c:v>67.900000000000006</c:v>
                </c:pt>
                <c:pt idx="4074">
                  <c:v>67.916666666666757</c:v>
                </c:pt>
                <c:pt idx="4075">
                  <c:v>67.933333333333309</c:v>
                </c:pt>
                <c:pt idx="4076">
                  <c:v>67.95</c:v>
                </c:pt>
                <c:pt idx="4077">
                  <c:v>67.966666666666697</c:v>
                </c:pt>
                <c:pt idx="4078">
                  <c:v>67.983333333333249</c:v>
                </c:pt>
                <c:pt idx="4079">
                  <c:v>68</c:v>
                </c:pt>
                <c:pt idx="4080">
                  <c:v>68.016666666666666</c:v>
                </c:pt>
                <c:pt idx="4081">
                  <c:v>68.033333333333289</c:v>
                </c:pt>
                <c:pt idx="4082">
                  <c:v>68.05</c:v>
                </c:pt>
                <c:pt idx="4083">
                  <c:v>68.066666666666663</c:v>
                </c:pt>
                <c:pt idx="4084">
                  <c:v>68.083333333333258</c:v>
                </c:pt>
                <c:pt idx="4085">
                  <c:v>68.099999999999994</c:v>
                </c:pt>
                <c:pt idx="4086">
                  <c:v>68.11666666666666</c:v>
                </c:pt>
                <c:pt idx="4087">
                  <c:v>68.133333333333226</c:v>
                </c:pt>
                <c:pt idx="4088">
                  <c:v>68.149999999999991</c:v>
                </c:pt>
                <c:pt idx="4089">
                  <c:v>68.166666666666671</c:v>
                </c:pt>
                <c:pt idx="4090">
                  <c:v>68.183333333333195</c:v>
                </c:pt>
                <c:pt idx="4091">
                  <c:v>68.2</c:v>
                </c:pt>
                <c:pt idx="4092">
                  <c:v>68.216666666666697</c:v>
                </c:pt>
                <c:pt idx="4093">
                  <c:v>68.233333333333249</c:v>
                </c:pt>
                <c:pt idx="4094">
                  <c:v>68.25</c:v>
                </c:pt>
                <c:pt idx="4095">
                  <c:v>68.266666666666666</c:v>
                </c:pt>
                <c:pt idx="4096">
                  <c:v>68.283333333333289</c:v>
                </c:pt>
                <c:pt idx="4097">
                  <c:v>68.3</c:v>
                </c:pt>
                <c:pt idx="4098">
                  <c:v>68.316666666666663</c:v>
                </c:pt>
                <c:pt idx="4099">
                  <c:v>68.333333333333258</c:v>
                </c:pt>
                <c:pt idx="4100">
                  <c:v>68.349999999999994</c:v>
                </c:pt>
                <c:pt idx="4101">
                  <c:v>68.36666666666666</c:v>
                </c:pt>
                <c:pt idx="4102">
                  <c:v>68.383333333333226</c:v>
                </c:pt>
                <c:pt idx="4103">
                  <c:v>68.400000000000006</c:v>
                </c:pt>
                <c:pt idx="4104">
                  <c:v>68.416666666666757</c:v>
                </c:pt>
                <c:pt idx="4105">
                  <c:v>68.433333333333309</c:v>
                </c:pt>
                <c:pt idx="4106">
                  <c:v>68.45</c:v>
                </c:pt>
                <c:pt idx="4107">
                  <c:v>68.466666666666697</c:v>
                </c:pt>
                <c:pt idx="4108">
                  <c:v>68.483333333333249</c:v>
                </c:pt>
                <c:pt idx="4109">
                  <c:v>68.5</c:v>
                </c:pt>
                <c:pt idx="4110">
                  <c:v>68.516666666666666</c:v>
                </c:pt>
                <c:pt idx="4111">
                  <c:v>68.533333333333289</c:v>
                </c:pt>
                <c:pt idx="4112">
                  <c:v>68.55</c:v>
                </c:pt>
                <c:pt idx="4113">
                  <c:v>68.566666666666663</c:v>
                </c:pt>
                <c:pt idx="4114">
                  <c:v>68.583333333333258</c:v>
                </c:pt>
                <c:pt idx="4115">
                  <c:v>68.599999999999994</c:v>
                </c:pt>
                <c:pt idx="4116">
                  <c:v>68.61666666666666</c:v>
                </c:pt>
                <c:pt idx="4117">
                  <c:v>68.633333333333226</c:v>
                </c:pt>
                <c:pt idx="4118">
                  <c:v>68.649999999999991</c:v>
                </c:pt>
                <c:pt idx="4119">
                  <c:v>68.666666666666671</c:v>
                </c:pt>
                <c:pt idx="4120">
                  <c:v>68.683333333333195</c:v>
                </c:pt>
                <c:pt idx="4121">
                  <c:v>68.7</c:v>
                </c:pt>
                <c:pt idx="4122">
                  <c:v>68.716666666666697</c:v>
                </c:pt>
                <c:pt idx="4123">
                  <c:v>68.733333333333249</c:v>
                </c:pt>
                <c:pt idx="4124">
                  <c:v>68.75</c:v>
                </c:pt>
                <c:pt idx="4125">
                  <c:v>68.766666666666666</c:v>
                </c:pt>
                <c:pt idx="4126">
                  <c:v>68.783333333333289</c:v>
                </c:pt>
                <c:pt idx="4127">
                  <c:v>68.8</c:v>
                </c:pt>
                <c:pt idx="4128">
                  <c:v>68.816666666666663</c:v>
                </c:pt>
                <c:pt idx="4129">
                  <c:v>68.833333333333258</c:v>
                </c:pt>
                <c:pt idx="4130">
                  <c:v>68.849999999999994</c:v>
                </c:pt>
                <c:pt idx="4131">
                  <c:v>68.86666666666666</c:v>
                </c:pt>
                <c:pt idx="4132">
                  <c:v>68.883333333333226</c:v>
                </c:pt>
                <c:pt idx="4133">
                  <c:v>68.900000000000006</c:v>
                </c:pt>
                <c:pt idx="4134">
                  <c:v>68.916666666666757</c:v>
                </c:pt>
                <c:pt idx="4135">
                  <c:v>68.933333333333309</c:v>
                </c:pt>
                <c:pt idx="4136">
                  <c:v>68.95</c:v>
                </c:pt>
                <c:pt idx="4137">
                  <c:v>68.966666666666697</c:v>
                </c:pt>
                <c:pt idx="4138">
                  <c:v>68.983333333333249</c:v>
                </c:pt>
                <c:pt idx="4139">
                  <c:v>69</c:v>
                </c:pt>
                <c:pt idx="4140">
                  <c:v>69.016666666666666</c:v>
                </c:pt>
                <c:pt idx="4141">
                  <c:v>69.033333333333289</c:v>
                </c:pt>
                <c:pt idx="4142">
                  <c:v>69.05</c:v>
                </c:pt>
                <c:pt idx="4143">
                  <c:v>69.066666666666663</c:v>
                </c:pt>
                <c:pt idx="4144">
                  <c:v>69.083333333333258</c:v>
                </c:pt>
                <c:pt idx="4145">
                  <c:v>69.099999999999994</c:v>
                </c:pt>
                <c:pt idx="4146">
                  <c:v>69.11666666666666</c:v>
                </c:pt>
                <c:pt idx="4147">
                  <c:v>69.133333333333226</c:v>
                </c:pt>
                <c:pt idx="4148">
                  <c:v>69.149999999999991</c:v>
                </c:pt>
                <c:pt idx="4149">
                  <c:v>69.166666666666671</c:v>
                </c:pt>
                <c:pt idx="4150">
                  <c:v>69.183333333333195</c:v>
                </c:pt>
                <c:pt idx="4151">
                  <c:v>69.2</c:v>
                </c:pt>
                <c:pt idx="4152">
                  <c:v>69.216666666666697</c:v>
                </c:pt>
                <c:pt idx="4153">
                  <c:v>69.233333333333249</c:v>
                </c:pt>
                <c:pt idx="4154">
                  <c:v>69.25</c:v>
                </c:pt>
                <c:pt idx="4155">
                  <c:v>69.266666666666666</c:v>
                </c:pt>
                <c:pt idx="4156">
                  <c:v>69.283333333333289</c:v>
                </c:pt>
                <c:pt idx="4157">
                  <c:v>69.3</c:v>
                </c:pt>
                <c:pt idx="4158">
                  <c:v>69.316666666666663</c:v>
                </c:pt>
                <c:pt idx="4159">
                  <c:v>69.333333333333258</c:v>
                </c:pt>
                <c:pt idx="4160">
                  <c:v>69.349999999999994</c:v>
                </c:pt>
                <c:pt idx="4161">
                  <c:v>69.36666666666666</c:v>
                </c:pt>
                <c:pt idx="4162">
                  <c:v>69.383333333333226</c:v>
                </c:pt>
                <c:pt idx="4163">
                  <c:v>69.400000000000006</c:v>
                </c:pt>
                <c:pt idx="4164">
                  <c:v>69.416666666666757</c:v>
                </c:pt>
                <c:pt idx="4165">
                  <c:v>69.433333333333309</c:v>
                </c:pt>
                <c:pt idx="4166">
                  <c:v>69.45</c:v>
                </c:pt>
                <c:pt idx="4167">
                  <c:v>69.466666666666697</c:v>
                </c:pt>
                <c:pt idx="4168">
                  <c:v>69.483333333333249</c:v>
                </c:pt>
                <c:pt idx="4169">
                  <c:v>69.5</c:v>
                </c:pt>
                <c:pt idx="4170">
                  <c:v>69.516666666666666</c:v>
                </c:pt>
                <c:pt idx="4171">
                  <c:v>69.533333333333289</c:v>
                </c:pt>
                <c:pt idx="4172">
                  <c:v>69.55</c:v>
                </c:pt>
                <c:pt idx="4173">
                  <c:v>69.566666666666663</c:v>
                </c:pt>
                <c:pt idx="4174">
                  <c:v>69.583333333333258</c:v>
                </c:pt>
                <c:pt idx="4175">
                  <c:v>69.599999999999994</c:v>
                </c:pt>
                <c:pt idx="4176">
                  <c:v>69.61666666666666</c:v>
                </c:pt>
                <c:pt idx="4177">
                  <c:v>69.633333333333226</c:v>
                </c:pt>
                <c:pt idx="4178">
                  <c:v>69.649999999999991</c:v>
                </c:pt>
                <c:pt idx="4179">
                  <c:v>69.666666666666671</c:v>
                </c:pt>
                <c:pt idx="4180">
                  <c:v>69.683333333333195</c:v>
                </c:pt>
                <c:pt idx="4181">
                  <c:v>69.7</c:v>
                </c:pt>
                <c:pt idx="4182">
                  <c:v>69.716666666666697</c:v>
                </c:pt>
                <c:pt idx="4183">
                  <c:v>69.733333333333249</c:v>
                </c:pt>
                <c:pt idx="4184">
                  <c:v>69.75</c:v>
                </c:pt>
                <c:pt idx="4185">
                  <c:v>69.766666666666666</c:v>
                </c:pt>
                <c:pt idx="4186">
                  <c:v>69.783333333333289</c:v>
                </c:pt>
                <c:pt idx="4187">
                  <c:v>69.8</c:v>
                </c:pt>
                <c:pt idx="4188">
                  <c:v>69.816666666666663</c:v>
                </c:pt>
                <c:pt idx="4189">
                  <c:v>69.833333333333258</c:v>
                </c:pt>
                <c:pt idx="4190">
                  <c:v>69.849999999999994</c:v>
                </c:pt>
                <c:pt idx="4191">
                  <c:v>69.86666666666666</c:v>
                </c:pt>
                <c:pt idx="4192">
                  <c:v>69.883333333333226</c:v>
                </c:pt>
                <c:pt idx="4193">
                  <c:v>69.900000000000006</c:v>
                </c:pt>
                <c:pt idx="4194">
                  <c:v>69.916666666666757</c:v>
                </c:pt>
                <c:pt idx="4195">
                  <c:v>69.933333333333309</c:v>
                </c:pt>
                <c:pt idx="4196">
                  <c:v>69.95</c:v>
                </c:pt>
                <c:pt idx="4197">
                  <c:v>69.966666666666697</c:v>
                </c:pt>
                <c:pt idx="4198">
                  <c:v>69.983333333333249</c:v>
                </c:pt>
                <c:pt idx="4199">
                  <c:v>70</c:v>
                </c:pt>
                <c:pt idx="4200">
                  <c:v>70.016666666666666</c:v>
                </c:pt>
                <c:pt idx="4201">
                  <c:v>70.033333333333289</c:v>
                </c:pt>
                <c:pt idx="4202">
                  <c:v>70.05</c:v>
                </c:pt>
                <c:pt idx="4203">
                  <c:v>70.066666666666663</c:v>
                </c:pt>
                <c:pt idx="4204">
                  <c:v>70.083333333333258</c:v>
                </c:pt>
                <c:pt idx="4205">
                  <c:v>70.099999999999994</c:v>
                </c:pt>
                <c:pt idx="4206">
                  <c:v>70.11666666666666</c:v>
                </c:pt>
                <c:pt idx="4207">
                  <c:v>70.133333333333226</c:v>
                </c:pt>
                <c:pt idx="4208">
                  <c:v>70.149999999999991</c:v>
                </c:pt>
                <c:pt idx="4209">
                  <c:v>70.166666666666671</c:v>
                </c:pt>
                <c:pt idx="4210">
                  <c:v>70.183333333333195</c:v>
                </c:pt>
                <c:pt idx="4211">
                  <c:v>70.2</c:v>
                </c:pt>
                <c:pt idx="4212">
                  <c:v>70.216666666666697</c:v>
                </c:pt>
                <c:pt idx="4213">
                  <c:v>70.233333333333249</c:v>
                </c:pt>
                <c:pt idx="4214">
                  <c:v>70.25</c:v>
                </c:pt>
                <c:pt idx="4215">
                  <c:v>70.266666666666666</c:v>
                </c:pt>
                <c:pt idx="4216">
                  <c:v>70.283333333333289</c:v>
                </c:pt>
                <c:pt idx="4217">
                  <c:v>70.3</c:v>
                </c:pt>
                <c:pt idx="4218">
                  <c:v>70.316666666666663</c:v>
                </c:pt>
                <c:pt idx="4219">
                  <c:v>70.333333333333258</c:v>
                </c:pt>
                <c:pt idx="4220">
                  <c:v>70.349999999999994</c:v>
                </c:pt>
                <c:pt idx="4221">
                  <c:v>70.36666666666666</c:v>
                </c:pt>
                <c:pt idx="4222">
                  <c:v>70.383333333333226</c:v>
                </c:pt>
                <c:pt idx="4223">
                  <c:v>70.400000000000006</c:v>
                </c:pt>
                <c:pt idx="4224">
                  <c:v>70.416666666666757</c:v>
                </c:pt>
                <c:pt idx="4225">
                  <c:v>70.433333333333309</c:v>
                </c:pt>
                <c:pt idx="4226">
                  <c:v>70.45</c:v>
                </c:pt>
                <c:pt idx="4227">
                  <c:v>70.466666666666697</c:v>
                </c:pt>
                <c:pt idx="4228">
                  <c:v>70.483333333333249</c:v>
                </c:pt>
                <c:pt idx="4229">
                  <c:v>70.5</c:v>
                </c:pt>
                <c:pt idx="4230">
                  <c:v>70.516666666666666</c:v>
                </c:pt>
                <c:pt idx="4231">
                  <c:v>70.533333333333289</c:v>
                </c:pt>
                <c:pt idx="4232">
                  <c:v>70.55</c:v>
                </c:pt>
                <c:pt idx="4233">
                  <c:v>70.566666666666663</c:v>
                </c:pt>
                <c:pt idx="4234">
                  <c:v>70.583333333333258</c:v>
                </c:pt>
                <c:pt idx="4235">
                  <c:v>70.599999999999994</c:v>
                </c:pt>
                <c:pt idx="4236">
                  <c:v>70.61666666666666</c:v>
                </c:pt>
                <c:pt idx="4237">
                  <c:v>70.633333333333226</c:v>
                </c:pt>
                <c:pt idx="4238">
                  <c:v>70.649999999999991</c:v>
                </c:pt>
                <c:pt idx="4239">
                  <c:v>70.666666666666671</c:v>
                </c:pt>
                <c:pt idx="4240">
                  <c:v>70.683333333333195</c:v>
                </c:pt>
                <c:pt idx="4241">
                  <c:v>70.7</c:v>
                </c:pt>
                <c:pt idx="4242">
                  <c:v>70.716666666666697</c:v>
                </c:pt>
                <c:pt idx="4243">
                  <c:v>70.733333333333249</c:v>
                </c:pt>
                <c:pt idx="4244">
                  <c:v>70.75</c:v>
                </c:pt>
                <c:pt idx="4245">
                  <c:v>70.766666666666666</c:v>
                </c:pt>
                <c:pt idx="4246">
                  <c:v>70.783333333333289</c:v>
                </c:pt>
                <c:pt idx="4247">
                  <c:v>70.8</c:v>
                </c:pt>
                <c:pt idx="4248">
                  <c:v>70.816666666666663</c:v>
                </c:pt>
                <c:pt idx="4249">
                  <c:v>70.833333333333258</c:v>
                </c:pt>
                <c:pt idx="4250">
                  <c:v>70.849999999999994</c:v>
                </c:pt>
                <c:pt idx="4251">
                  <c:v>70.86666666666666</c:v>
                </c:pt>
                <c:pt idx="4252">
                  <c:v>70.883333333333226</c:v>
                </c:pt>
                <c:pt idx="4253">
                  <c:v>70.900000000000006</c:v>
                </c:pt>
                <c:pt idx="4254">
                  <c:v>70.916666666666757</c:v>
                </c:pt>
                <c:pt idx="4255">
                  <c:v>70.933333333333309</c:v>
                </c:pt>
                <c:pt idx="4256">
                  <c:v>70.95</c:v>
                </c:pt>
                <c:pt idx="4257">
                  <c:v>70.966666666666697</c:v>
                </c:pt>
                <c:pt idx="4258">
                  <c:v>70.983333333333249</c:v>
                </c:pt>
                <c:pt idx="4259">
                  <c:v>71</c:v>
                </c:pt>
                <c:pt idx="4260">
                  <c:v>71.016666666666666</c:v>
                </c:pt>
                <c:pt idx="4261">
                  <c:v>71.033333333333289</c:v>
                </c:pt>
                <c:pt idx="4262">
                  <c:v>71.05</c:v>
                </c:pt>
                <c:pt idx="4263">
                  <c:v>71.066666666666663</c:v>
                </c:pt>
                <c:pt idx="4264">
                  <c:v>71.083333333333258</c:v>
                </c:pt>
                <c:pt idx="4265">
                  <c:v>71.099999999999994</c:v>
                </c:pt>
                <c:pt idx="4266">
                  <c:v>71.11666666666666</c:v>
                </c:pt>
                <c:pt idx="4267">
                  <c:v>71.133333333333226</c:v>
                </c:pt>
                <c:pt idx="4268">
                  <c:v>71.149999999999991</c:v>
                </c:pt>
                <c:pt idx="4269">
                  <c:v>71.166666666666671</c:v>
                </c:pt>
                <c:pt idx="4270">
                  <c:v>71.183333333333195</c:v>
                </c:pt>
                <c:pt idx="4271">
                  <c:v>71.2</c:v>
                </c:pt>
                <c:pt idx="4272">
                  <c:v>71.216666666666697</c:v>
                </c:pt>
                <c:pt idx="4273">
                  <c:v>71.233333333333249</c:v>
                </c:pt>
                <c:pt idx="4274">
                  <c:v>71.25</c:v>
                </c:pt>
                <c:pt idx="4275">
                  <c:v>71.266666666666666</c:v>
                </c:pt>
                <c:pt idx="4276">
                  <c:v>71.283333333333289</c:v>
                </c:pt>
                <c:pt idx="4277">
                  <c:v>71.3</c:v>
                </c:pt>
                <c:pt idx="4278">
                  <c:v>71.316666666666663</c:v>
                </c:pt>
                <c:pt idx="4279">
                  <c:v>71.333333333333258</c:v>
                </c:pt>
                <c:pt idx="4280">
                  <c:v>71.349999999999994</c:v>
                </c:pt>
                <c:pt idx="4281">
                  <c:v>71.36666666666666</c:v>
                </c:pt>
                <c:pt idx="4282">
                  <c:v>71.383333333333226</c:v>
                </c:pt>
                <c:pt idx="4283">
                  <c:v>71.400000000000006</c:v>
                </c:pt>
                <c:pt idx="4284">
                  <c:v>71.416666666666757</c:v>
                </c:pt>
                <c:pt idx="4285">
                  <c:v>71.433333333333309</c:v>
                </c:pt>
                <c:pt idx="4286">
                  <c:v>71.45</c:v>
                </c:pt>
                <c:pt idx="4287">
                  <c:v>71.466666666666697</c:v>
                </c:pt>
                <c:pt idx="4288">
                  <c:v>71.483333333333249</c:v>
                </c:pt>
                <c:pt idx="4289">
                  <c:v>71.5</c:v>
                </c:pt>
                <c:pt idx="4290">
                  <c:v>71.516666666666666</c:v>
                </c:pt>
                <c:pt idx="4291">
                  <c:v>71.533333333333289</c:v>
                </c:pt>
                <c:pt idx="4292">
                  <c:v>71.55</c:v>
                </c:pt>
                <c:pt idx="4293">
                  <c:v>71.566666666666663</c:v>
                </c:pt>
                <c:pt idx="4294">
                  <c:v>71.583333333333258</c:v>
                </c:pt>
                <c:pt idx="4295">
                  <c:v>71.599999999999994</c:v>
                </c:pt>
                <c:pt idx="4296">
                  <c:v>71.61666666666666</c:v>
                </c:pt>
                <c:pt idx="4297">
                  <c:v>71.633333333333226</c:v>
                </c:pt>
                <c:pt idx="4298">
                  <c:v>71.649999999999991</c:v>
                </c:pt>
                <c:pt idx="4299">
                  <c:v>71.666666666666671</c:v>
                </c:pt>
                <c:pt idx="4300">
                  <c:v>71.683333333333195</c:v>
                </c:pt>
                <c:pt idx="4301">
                  <c:v>71.7</c:v>
                </c:pt>
                <c:pt idx="4302">
                  <c:v>71.716666666666697</c:v>
                </c:pt>
                <c:pt idx="4303">
                  <c:v>71.733333333333249</c:v>
                </c:pt>
                <c:pt idx="4304">
                  <c:v>71.75</c:v>
                </c:pt>
                <c:pt idx="4305">
                  <c:v>71.766666666666666</c:v>
                </c:pt>
                <c:pt idx="4306">
                  <c:v>71.783333333333289</c:v>
                </c:pt>
                <c:pt idx="4307">
                  <c:v>71.8</c:v>
                </c:pt>
                <c:pt idx="4308">
                  <c:v>71.816666666666663</c:v>
                </c:pt>
                <c:pt idx="4309">
                  <c:v>71.833333333333258</c:v>
                </c:pt>
                <c:pt idx="4310">
                  <c:v>71.849999999999994</c:v>
                </c:pt>
                <c:pt idx="4311">
                  <c:v>71.86666666666666</c:v>
                </c:pt>
                <c:pt idx="4312">
                  <c:v>71.883333333333226</c:v>
                </c:pt>
                <c:pt idx="4313">
                  <c:v>71.900000000000006</c:v>
                </c:pt>
                <c:pt idx="4314">
                  <c:v>71.916666666666757</c:v>
                </c:pt>
                <c:pt idx="4315">
                  <c:v>71.933333333333309</c:v>
                </c:pt>
                <c:pt idx="4316">
                  <c:v>71.95</c:v>
                </c:pt>
                <c:pt idx="4317">
                  <c:v>71.966666666666697</c:v>
                </c:pt>
                <c:pt idx="4318">
                  <c:v>71.983333333333249</c:v>
                </c:pt>
                <c:pt idx="4319">
                  <c:v>72</c:v>
                </c:pt>
                <c:pt idx="4320">
                  <c:v>72.016666666666666</c:v>
                </c:pt>
                <c:pt idx="4321">
                  <c:v>72.033333333333289</c:v>
                </c:pt>
                <c:pt idx="4322">
                  <c:v>72.05</c:v>
                </c:pt>
                <c:pt idx="4323">
                  <c:v>72.066666666666663</c:v>
                </c:pt>
                <c:pt idx="4324">
                  <c:v>72.083333333333258</c:v>
                </c:pt>
                <c:pt idx="4325">
                  <c:v>72.099999999999994</c:v>
                </c:pt>
                <c:pt idx="4326">
                  <c:v>72.11666666666666</c:v>
                </c:pt>
                <c:pt idx="4327">
                  <c:v>72.133333333333226</c:v>
                </c:pt>
                <c:pt idx="4328">
                  <c:v>72.149999999999991</c:v>
                </c:pt>
                <c:pt idx="4329">
                  <c:v>72.166666666666671</c:v>
                </c:pt>
                <c:pt idx="4330">
                  <c:v>72.183333333333195</c:v>
                </c:pt>
                <c:pt idx="4331">
                  <c:v>72.2</c:v>
                </c:pt>
                <c:pt idx="4332">
                  <c:v>72.216666666666697</c:v>
                </c:pt>
                <c:pt idx="4333">
                  <c:v>72.233333333333249</c:v>
                </c:pt>
                <c:pt idx="4334">
                  <c:v>72.25</c:v>
                </c:pt>
                <c:pt idx="4335">
                  <c:v>72.266666666666666</c:v>
                </c:pt>
                <c:pt idx="4336">
                  <c:v>72.283333333333289</c:v>
                </c:pt>
                <c:pt idx="4337">
                  <c:v>72.3</c:v>
                </c:pt>
                <c:pt idx="4338">
                  <c:v>72.316666666666663</c:v>
                </c:pt>
                <c:pt idx="4339">
                  <c:v>72.333333333333258</c:v>
                </c:pt>
                <c:pt idx="4340">
                  <c:v>72.349999999999994</c:v>
                </c:pt>
                <c:pt idx="4341">
                  <c:v>72.36666666666666</c:v>
                </c:pt>
                <c:pt idx="4342">
                  <c:v>72.383333333333226</c:v>
                </c:pt>
                <c:pt idx="4343">
                  <c:v>72.400000000000006</c:v>
                </c:pt>
                <c:pt idx="4344">
                  <c:v>72.416666666666757</c:v>
                </c:pt>
                <c:pt idx="4345">
                  <c:v>72.433333333333309</c:v>
                </c:pt>
                <c:pt idx="4346">
                  <c:v>72.45</c:v>
                </c:pt>
                <c:pt idx="4347">
                  <c:v>72.466666666666697</c:v>
                </c:pt>
                <c:pt idx="4348">
                  <c:v>72.483333333333249</c:v>
                </c:pt>
                <c:pt idx="4349">
                  <c:v>72.5</c:v>
                </c:pt>
                <c:pt idx="4350">
                  <c:v>72.516666666666666</c:v>
                </c:pt>
                <c:pt idx="4351">
                  <c:v>72.533333333333289</c:v>
                </c:pt>
                <c:pt idx="4352">
                  <c:v>72.55</c:v>
                </c:pt>
                <c:pt idx="4353">
                  <c:v>72.566666666666663</c:v>
                </c:pt>
                <c:pt idx="4354">
                  <c:v>72.583333333333258</c:v>
                </c:pt>
                <c:pt idx="4355">
                  <c:v>72.599999999999994</c:v>
                </c:pt>
                <c:pt idx="4356">
                  <c:v>72.61666666666666</c:v>
                </c:pt>
                <c:pt idx="4357">
                  <c:v>72.633333333333226</c:v>
                </c:pt>
                <c:pt idx="4358">
                  <c:v>72.649999999999991</c:v>
                </c:pt>
                <c:pt idx="4359">
                  <c:v>72.666666666666671</c:v>
                </c:pt>
                <c:pt idx="4360">
                  <c:v>72.683333333333195</c:v>
                </c:pt>
                <c:pt idx="4361">
                  <c:v>72.7</c:v>
                </c:pt>
                <c:pt idx="4362">
                  <c:v>72.716666666666697</c:v>
                </c:pt>
                <c:pt idx="4363">
                  <c:v>72.733333333333249</c:v>
                </c:pt>
                <c:pt idx="4364">
                  <c:v>72.75</c:v>
                </c:pt>
                <c:pt idx="4365">
                  <c:v>72.766666666666666</c:v>
                </c:pt>
                <c:pt idx="4366">
                  <c:v>72.783333333333289</c:v>
                </c:pt>
                <c:pt idx="4367">
                  <c:v>72.8</c:v>
                </c:pt>
                <c:pt idx="4368">
                  <c:v>72.816666666666663</c:v>
                </c:pt>
                <c:pt idx="4369">
                  <c:v>72.833333333333258</c:v>
                </c:pt>
                <c:pt idx="4370">
                  <c:v>72.849999999999994</c:v>
                </c:pt>
                <c:pt idx="4371">
                  <c:v>72.86666666666666</c:v>
                </c:pt>
                <c:pt idx="4372">
                  <c:v>72.883333333333226</c:v>
                </c:pt>
                <c:pt idx="4373">
                  <c:v>72.900000000000006</c:v>
                </c:pt>
                <c:pt idx="4374">
                  <c:v>72.916666666666757</c:v>
                </c:pt>
                <c:pt idx="4375">
                  <c:v>72.933333333333309</c:v>
                </c:pt>
                <c:pt idx="4376">
                  <c:v>72.95</c:v>
                </c:pt>
                <c:pt idx="4377">
                  <c:v>72.966666666666697</c:v>
                </c:pt>
                <c:pt idx="4378">
                  <c:v>72.983333333333249</c:v>
                </c:pt>
                <c:pt idx="4379">
                  <c:v>73</c:v>
                </c:pt>
                <c:pt idx="4380">
                  <c:v>73.016666666666666</c:v>
                </c:pt>
                <c:pt idx="4381">
                  <c:v>73.033333333333289</c:v>
                </c:pt>
                <c:pt idx="4382">
                  <c:v>73.05</c:v>
                </c:pt>
                <c:pt idx="4383">
                  <c:v>73.066666666666663</c:v>
                </c:pt>
                <c:pt idx="4384">
                  <c:v>73.083333333333258</c:v>
                </c:pt>
                <c:pt idx="4385">
                  <c:v>73.099999999999994</c:v>
                </c:pt>
                <c:pt idx="4386">
                  <c:v>73.11666666666666</c:v>
                </c:pt>
                <c:pt idx="4387">
                  <c:v>73.133333333333226</c:v>
                </c:pt>
                <c:pt idx="4388">
                  <c:v>73.149999999999991</c:v>
                </c:pt>
                <c:pt idx="4389">
                  <c:v>73.166666666666671</c:v>
                </c:pt>
                <c:pt idx="4390">
                  <c:v>73.183333333333195</c:v>
                </c:pt>
                <c:pt idx="4391">
                  <c:v>73.2</c:v>
                </c:pt>
                <c:pt idx="4392">
                  <c:v>73.216666666666697</c:v>
                </c:pt>
                <c:pt idx="4393">
                  <c:v>73.233333333333249</c:v>
                </c:pt>
                <c:pt idx="4394">
                  <c:v>73.25</c:v>
                </c:pt>
                <c:pt idx="4395">
                  <c:v>73.266666666666666</c:v>
                </c:pt>
                <c:pt idx="4396">
                  <c:v>73.283333333333289</c:v>
                </c:pt>
                <c:pt idx="4397">
                  <c:v>73.3</c:v>
                </c:pt>
                <c:pt idx="4398">
                  <c:v>73.316666666666663</c:v>
                </c:pt>
                <c:pt idx="4399">
                  <c:v>73.333333333333258</c:v>
                </c:pt>
                <c:pt idx="4400">
                  <c:v>73.349999999999994</c:v>
                </c:pt>
                <c:pt idx="4401">
                  <c:v>73.36666666666666</c:v>
                </c:pt>
                <c:pt idx="4402">
                  <c:v>73.383333333333226</c:v>
                </c:pt>
                <c:pt idx="4403">
                  <c:v>73.400000000000006</c:v>
                </c:pt>
                <c:pt idx="4404">
                  <c:v>73.416666666666757</c:v>
                </c:pt>
                <c:pt idx="4405">
                  <c:v>73.433333333333309</c:v>
                </c:pt>
                <c:pt idx="4406">
                  <c:v>73.45</c:v>
                </c:pt>
                <c:pt idx="4407">
                  <c:v>73.466666666666697</c:v>
                </c:pt>
                <c:pt idx="4408">
                  <c:v>73.483333333333249</c:v>
                </c:pt>
                <c:pt idx="4409">
                  <c:v>73.5</c:v>
                </c:pt>
                <c:pt idx="4410">
                  <c:v>73.516666666666666</c:v>
                </c:pt>
                <c:pt idx="4411">
                  <c:v>73.533333333333289</c:v>
                </c:pt>
                <c:pt idx="4412">
                  <c:v>73.55</c:v>
                </c:pt>
                <c:pt idx="4413">
                  <c:v>73.566666666666663</c:v>
                </c:pt>
                <c:pt idx="4414">
                  <c:v>73.583333333333258</c:v>
                </c:pt>
                <c:pt idx="4415">
                  <c:v>73.599999999999994</c:v>
                </c:pt>
                <c:pt idx="4416">
                  <c:v>73.61666666666666</c:v>
                </c:pt>
                <c:pt idx="4417">
                  <c:v>73.633333333333226</c:v>
                </c:pt>
                <c:pt idx="4418">
                  <c:v>73.649999999999991</c:v>
                </c:pt>
                <c:pt idx="4419">
                  <c:v>73.666666666666671</c:v>
                </c:pt>
                <c:pt idx="4420">
                  <c:v>73.683333333333195</c:v>
                </c:pt>
                <c:pt idx="4421">
                  <c:v>73.7</c:v>
                </c:pt>
                <c:pt idx="4422">
                  <c:v>73.716666666666697</c:v>
                </c:pt>
                <c:pt idx="4423">
                  <c:v>73.733333333333249</c:v>
                </c:pt>
                <c:pt idx="4424">
                  <c:v>73.75</c:v>
                </c:pt>
                <c:pt idx="4425">
                  <c:v>73.766666666666666</c:v>
                </c:pt>
                <c:pt idx="4426">
                  <c:v>73.783333333333289</c:v>
                </c:pt>
                <c:pt idx="4427">
                  <c:v>73.8</c:v>
                </c:pt>
                <c:pt idx="4428">
                  <c:v>73.816666666666663</c:v>
                </c:pt>
                <c:pt idx="4429">
                  <c:v>73.833333333333258</c:v>
                </c:pt>
                <c:pt idx="4430">
                  <c:v>73.849999999999994</c:v>
                </c:pt>
                <c:pt idx="4431">
                  <c:v>73.86666666666666</c:v>
                </c:pt>
                <c:pt idx="4432">
                  <c:v>73.883333333333226</c:v>
                </c:pt>
                <c:pt idx="4433">
                  <c:v>73.900000000000006</c:v>
                </c:pt>
                <c:pt idx="4434">
                  <c:v>73.916666666666757</c:v>
                </c:pt>
                <c:pt idx="4435">
                  <c:v>73.933333333333309</c:v>
                </c:pt>
                <c:pt idx="4436">
                  <c:v>73.95</c:v>
                </c:pt>
                <c:pt idx="4437">
                  <c:v>73.966666666666697</c:v>
                </c:pt>
                <c:pt idx="4438">
                  <c:v>73.983333333333249</c:v>
                </c:pt>
                <c:pt idx="4439">
                  <c:v>74</c:v>
                </c:pt>
                <c:pt idx="4440">
                  <c:v>74.016666666666666</c:v>
                </c:pt>
                <c:pt idx="4441">
                  <c:v>74.033333333333289</c:v>
                </c:pt>
                <c:pt idx="4442">
                  <c:v>74.05</c:v>
                </c:pt>
                <c:pt idx="4443">
                  <c:v>74.066666666666663</c:v>
                </c:pt>
                <c:pt idx="4444">
                  <c:v>74.083333333333258</c:v>
                </c:pt>
                <c:pt idx="4445">
                  <c:v>74.099999999999994</c:v>
                </c:pt>
                <c:pt idx="4446">
                  <c:v>74.11666666666666</c:v>
                </c:pt>
                <c:pt idx="4447">
                  <c:v>74.133333333333226</c:v>
                </c:pt>
                <c:pt idx="4448">
                  <c:v>74.149999999999991</c:v>
                </c:pt>
                <c:pt idx="4449">
                  <c:v>74.166666666666671</c:v>
                </c:pt>
                <c:pt idx="4450">
                  <c:v>74.183333333333195</c:v>
                </c:pt>
                <c:pt idx="4451">
                  <c:v>74.2</c:v>
                </c:pt>
                <c:pt idx="4452">
                  <c:v>74.216666666666697</c:v>
                </c:pt>
                <c:pt idx="4453">
                  <c:v>74.233333333333249</c:v>
                </c:pt>
                <c:pt idx="4454">
                  <c:v>74.25</c:v>
                </c:pt>
                <c:pt idx="4455">
                  <c:v>74.266666666666666</c:v>
                </c:pt>
                <c:pt idx="4456">
                  <c:v>74.283333333333289</c:v>
                </c:pt>
                <c:pt idx="4457">
                  <c:v>74.3</c:v>
                </c:pt>
                <c:pt idx="4458">
                  <c:v>74.316666666666663</c:v>
                </c:pt>
                <c:pt idx="4459">
                  <c:v>74.333333333333258</c:v>
                </c:pt>
                <c:pt idx="4460">
                  <c:v>74.349999999999994</c:v>
                </c:pt>
                <c:pt idx="4461">
                  <c:v>74.36666666666666</c:v>
                </c:pt>
                <c:pt idx="4462">
                  <c:v>74.383333333333226</c:v>
                </c:pt>
                <c:pt idx="4463">
                  <c:v>74.400000000000006</c:v>
                </c:pt>
                <c:pt idx="4464">
                  <c:v>74.416666666666757</c:v>
                </c:pt>
                <c:pt idx="4465">
                  <c:v>74.433333333333309</c:v>
                </c:pt>
                <c:pt idx="4466">
                  <c:v>74.45</c:v>
                </c:pt>
                <c:pt idx="4467">
                  <c:v>74.466666666666697</c:v>
                </c:pt>
                <c:pt idx="4468">
                  <c:v>74.483333333333249</c:v>
                </c:pt>
                <c:pt idx="4469">
                  <c:v>74.5</c:v>
                </c:pt>
                <c:pt idx="4470">
                  <c:v>74.516666666666666</c:v>
                </c:pt>
                <c:pt idx="4471">
                  <c:v>74.533333333333289</c:v>
                </c:pt>
                <c:pt idx="4472">
                  <c:v>74.55</c:v>
                </c:pt>
                <c:pt idx="4473">
                  <c:v>74.566666666666663</c:v>
                </c:pt>
                <c:pt idx="4474">
                  <c:v>74.583333333333258</c:v>
                </c:pt>
                <c:pt idx="4475">
                  <c:v>74.599999999999994</c:v>
                </c:pt>
                <c:pt idx="4476">
                  <c:v>74.61666666666666</c:v>
                </c:pt>
                <c:pt idx="4477">
                  <c:v>74.633333333333226</c:v>
                </c:pt>
                <c:pt idx="4478">
                  <c:v>74.649999999999991</c:v>
                </c:pt>
                <c:pt idx="4479">
                  <c:v>74.666666666666671</c:v>
                </c:pt>
                <c:pt idx="4480">
                  <c:v>74.683333333333195</c:v>
                </c:pt>
                <c:pt idx="4481">
                  <c:v>74.7</c:v>
                </c:pt>
                <c:pt idx="4482">
                  <c:v>74.716666666666697</c:v>
                </c:pt>
                <c:pt idx="4483">
                  <c:v>74.733333333333249</c:v>
                </c:pt>
                <c:pt idx="4484">
                  <c:v>74.75</c:v>
                </c:pt>
                <c:pt idx="4485">
                  <c:v>74.766666666666666</c:v>
                </c:pt>
                <c:pt idx="4486">
                  <c:v>74.783333333333289</c:v>
                </c:pt>
                <c:pt idx="4487">
                  <c:v>74.8</c:v>
                </c:pt>
                <c:pt idx="4488">
                  <c:v>74.816666666666663</c:v>
                </c:pt>
                <c:pt idx="4489">
                  <c:v>74.833333333333258</c:v>
                </c:pt>
                <c:pt idx="4490">
                  <c:v>74.849999999999994</c:v>
                </c:pt>
                <c:pt idx="4491">
                  <c:v>74.86666666666666</c:v>
                </c:pt>
                <c:pt idx="4492">
                  <c:v>74.883333333333226</c:v>
                </c:pt>
                <c:pt idx="4493">
                  <c:v>74.900000000000006</c:v>
                </c:pt>
                <c:pt idx="4494">
                  <c:v>74.916666666666757</c:v>
                </c:pt>
                <c:pt idx="4495">
                  <c:v>74.933333333333309</c:v>
                </c:pt>
                <c:pt idx="4496">
                  <c:v>74.95</c:v>
                </c:pt>
                <c:pt idx="4497">
                  <c:v>74.966666666666697</c:v>
                </c:pt>
                <c:pt idx="4498">
                  <c:v>74.983333333333249</c:v>
                </c:pt>
                <c:pt idx="4499">
                  <c:v>75</c:v>
                </c:pt>
                <c:pt idx="4500">
                  <c:v>75.016666666666666</c:v>
                </c:pt>
                <c:pt idx="4501">
                  <c:v>75.033333333333289</c:v>
                </c:pt>
                <c:pt idx="4502">
                  <c:v>75.05</c:v>
                </c:pt>
                <c:pt idx="4503">
                  <c:v>75.066666666666663</c:v>
                </c:pt>
                <c:pt idx="4504">
                  <c:v>75.083333333333258</c:v>
                </c:pt>
                <c:pt idx="4505">
                  <c:v>75.099999999999994</c:v>
                </c:pt>
                <c:pt idx="4506">
                  <c:v>75.11666666666666</c:v>
                </c:pt>
                <c:pt idx="4507">
                  <c:v>75.133333333333226</c:v>
                </c:pt>
                <c:pt idx="4508">
                  <c:v>75.149999999999991</c:v>
                </c:pt>
                <c:pt idx="4509">
                  <c:v>75.166666666666671</c:v>
                </c:pt>
                <c:pt idx="4510">
                  <c:v>75.183333333333195</c:v>
                </c:pt>
                <c:pt idx="4511">
                  <c:v>75.2</c:v>
                </c:pt>
                <c:pt idx="4512">
                  <c:v>75.216666666666697</c:v>
                </c:pt>
                <c:pt idx="4513">
                  <c:v>75.233333333333249</c:v>
                </c:pt>
                <c:pt idx="4514">
                  <c:v>75.25</c:v>
                </c:pt>
                <c:pt idx="4515">
                  <c:v>75.266666666666666</c:v>
                </c:pt>
                <c:pt idx="4516">
                  <c:v>75.283333333333289</c:v>
                </c:pt>
                <c:pt idx="4517">
                  <c:v>75.3</c:v>
                </c:pt>
                <c:pt idx="4518">
                  <c:v>75.316666666666663</c:v>
                </c:pt>
                <c:pt idx="4519">
                  <c:v>75.333333333333258</c:v>
                </c:pt>
                <c:pt idx="4520">
                  <c:v>75.349999999999994</c:v>
                </c:pt>
                <c:pt idx="4521">
                  <c:v>75.36666666666666</c:v>
                </c:pt>
                <c:pt idx="4522">
                  <c:v>75.383333333333226</c:v>
                </c:pt>
                <c:pt idx="4523">
                  <c:v>75.400000000000006</c:v>
                </c:pt>
                <c:pt idx="4524">
                  <c:v>75.416666666666757</c:v>
                </c:pt>
                <c:pt idx="4525">
                  <c:v>75.433333333333309</c:v>
                </c:pt>
                <c:pt idx="4526">
                  <c:v>75.45</c:v>
                </c:pt>
                <c:pt idx="4527">
                  <c:v>75.466666666666697</c:v>
                </c:pt>
                <c:pt idx="4528">
                  <c:v>75.483333333333249</c:v>
                </c:pt>
                <c:pt idx="4529">
                  <c:v>75.5</c:v>
                </c:pt>
                <c:pt idx="4530">
                  <c:v>75.516666666666666</c:v>
                </c:pt>
                <c:pt idx="4531">
                  <c:v>75.533333333333289</c:v>
                </c:pt>
                <c:pt idx="4532">
                  <c:v>75.55</c:v>
                </c:pt>
                <c:pt idx="4533">
                  <c:v>75.566666666666663</c:v>
                </c:pt>
                <c:pt idx="4534">
                  <c:v>75.583333333333258</c:v>
                </c:pt>
                <c:pt idx="4535">
                  <c:v>75.599999999999994</c:v>
                </c:pt>
                <c:pt idx="4536">
                  <c:v>75.61666666666666</c:v>
                </c:pt>
                <c:pt idx="4537">
                  <c:v>75.633333333333226</c:v>
                </c:pt>
                <c:pt idx="4538">
                  <c:v>75.649999999999991</c:v>
                </c:pt>
                <c:pt idx="4539">
                  <c:v>75.666666666666671</c:v>
                </c:pt>
                <c:pt idx="4540">
                  <c:v>75.683333333333195</c:v>
                </c:pt>
                <c:pt idx="4541">
                  <c:v>75.7</c:v>
                </c:pt>
                <c:pt idx="4542">
                  <c:v>75.716666666666697</c:v>
                </c:pt>
                <c:pt idx="4543">
                  <c:v>75.733333333333249</c:v>
                </c:pt>
                <c:pt idx="4544">
                  <c:v>75.75</c:v>
                </c:pt>
                <c:pt idx="4545">
                  <c:v>75.766666666666666</c:v>
                </c:pt>
                <c:pt idx="4546">
                  <c:v>75.783333333333289</c:v>
                </c:pt>
                <c:pt idx="4547">
                  <c:v>75.8</c:v>
                </c:pt>
                <c:pt idx="4548">
                  <c:v>75.816666666666663</c:v>
                </c:pt>
                <c:pt idx="4549">
                  <c:v>75.833333333333258</c:v>
                </c:pt>
                <c:pt idx="4550">
                  <c:v>75.849999999999994</c:v>
                </c:pt>
                <c:pt idx="4551">
                  <c:v>75.86666666666666</c:v>
                </c:pt>
                <c:pt idx="4552">
                  <c:v>75.883333333333226</c:v>
                </c:pt>
                <c:pt idx="4553">
                  <c:v>75.900000000000006</c:v>
                </c:pt>
                <c:pt idx="4554">
                  <c:v>75.916666666666757</c:v>
                </c:pt>
                <c:pt idx="4555">
                  <c:v>75.933333333333309</c:v>
                </c:pt>
                <c:pt idx="4556">
                  <c:v>75.95</c:v>
                </c:pt>
                <c:pt idx="4557">
                  <c:v>75.966666666666697</c:v>
                </c:pt>
                <c:pt idx="4558">
                  <c:v>75.983333333333249</c:v>
                </c:pt>
                <c:pt idx="4559">
                  <c:v>76</c:v>
                </c:pt>
                <c:pt idx="4560">
                  <c:v>76.016666666666666</c:v>
                </c:pt>
                <c:pt idx="4561">
                  <c:v>76.033333333333289</c:v>
                </c:pt>
                <c:pt idx="4562">
                  <c:v>76.05</c:v>
                </c:pt>
                <c:pt idx="4563">
                  <c:v>76.066666666666663</c:v>
                </c:pt>
                <c:pt idx="4564">
                  <c:v>76.083333333333258</c:v>
                </c:pt>
                <c:pt idx="4565">
                  <c:v>76.099999999999994</c:v>
                </c:pt>
                <c:pt idx="4566">
                  <c:v>76.11666666666666</c:v>
                </c:pt>
                <c:pt idx="4567">
                  <c:v>76.133333333333226</c:v>
                </c:pt>
                <c:pt idx="4568">
                  <c:v>76.149999999999991</c:v>
                </c:pt>
                <c:pt idx="4569">
                  <c:v>76.166666666666671</c:v>
                </c:pt>
                <c:pt idx="4570">
                  <c:v>76.183333333333195</c:v>
                </c:pt>
                <c:pt idx="4571">
                  <c:v>76.2</c:v>
                </c:pt>
                <c:pt idx="4572">
                  <c:v>76.216666666666697</c:v>
                </c:pt>
                <c:pt idx="4573">
                  <c:v>76.233333333333249</c:v>
                </c:pt>
                <c:pt idx="4574">
                  <c:v>76.25</c:v>
                </c:pt>
                <c:pt idx="4575">
                  <c:v>76.266666666666666</c:v>
                </c:pt>
                <c:pt idx="4576">
                  <c:v>76.283333333333289</c:v>
                </c:pt>
                <c:pt idx="4577">
                  <c:v>76.3</c:v>
                </c:pt>
                <c:pt idx="4578">
                  <c:v>76.316666666666663</c:v>
                </c:pt>
                <c:pt idx="4579">
                  <c:v>76.333333333333258</c:v>
                </c:pt>
                <c:pt idx="4580">
                  <c:v>76.349999999999994</c:v>
                </c:pt>
                <c:pt idx="4581">
                  <c:v>76.36666666666666</c:v>
                </c:pt>
                <c:pt idx="4582">
                  <c:v>76.383333333333226</c:v>
                </c:pt>
                <c:pt idx="4583">
                  <c:v>76.400000000000006</c:v>
                </c:pt>
                <c:pt idx="4584">
                  <c:v>76.416666666666757</c:v>
                </c:pt>
                <c:pt idx="4585">
                  <c:v>76.433333333333309</c:v>
                </c:pt>
                <c:pt idx="4586">
                  <c:v>76.45</c:v>
                </c:pt>
                <c:pt idx="4587">
                  <c:v>76.466666666666697</c:v>
                </c:pt>
                <c:pt idx="4588">
                  <c:v>76.483333333333249</c:v>
                </c:pt>
                <c:pt idx="4589">
                  <c:v>76.5</c:v>
                </c:pt>
                <c:pt idx="4590">
                  <c:v>76.516666666666666</c:v>
                </c:pt>
                <c:pt idx="4591">
                  <c:v>76.533333333333289</c:v>
                </c:pt>
                <c:pt idx="4592">
                  <c:v>76.55</c:v>
                </c:pt>
                <c:pt idx="4593">
                  <c:v>76.566666666666663</c:v>
                </c:pt>
                <c:pt idx="4594">
                  <c:v>76.583333333333258</c:v>
                </c:pt>
                <c:pt idx="4595">
                  <c:v>76.599999999999994</c:v>
                </c:pt>
                <c:pt idx="4596">
                  <c:v>76.61666666666666</c:v>
                </c:pt>
                <c:pt idx="4597">
                  <c:v>76.633333333333226</c:v>
                </c:pt>
                <c:pt idx="4598">
                  <c:v>76.649999999999991</c:v>
                </c:pt>
                <c:pt idx="4599">
                  <c:v>76.666666666666671</c:v>
                </c:pt>
                <c:pt idx="4600">
                  <c:v>76.683333333333195</c:v>
                </c:pt>
                <c:pt idx="4601">
                  <c:v>76.7</c:v>
                </c:pt>
                <c:pt idx="4602">
                  <c:v>76.716666666666697</c:v>
                </c:pt>
                <c:pt idx="4603">
                  <c:v>76.733333333333249</c:v>
                </c:pt>
                <c:pt idx="4604">
                  <c:v>76.75</c:v>
                </c:pt>
                <c:pt idx="4605">
                  <c:v>76.766666666666666</c:v>
                </c:pt>
                <c:pt idx="4606">
                  <c:v>76.783333333333289</c:v>
                </c:pt>
                <c:pt idx="4607">
                  <c:v>76.8</c:v>
                </c:pt>
                <c:pt idx="4608">
                  <c:v>76.816666666666663</c:v>
                </c:pt>
                <c:pt idx="4609">
                  <c:v>76.833333333333258</c:v>
                </c:pt>
                <c:pt idx="4610">
                  <c:v>76.849999999999994</c:v>
                </c:pt>
                <c:pt idx="4611">
                  <c:v>76.86666666666666</c:v>
                </c:pt>
                <c:pt idx="4612">
                  <c:v>76.883333333333226</c:v>
                </c:pt>
                <c:pt idx="4613">
                  <c:v>76.900000000000006</c:v>
                </c:pt>
                <c:pt idx="4614">
                  <c:v>76.916666666666757</c:v>
                </c:pt>
                <c:pt idx="4615">
                  <c:v>76.933333333333309</c:v>
                </c:pt>
                <c:pt idx="4616">
                  <c:v>76.95</c:v>
                </c:pt>
                <c:pt idx="4617">
                  <c:v>76.966666666666697</c:v>
                </c:pt>
                <c:pt idx="4618">
                  <c:v>76.983333333333249</c:v>
                </c:pt>
                <c:pt idx="4619">
                  <c:v>77</c:v>
                </c:pt>
                <c:pt idx="4620">
                  <c:v>77.016666666666666</c:v>
                </c:pt>
                <c:pt idx="4621">
                  <c:v>77.033333333333289</c:v>
                </c:pt>
                <c:pt idx="4622">
                  <c:v>77.05</c:v>
                </c:pt>
                <c:pt idx="4623">
                  <c:v>77.066666666666663</c:v>
                </c:pt>
                <c:pt idx="4624">
                  <c:v>77.083333333333258</c:v>
                </c:pt>
                <c:pt idx="4625">
                  <c:v>77.099999999999994</c:v>
                </c:pt>
                <c:pt idx="4626">
                  <c:v>77.11666666666666</c:v>
                </c:pt>
                <c:pt idx="4627">
                  <c:v>77.133333333333226</c:v>
                </c:pt>
                <c:pt idx="4628">
                  <c:v>77.149999999999991</c:v>
                </c:pt>
                <c:pt idx="4629">
                  <c:v>77.166666666666671</c:v>
                </c:pt>
                <c:pt idx="4630">
                  <c:v>77.183333333333195</c:v>
                </c:pt>
                <c:pt idx="4631">
                  <c:v>77.2</c:v>
                </c:pt>
                <c:pt idx="4632">
                  <c:v>77.216666666666697</c:v>
                </c:pt>
                <c:pt idx="4633">
                  <c:v>77.233333333333249</c:v>
                </c:pt>
                <c:pt idx="4634">
                  <c:v>77.25</c:v>
                </c:pt>
                <c:pt idx="4635">
                  <c:v>77.266666666666666</c:v>
                </c:pt>
                <c:pt idx="4636">
                  <c:v>77.283333333333289</c:v>
                </c:pt>
                <c:pt idx="4637">
                  <c:v>77.3</c:v>
                </c:pt>
                <c:pt idx="4638">
                  <c:v>77.316666666666663</c:v>
                </c:pt>
                <c:pt idx="4639">
                  <c:v>77.333333333333258</c:v>
                </c:pt>
                <c:pt idx="4640">
                  <c:v>77.349999999999994</c:v>
                </c:pt>
                <c:pt idx="4641">
                  <c:v>77.36666666666666</c:v>
                </c:pt>
                <c:pt idx="4642">
                  <c:v>77.383333333333226</c:v>
                </c:pt>
                <c:pt idx="4643">
                  <c:v>77.400000000000006</c:v>
                </c:pt>
                <c:pt idx="4644">
                  <c:v>77.416666666666757</c:v>
                </c:pt>
                <c:pt idx="4645">
                  <c:v>77.433333333333309</c:v>
                </c:pt>
                <c:pt idx="4646">
                  <c:v>77.45</c:v>
                </c:pt>
                <c:pt idx="4647">
                  <c:v>77.466666666666697</c:v>
                </c:pt>
                <c:pt idx="4648">
                  <c:v>77.483333333333249</c:v>
                </c:pt>
                <c:pt idx="4649">
                  <c:v>77.5</c:v>
                </c:pt>
                <c:pt idx="4650">
                  <c:v>77.516666666666666</c:v>
                </c:pt>
                <c:pt idx="4651">
                  <c:v>77.533333333333289</c:v>
                </c:pt>
                <c:pt idx="4652">
                  <c:v>77.55</c:v>
                </c:pt>
                <c:pt idx="4653">
                  <c:v>77.566666666666663</c:v>
                </c:pt>
                <c:pt idx="4654">
                  <c:v>77.583333333333258</c:v>
                </c:pt>
                <c:pt idx="4655">
                  <c:v>77.599999999999994</c:v>
                </c:pt>
                <c:pt idx="4656">
                  <c:v>77.61666666666666</c:v>
                </c:pt>
                <c:pt idx="4657">
                  <c:v>77.633333333333226</c:v>
                </c:pt>
                <c:pt idx="4658">
                  <c:v>77.649999999999991</c:v>
                </c:pt>
                <c:pt idx="4659">
                  <c:v>77.666666666666671</c:v>
                </c:pt>
                <c:pt idx="4660">
                  <c:v>77.683333333333195</c:v>
                </c:pt>
                <c:pt idx="4661">
                  <c:v>77.7</c:v>
                </c:pt>
                <c:pt idx="4662">
                  <c:v>77.716666666666697</c:v>
                </c:pt>
                <c:pt idx="4663">
                  <c:v>77.733333333333249</c:v>
                </c:pt>
                <c:pt idx="4664">
                  <c:v>77.75</c:v>
                </c:pt>
                <c:pt idx="4665">
                  <c:v>77.766666666666666</c:v>
                </c:pt>
                <c:pt idx="4666">
                  <c:v>77.783333333333289</c:v>
                </c:pt>
                <c:pt idx="4667">
                  <c:v>77.8</c:v>
                </c:pt>
                <c:pt idx="4668">
                  <c:v>77.816666666666663</c:v>
                </c:pt>
                <c:pt idx="4669">
                  <c:v>77.833333333333258</c:v>
                </c:pt>
                <c:pt idx="4670">
                  <c:v>77.849999999999994</c:v>
                </c:pt>
                <c:pt idx="4671">
                  <c:v>77.86666666666666</c:v>
                </c:pt>
                <c:pt idx="4672">
                  <c:v>77.883333333333226</c:v>
                </c:pt>
                <c:pt idx="4673">
                  <c:v>77.900000000000006</c:v>
                </c:pt>
                <c:pt idx="4674">
                  <c:v>77.916666666666757</c:v>
                </c:pt>
                <c:pt idx="4675">
                  <c:v>77.933333333333309</c:v>
                </c:pt>
                <c:pt idx="4676">
                  <c:v>77.95</c:v>
                </c:pt>
                <c:pt idx="4677">
                  <c:v>77.966666666666697</c:v>
                </c:pt>
                <c:pt idx="4678">
                  <c:v>77.983333333333249</c:v>
                </c:pt>
                <c:pt idx="4679">
                  <c:v>78</c:v>
                </c:pt>
                <c:pt idx="4680">
                  <c:v>78.016666666666666</c:v>
                </c:pt>
                <c:pt idx="4681">
                  <c:v>78.033333333333289</c:v>
                </c:pt>
                <c:pt idx="4682">
                  <c:v>78.05</c:v>
                </c:pt>
                <c:pt idx="4683">
                  <c:v>78.066666666666663</c:v>
                </c:pt>
                <c:pt idx="4684">
                  <c:v>78.083333333333258</c:v>
                </c:pt>
                <c:pt idx="4685">
                  <c:v>78.099999999999994</c:v>
                </c:pt>
                <c:pt idx="4686">
                  <c:v>78.11666666666666</c:v>
                </c:pt>
                <c:pt idx="4687">
                  <c:v>78.133333333333226</c:v>
                </c:pt>
                <c:pt idx="4688">
                  <c:v>78.149999999999991</c:v>
                </c:pt>
                <c:pt idx="4689">
                  <c:v>78.166666666666671</c:v>
                </c:pt>
                <c:pt idx="4690">
                  <c:v>78.183333333333195</c:v>
                </c:pt>
                <c:pt idx="4691">
                  <c:v>78.2</c:v>
                </c:pt>
                <c:pt idx="4692">
                  <c:v>78.216666666666697</c:v>
                </c:pt>
                <c:pt idx="4693">
                  <c:v>78.233333333333249</c:v>
                </c:pt>
                <c:pt idx="4694">
                  <c:v>78.25</c:v>
                </c:pt>
                <c:pt idx="4695">
                  <c:v>78.266666666666666</c:v>
                </c:pt>
                <c:pt idx="4696">
                  <c:v>78.283333333333289</c:v>
                </c:pt>
                <c:pt idx="4697">
                  <c:v>78.3</c:v>
                </c:pt>
                <c:pt idx="4698">
                  <c:v>78.316666666666663</c:v>
                </c:pt>
                <c:pt idx="4699">
                  <c:v>78.333333333333258</c:v>
                </c:pt>
                <c:pt idx="4700">
                  <c:v>78.349999999999994</c:v>
                </c:pt>
                <c:pt idx="4701">
                  <c:v>78.36666666666666</c:v>
                </c:pt>
                <c:pt idx="4702">
                  <c:v>78.383333333333226</c:v>
                </c:pt>
                <c:pt idx="4703">
                  <c:v>78.400000000000006</c:v>
                </c:pt>
                <c:pt idx="4704">
                  <c:v>78.416666666666757</c:v>
                </c:pt>
                <c:pt idx="4705">
                  <c:v>78.433333333333309</c:v>
                </c:pt>
                <c:pt idx="4706">
                  <c:v>78.45</c:v>
                </c:pt>
                <c:pt idx="4707">
                  <c:v>78.466666666666697</c:v>
                </c:pt>
                <c:pt idx="4708">
                  <c:v>78.483333333333249</c:v>
                </c:pt>
                <c:pt idx="4709">
                  <c:v>78.5</c:v>
                </c:pt>
                <c:pt idx="4710">
                  <c:v>78.516666666666666</c:v>
                </c:pt>
                <c:pt idx="4711">
                  <c:v>78.533333333333289</c:v>
                </c:pt>
                <c:pt idx="4712">
                  <c:v>78.55</c:v>
                </c:pt>
                <c:pt idx="4713">
                  <c:v>78.566666666666663</c:v>
                </c:pt>
                <c:pt idx="4714">
                  <c:v>78.583333333333258</c:v>
                </c:pt>
                <c:pt idx="4715">
                  <c:v>78.599999999999994</c:v>
                </c:pt>
                <c:pt idx="4716">
                  <c:v>78.61666666666666</c:v>
                </c:pt>
                <c:pt idx="4717">
                  <c:v>78.633333333333226</c:v>
                </c:pt>
                <c:pt idx="4718">
                  <c:v>78.649999999999991</c:v>
                </c:pt>
                <c:pt idx="4719">
                  <c:v>78.666666666666671</c:v>
                </c:pt>
                <c:pt idx="4720">
                  <c:v>78.683333333333195</c:v>
                </c:pt>
                <c:pt idx="4721">
                  <c:v>78.7</c:v>
                </c:pt>
                <c:pt idx="4722">
                  <c:v>78.716666666666697</c:v>
                </c:pt>
                <c:pt idx="4723">
                  <c:v>78.733333333333249</c:v>
                </c:pt>
                <c:pt idx="4724">
                  <c:v>78.75</c:v>
                </c:pt>
                <c:pt idx="4725">
                  <c:v>78.766666666666666</c:v>
                </c:pt>
                <c:pt idx="4726">
                  <c:v>78.783333333333289</c:v>
                </c:pt>
                <c:pt idx="4727">
                  <c:v>78.8</c:v>
                </c:pt>
                <c:pt idx="4728">
                  <c:v>78.816666666666663</c:v>
                </c:pt>
                <c:pt idx="4729">
                  <c:v>78.833333333333258</c:v>
                </c:pt>
                <c:pt idx="4730">
                  <c:v>78.849999999999994</c:v>
                </c:pt>
                <c:pt idx="4731">
                  <c:v>78.86666666666666</c:v>
                </c:pt>
                <c:pt idx="4732">
                  <c:v>78.883333333333226</c:v>
                </c:pt>
                <c:pt idx="4733">
                  <c:v>78.900000000000006</c:v>
                </c:pt>
                <c:pt idx="4734">
                  <c:v>78.916666666666757</c:v>
                </c:pt>
                <c:pt idx="4735">
                  <c:v>78.933333333333309</c:v>
                </c:pt>
                <c:pt idx="4736">
                  <c:v>78.95</c:v>
                </c:pt>
                <c:pt idx="4737">
                  <c:v>78.966666666666697</c:v>
                </c:pt>
                <c:pt idx="4738">
                  <c:v>78.983333333333249</c:v>
                </c:pt>
                <c:pt idx="4739">
                  <c:v>79</c:v>
                </c:pt>
                <c:pt idx="4740">
                  <c:v>79.016666666666666</c:v>
                </c:pt>
                <c:pt idx="4741">
                  <c:v>79.033333333333289</c:v>
                </c:pt>
                <c:pt idx="4742">
                  <c:v>79.05</c:v>
                </c:pt>
                <c:pt idx="4743">
                  <c:v>79.066666666666663</c:v>
                </c:pt>
                <c:pt idx="4744">
                  <c:v>79.083333333333258</c:v>
                </c:pt>
                <c:pt idx="4745">
                  <c:v>79.099999999999994</c:v>
                </c:pt>
                <c:pt idx="4746">
                  <c:v>79.11666666666666</c:v>
                </c:pt>
                <c:pt idx="4747">
                  <c:v>79.133333333333226</c:v>
                </c:pt>
                <c:pt idx="4748">
                  <c:v>79.149999999999991</c:v>
                </c:pt>
                <c:pt idx="4749">
                  <c:v>79.166666666666671</c:v>
                </c:pt>
                <c:pt idx="4750">
                  <c:v>79.183333333333195</c:v>
                </c:pt>
                <c:pt idx="4751">
                  <c:v>79.2</c:v>
                </c:pt>
                <c:pt idx="4752">
                  <c:v>79.216666666666697</c:v>
                </c:pt>
                <c:pt idx="4753">
                  <c:v>79.233333333333249</c:v>
                </c:pt>
                <c:pt idx="4754">
                  <c:v>79.25</c:v>
                </c:pt>
                <c:pt idx="4755">
                  <c:v>79.266666666666666</c:v>
                </c:pt>
                <c:pt idx="4756">
                  <c:v>79.283333333333289</c:v>
                </c:pt>
                <c:pt idx="4757">
                  <c:v>79.3</c:v>
                </c:pt>
                <c:pt idx="4758">
                  <c:v>79.316666666666663</c:v>
                </c:pt>
                <c:pt idx="4759">
                  <c:v>79.333333333333258</c:v>
                </c:pt>
                <c:pt idx="4760">
                  <c:v>79.349999999999994</c:v>
                </c:pt>
                <c:pt idx="4761">
                  <c:v>79.36666666666666</c:v>
                </c:pt>
                <c:pt idx="4762">
                  <c:v>79.383333333333226</c:v>
                </c:pt>
                <c:pt idx="4763">
                  <c:v>79.400000000000006</c:v>
                </c:pt>
                <c:pt idx="4764">
                  <c:v>79.416666666666757</c:v>
                </c:pt>
                <c:pt idx="4765">
                  <c:v>79.433333333333309</c:v>
                </c:pt>
                <c:pt idx="4766">
                  <c:v>79.45</c:v>
                </c:pt>
                <c:pt idx="4767">
                  <c:v>79.466666666666697</c:v>
                </c:pt>
                <c:pt idx="4768">
                  <c:v>79.483333333333249</c:v>
                </c:pt>
                <c:pt idx="4769">
                  <c:v>79.5</c:v>
                </c:pt>
                <c:pt idx="4770">
                  <c:v>79.516666666666666</c:v>
                </c:pt>
                <c:pt idx="4771">
                  <c:v>79.533333333333289</c:v>
                </c:pt>
                <c:pt idx="4772">
                  <c:v>79.55</c:v>
                </c:pt>
                <c:pt idx="4773">
                  <c:v>79.566666666666663</c:v>
                </c:pt>
                <c:pt idx="4774">
                  <c:v>79.583333333333258</c:v>
                </c:pt>
                <c:pt idx="4775">
                  <c:v>79.599999999999994</c:v>
                </c:pt>
                <c:pt idx="4776">
                  <c:v>79.61666666666666</c:v>
                </c:pt>
                <c:pt idx="4777">
                  <c:v>79.633333333333226</c:v>
                </c:pt>
                <c:pt idx="4778">
                  <c:v>79.649999999999991</c:v>
                </c:pt>
                <c:pt idx="4779">
                  <c:v>79.666666666666671</c:v>
                </c:pt>
                <c:pt idx="4780">
                  <c:v>79.683333333333195</c:v>
                </c:pt>
                <c:pt idx="4781">
                  <c:v>79.7</c:v>
                </c:pt>
                <c:pt idx="4782">
                  <c:v>79.716666666666697</c:v>
                </c:pt>
                <c:pt idx="4783">
                  <c:v>79.733333333333249</c:v>
                </c:pt>
                <c:pt idx="4784">
                  <c:v>79.75</c:v>
                </c:pt>
                <c:pt idx="4785">
                  <c:v>79.766666666666666</c:v>
                </c:pt>
                <c:pt idx="4786">
                  <c:v>79.783333333333289</c:v>
                </c:pt>
              </c:numCache>
            </c:numRef>
          </c:xVal>
          <c:yVal>
            <c:numRef>
              <c:f>Feuil3!$N$33:$N$4819</c:f>
              <c:numCache>
                <c:formatCode>General</c:formatCode>
                <c:ptCount val="4787"/>
                <c:pt idx="0">
                  <c:v>10.781000000000001</c:v>
                </c:pt>
                <c:pt idx="1">
                  <c:v>10.782</c:v>
                </c:pt>
                <c:pt idx="2">
                  <c:v>10.785</c:v>
                </c:pt>
                <c:pt idx="3">
                  <c:v>10.788</c:v>
                </c:pt>
                <c:pt idx="4">
                  <c:v>10.783000000000001</c:v>
                </c:pt>
                <c:pt idx="5">
                  <c:v>10.789</c:v>
                </c:pt>
                <c:pt idx="6">
                  <c:v>10.789</c:v>
                </c:pt>
                <c:pt idx="7">
                  <c:v>10.794</c:v>
                </c:pt>
                <c:pt idx="8">
                  <c:v>10.796000000000001</c:v>
                </c:pt>
                <c:pt idx="9">
                  <c:v>10.801</c:v>
                </c:pt>
                <c:pt idx="10">
                  <c:v>10.797000000000001</c:v>
                </c:pt>
                <c:pt idx="11">
                  <c:v>10.80500000000001</c:v>
                </c:pt>
                <c:pt idx="12">
                  <c:v>10.807</c:v>
                </c:pt>
                <c:pt idx="13">
                  <c:v>10.808</c:v>
                </c:pt>
                <c:pt idx="14">
                  <c:v>10.816000000000004</c:v>
                </c:pt>
                <c:pt idx="15">
                  <c:v>10.814</c:v>
                </c:pt>
                <c:pt idx="16">
                  <c:v>10.809000000000006</c:v>
                </c:pt>
                <c:pt idx="17">
                  <c:v>10.811</c:v>
                </c:pt>
                <c:pt idx="18">
                  <c:v>10.81500000000001</c:v>
                </c:pt>
                <c:pt idx="19">
                  <c:v>10.814</c:v>
                </c:pt>
                <c:pt idx="20">
                  <c:v>10.813000000000002</c:v>
                </c:pt>
                <c:pt idx="21">
                  <c:v>10.818</c:v>
                </c:pt>
                <c:pt idx="22">
                  <c:v>10.821</c:v>
                </c:pt>
                <c:pt idx="23">
                  <c:v>10.825000000000006</c:v>
                </c:pt>
                <c:pt idx="24">
                  <c:v>10.822000000000006</c:v>
                </c:pt>
                <c:pt idx="25">
                  <c:v>10.824</c:v>
                </c:pt>
                <c:pt idx="26">
                  <c:v>10.825000000000006</c:v>
                </c:pt>
                <c:pt idx="27">
                  <c:v>10.828000000000001</c:v>
                </c:pt>
                <c:pt idx="28">
                  <c:v>10.83</c:v>
                </c:pt>
                <c:pt idx="29">
                  <c:v>10.834</c:v>
                </c:pt>
                <c:pt idx="30">
                  <c:v>10.836</c:v>
                </c:pt>
                <c:pt idx="31">
                  <c:v>10.838000000000001</c:v>
                </c:pt>
                <c:pt idx="32">
                  <c:v>10.837</c:v>
                </c:pt>
                <c:pt idx="33">
                  <c:v>10.835000000000004</c:v>
                </c:pt>
                <c:pt idx="34">
                  <c:v>10.838000000000001</c:v>
                </c:pt>
                <c:pt idx="35">
                  <c:v>10.84</c:v>
                </c:pt>
                <c:pt idx="36">
                  <c:v>10.844000000000001</c:v>
                </c:pt>
                <c:pt idx="37">
                  <c:v>10.848000000000001</c:v>
                </c:pt>
                <c:pt idx="38">
                  <c:v>10.85300000000001</c:v>
                </c:pt>
                <c:pt idx="39">
                  <c:v>10.855000000000015</c:v>
                </c:pt>
                <c:pt idx="40">
                  <c:v>10.854000000000006</c:v>
                </c:pt>
                <c:pt idx="41">
                  <c:v>10.857000000000006</c:v>
                </c:pt>
                <c:pt idx="42">
                  <c:v>10.862000000000011</c:v>
                </c:pt>
                <c:pt idx="43">
                  <c:v>10.865000000000011</c:v>
                </c:pt>
                <c:pt idx="44">
                  <c:v>10.868</c:v>
                </c:pt>
                <c:pt idx="45">
                  <c:v>10.872000000000011</c:v>
                </c:pt>
                <c:pt idx="46">
                  <c:v>10.867000000000004</c:v>
                </c:pt>
                <c:pt idx="47">
                  <c:v>10.876000000000012</c:v>
                </c:pt>
                <c:pt idx="48">
                  <c:v>10.876000000000012</c:v>
                </c:pt>
                <c:pt idx="49">
                  <c:v>10.884</c:v>
                </c:pt>
                <c:pt idx="50">
                  <c:v>10.884</c:v>
                </c:pt>
                <c:pt idx="51">
                  <c:v>10.889000000000006</c:v>
                </c:pt>
                <c:pt idx="52">
                  <c:v>10.89</c:v>
                </c:pt>
                <c:pt idx="53">
                  <c:v>10.89200000000001</c:v>
                </c:pt>
                <c:pt idx="54">
                  <c:v>10.897</c:v>
                </c:pt>
                <c:pt idx="55">
                  <c:v>10.901</c:v>
                </c:pt>
                <c:pt idx="56">
                  <c:v>10.903</c:v>
                </c:pt>
                <c:pt idx="57">
                  <c:v>10.904</c:v>
                </c:pt>
                <c:pt idx="58">
                  <c:v>10.91</c:v>
                </c:pt>
                <c:pt idx="59">
                  <c:v>10.913</c:v>
                </c:pt>
                <c:pt idx="60">
                  <c:v>10.921000000000001</c:v>
                </c:pt>
                <c:pt idx="61">
                  <c:v>10.925000000000002</c:v>
                </c:pt>
                <c:pt idx="62">
                  <c:v>10.923</c:v>
                </c:pt>
                <c:pt idx="63">
                  <c:v>10.933</c:v>
                </c:pt>
                <c:pt idx="64">
                  <c:v>10.931000000000001</c:v>
                </c:pt>
                <c:pt idx="65">
                  <c:v>10.935</c:v>
                </c:pt>
                <c:pt idx="66">
                  <c:v>10.942</c:v>
                </c:pt>
                <c:pt idx="67">
                  <c:v>10.948</c:v>
                </c:pt>
                <c:pt idx="68">
                  <c:v>10.946</c:v>
                </c:pt>
                <c:pt idx="69">
                  <c:v>10.954000000000002</c:v>
                </c:pt>
                <c:pt idx="70">
                  <c:v>10.955000000000011</c:v>
                </c:pt>
                <c:pt idx="71">
                  <c:v>10.966000000000006</c:v>
                </c:pt>
                <c:pt idx="72">
                  <c:v>10.97</c:v>
                </c:pt>
                <c:pt idx="73">
                  <c:v>10.973000000000004</c:v>
                </c:pt>
                <c:pt idx="74">
                  <c:v>10.977</c:v>
                </c:pt>
                <c:pt idx="75">
                  <c:v>10.982000000000006</c:v>
                </c:pt>
                <c:pt idx="76">
                  <c:v>10.991</c:v>
                </c:pt>
                <c:pt idx="77">
                  <c:v>10.99</c:v>
                </c:pt>
                <c:pt idx="78">
                  <c:v>11</c:v>
                </c:pt>
                <c:pt idx="79">
                  <c:v>11.007</c:v>
                </c:pt>
                <c:pt idx="80">
                  <c:v>11.014000000000001</c:v>
                </c:pt>
                <c:pt idx="81">
                  <c:v>11.02</c:v>
                </c:pt>
                <c:pt idx="82">
                  <c:v>11.014000000000001</c:v>
                </c:pt>
                <c:pt idx="83">
                  <c:v>11.027000000000001</c:v>
                </c:pt>
                <c:pt idx="84">
                  <c:v>11.034000000000001</c:v>
                </c:pt>
                <c:pt idx="85">
                  <c:v>11.039</c:v>
                </c:pt>
                <c:pt idx="86">
                  <c:v>11.041</c:v>
                </c:pt>
                <c:pt idx="87">
                  <c:v>11.046000000000001</c:v>
                </c:pt>
                <c:pt idx="88">
                  <c:v>11.054</c:v>
                </c:pt>
                <c:pt idx="89">
                  <c:v>11.06</c:v>
                </c:pt>
                <c:pt idx="90">
                  <c:v>11.062000000000006</c:v>
                </c:pt>
                <c:pt idx="91">
                  <c:v>11.066000000000004</c:v>
                </c:pt>
                <c:pt idx="92">
                  <c:v>11.078000000000001</c:v>
                </c:pt>
                <c:pt idx="93">
                  <c:v>11.078000000000001</c:v>
                </c:pt>
                <c:pt idx="94">
                  <c:v>11.084</c:v>
                </c:pt>
                <c:pt idx="95">
                  <c:v>11.084</c:v>
                </c:pt>
                <c:pt idx="96">
                  <c:v>11.097</c:v>
                </c:pt>
                <c:pt idx="97">
                  <c:v>11.105</c:v>
                </c:pt>
                <c:pt idx="98">
                  <c:v>11.104000000000001</c:v>
                </c:pt>
                <c:pt idx="99">
                  <c:v>11.109</c:v>
                </c:pt>
                <c:pt idx="100">
                  <c:v>11.120000000000001</c:v>
                </c:pt>
                <c:pt idx="101">
                  <c:v>11.121</c:v>
                </c:pt>
                <c:pt idx="102">
                  <c:v>11.126000000000001</c:v>
                </c:pt>
                <c:pt idx="103">
                  <c:v>11.133000000000001</c:v>
                </c:pt>
                <c:pt idx="104">
                  <c:v>11.141</c:v>
                </c:pt>
                <c:pt idx="105">
                  <c:v>11.148</c:v>
                </c:pt>
                <c:pt idx="106">
                  <c:v>11.151</c:v>
                </c:pt>
                <c:pt idx="107">
                  <c:v>11.155000000000006</c:v>
                </c:pt>
                <c:pt idx="108">
                  <c:v>11.165000000000004</c:v>
                </c:pt>
                <c:pt idx="109">
                  <c:v>11.169</c:v>
                </c:pt>
                <c:pt idx="110">
                  <c:v>11.173</c:v>
                </c:pt>
                <c:pt idx="111">
                  <c:v>11.175000000000002</c:v>
                </c:pt>
                <c:pt idx="112">
                  <c:v>11.185</c:v>
                </c:pt>
                <c:pt idx="113">
                  <c:v>11.194000000000001</c:v>
                </c:pt>
                <c:pt idx="114">
                  <c:v>11.194000000000001</c:v>
                </c:pt>
                <c:pt idx="115">
                  <c:v>11.202</c:v>
                </c:pt>
                <c:pt idx="116">
                  <c:v>11.209</c:v>
                </c:pt>
                <c:pt idx="117">
                  <c:v>11.215</c:v>
                </c:pt>
                <c:pt idx="118">
                  <c:v>11.226000000000001</c:v>
                </c:pt>
                <c:pt idx="119">
                  <c:v>11.227</c:v>
                </c:pt>
                <c:pt idx="120">
                  <c:v>11.233000000000001</c:v>
                </c:pt>
                <c:pt idx="121">
                  <c:v>11.24</c:v>
                </c:pt>
                <c:pt idx="122">
                  <c:v>11.246</c:v>
                </c:pt>
                <c:pt idx="123">
                  <c:v>11.258000000000001</c:v>
                </c:pt>
                <c:pt idx="124">
                  <c:v>11.265000000000002</c:v>
                </c:pt>
                <c:pt idx="125">
                  <c:v>11.272</c:v>
                </c:pt>
                <c:pt idx="126">
                  <c:v>11.275</c:v>
                </c:pt>
                <c:pt idx="127">
                  <c:v>11.284000000000001</c:v>
                </c:pt>
                <c:pt idx="128">
                  <c:v>11.286</c:v>
                </c:pt>
                <c:pt idx="129">
                  <c:v>11.292</c:v>
                </c:pt>
                <c:pt idx="130">
                  <c:v>11.304</c:v>
                </c:pt>
                <c:pt idx="131">
                  <c:v>11.31</c:v>
                </c:pt>
                <c:pt idx="132">
                  <c:v>11.316000000000004</c:v>
                </c:pt>
                <c:pt idx="133">
                  <c:v>11.323</c:v>
                </c:pt>
                <c:pt idx="134">
                  <c:v>11.329000000000002</c:v>
                </c:pt>
                <c:pt idx="135">
                  <c:v>11.337</c:v>
                </c:pt>
                <c:pt idx="136">
                  <c:v>11.34</c:v>
                </c:pt>
                <c:pt idx="137">
                  <c:v>11.349</c:v>
                </c:pt>
                <c:pt idx="138">
                  <c:v>11.36000000000001</c:v>
                </c:pt>
                <c:pt idx="139">
                  <c:v>11.357000000000006</c:v>
                </c:pt>
                <c:pt idx="140">
                  <c:v>11.367000000000004</c:v>
                </c:pt>
                <c:pt idx="141">
                  <c:v>11.375000000000011</c:v>
                </c:pt>
                <c:pt idx="142">
                  <c:v>11.37900000000001</c:v>
                </c:pt>
                <c:pt idx="143">
                  <c:v>11.383000000000004</c:v>
                </c:pt>
                <c:pt idx="144">
                  <c:v>11.39200000000001</c:v>
                </c:pt>
                <c:pt idx="145">
                  <c:v>11.39200000000001</c:v>
                </c:pt>
                <c:pt idx="146">
                  <c:v>11.4</c:v>
                </c:pt>
                <c:pt idx="147">
                  <c:v>11.41</c:v>
                </c:pt>
                <c:pt idx="148">
                  <c:v>11.415000000000004</c:v>
                </c:pt>
                <c:pt idx="149">
                  <c:v>11.421000000000001</c:v>
                </c:pt>
                <c:pt idx="150">
                  <c:v>11.43</c:v>
                </c:pt>
                <c:pt idx="151">
                  <c:v>11.435</c:v>
                </c:pt>
                <c:pt idx="152">
                  <c:v>11.445</c:v>
                </c:pt>
                <c:pt idx="153">
                  <c:v>11.452000000000011</c:v>
                </c:pt>
                <c:pt idx="154">
                  <c:v>11.45600000000001</c:v>
                </c:pt>
                <c:pt idx="155">
                  <c:v>11.46200000000001</c:v>
                </c:pt>
                <c:pt idx="156">
                  <c:v>11.468</c:v>
                </c:pt>
                <c:pt idx="157">
                  <c:v>11.47500000000001</c:v>
                </c:pt>
                <c:pt idx="158">
                  <c:v>11.49</c:v>
                </c:pt>
                <c:pt idx="159">
                  <c:v>11.493</c:v>
                </c:pt>
                <c:pt idx="160">
                  <c:v>11.502000000000002</c:v>
                </c:pt>
                <c:pt idx="161">
                  <c:v>11.51</c:v>
                </c:pt>
                <c:pt idx="162">
                  <c:v>11.516</c:v>
                </c:pt>
                <c:pt idx="163">
                  <c:v>11.526</c:v>
                </c:pt>
                <c:pt idx="164">
                  <c:v>11.526</c:v>
                </c:pt>
                <c:pt idx="165">
                  <c:v>11.535</c:v>
                </c:pt>
                <c:pt idx="166">
                  <c:v>11.547000000000001</c:v>
                </c:pt>
                <c:pt idx="167">
                  <c:v>11.551</c:v>
                </c:pt>
                <c:pt idx="168">
                  <c:v>11.562000000000006</c:v>
                </c:pt>
                <c:pt idx="169">
                  <c:v>11.563000000000002</c:v>
                </c:pt>
                <c:pt idx="170">
                  <c:v>11.571</c:v>
                </c:pt>
                <c:pt idx="171">
                  <c:v>11.579000000000002</c:v>
                </c:pt>
                <c:pt idx="172">
                  <c:v>11.591000000000001</c:v>
                </c:pt>
                <c:pt idx="173">
                  <c:v>11.599</c:v>
                </c:pt>
                <c:pt idx="174">
                  <c:v>11.603</c:v>
                </c:pt>
                <c:pt idx="175">
                  <c:v>11.612</c:v>
                </c:pt>
                <c:pt idx="176">
                  <c:v>11.622</c:v>
                </c:pt>
                <c:pt idx="177">
                  <c:v>11.631</c:v>
                </c:pt>
                <c:pt idx="178">
                  <c:v>11.636000000000001</c:v>
                </c:pt>
                <c:pt idx="179">
                  <c:v>11.645</c:v>
                </c:pt>
                <c:pt idx="180">
                  <c:v>11.65</c:v>
                </c:pt>
                <c:pt idx="181">
                  <c:v>11.656000000000002</c:v>
                </c:pt>
                <c:pt idx="182">
                  <c:v>11.662000000000004</c:v>
                </c:pt>
                <c:pt idx="183">
                  <c:v>11.663</c:v>
                </c:pt>
                <c:pt idx="184">
                  <c:v>11.662000000000004</c:v>
                </c:pt>
                <c:pt idx="185">
                  <c:v>11.681000000000001</c:v>
                </c:pt>
                <c:pt idx="186">
                  <c:v>11.688000000000001</c:v>
                </c:pt>
                <c:pt idx="187">
                  <c:v>11.698</c:v>
                </c:pt>
                <c:pt idx="188">
                  <c:v>11.700000000000001</c:v>
                </c:pt>
                <c:pt idx="189">
                  <c:v>11.706</c:v>
                </c:pt>
                <c:pt idx="190">
                  <c:v>11.714</c:v>
                </c:pt>
                <c:pt idx="191">
                  <c:v>11.722</c:v>
                </c:pt>
                <c:pt idx="192">
                  <c:v>11.728</c:v>
                </c:pt>
                <c:pt idx="193">
                  <c:v>11.734999999999999</c:v>
                </c:pt>
                <c:pt idx="194">
                  <c:v>11.742000000000001</c:v>
                </c:pt>
                <c:pt idx="195">
                  <c:v>11.756</c:v>
                </c:pt>
                <c:pt idx="196">
                  <c:v>11.761000000000001</c:v>
                </c:pt>
                <c:pt idx="197">
                  <c:v>11.762</c:v>
                </c:pt>
                <c:pt idx="198">
                  <c:v>11.771000000000001</c:v>
                </c:pt>
                <c:pt idx="199">
                  <c:v>11.776</c:v>
                </c:pt>
                <c:pt idx="200">
                  <c:v>11.783000000000001</c:v>
                </c:pt>
                <c:pt idx="201">
                  <c:v>11.796000000000001</c:v>
                </c:pt>
                <c:pt idx="202">
                  <c:v>11.798</c:v>
                </c:pt>
                <c:pt idx="203">
                  <c:v>11.807</c:v>
                </c:pt>
                <c:pt idx="204">
                  <c:v>11.82</c:v>
                </c:pt>
                <c:pt idx="205">
                  <c:v>11.818</c:v>
                </c:pt>
                <c:pt idx="206">
                  <c:v>11.831</c:v>
                </c:pt>
                <c:pt idx="207">
                  <c:v>11.833</c:v>
                </c:pt>
                <c:pt idx="208">
                  <c:v>11.842000000000002</c:v>
                </c:pt>
                <c:pt idx="209">
                  <c:v>11.852000000000011</c:v>
                </c:pt>
                <c:pt idx="210">
                  <c:v>11.862000000000011</c:v>
                </c:pt>
                <c:pt idx="211">
                  <c:v>11.868</c:v>
                </c:pt>
                <c:pt idx="212">
                  <c:v>11.876000000000012</c:v>
                </c:pt>
                <c:pt idx="213">
                  <c:v>11.877000000000002</c:v>
                </c:pt>
                <c:pt idx="214">
                  <c:v>11.893000000000002</c:v>
                </c:pt>
                <c:pt idx="215">
                  <c:v>11.896000000000004</c:v>
                </c:pt>
                <c:pt idx="216">
                  <c:v>11.898</c:v>
                </c:pt>
                <c:pt idx="217">
                  <c:v>11.909000000000002</c:v>
                </c:pt>
                <c:pt idx="218">
                  <c:v>11.921000000000001</c:v>
                </c:pt>
                <c:pt idx="219">
                  <c:v>11.927</c:v>
                </c:pt>
                <c:pt idx="220">
                  <c:v>11.937000000000001</c:v>
                </c:pt>
                <c:pt idx="221">
                  <c:v>11.939</c:v>
                </c:pt>
                <c:pt idx="222">
                  <c:v>11.938000000000001</c:v>
                </c:pt>
                <c:pt idx="223">
                  <c:v>11.952000000000011</c:v>
                </c:pt>
                <c:pt idx="224">
                  <c:v>11.957000000000004</c:v>
                </c:pt>
                <c:pt idx="225">
                  <c:v>11.965000000000011</c:v>
                </c:pt>
                <c:pt idx="226">
                  <c:v>11.968</c:v>
                </c:pt>
                <c:pt idx="227">
                  <c:v>11.981</c:v>
                </c:pt>
                <c:pt idx="228">
                  <c:v>11.986000000000002</c:v>
                </c:pt>
                <c:pt idx="229">
                  <c:v>11.988</c:v>
                </c:pt>
                <c:pt idx="230">
                  <c:v>11.998000000000001</c:v>
                </c:pt>
                <c:pt idx="231">
                  <c:v>12.008000000000001</c:v>
                </c:pt>
                <c:pt idx="232">
                  <c:v>12.015000000000002</c:v>
                </c:pt>
                <c:pt idx="233">
                  <c:v>12.024000000000001</c:v>
                </c:pt>
                <c:pt idx="234">
                  <c:v>12.029</c:v>
                </c:pt>
                <c:pt idx="235">
                  <c:v>12.033000000000001</c:v>
                </c:pt>
                <c:pt idx="236">
                  <c:v>12.045</c:v>
                </c:pt>
                <c:pt idx="237">
                  <c:v>12.051</c:v>
                </c:pt>
                <c:pt idx="238">
                  <c:v>12.057</c:v>
                </c:pt>
                <c:pt idx="239">
                  <c:v>12.06500000000001</c:v>
                </c:pt>
                <c:pt idx="240">
                  <c:v>12.078000000000001</c:v>
                </c:pt>
                <c:pt idx="241">
                  <c:v>12.08</c:v>
                </c:pt>
                <c:pt idx="242">
                  <c:v>12.085000000000004</c:v>
                </c:pt>
                <c:pt idx="243">
                  <c:v>12.093</c:v>
                </c:pt>
                <c:pt idx="244">
                  <c:v>12.097</c:v>
                </c:pt>
                <c:pt idx="245">
                  <c:v>12.109</c:v>
                </c:pt>
                <c:pt idx="246">
                  <c:v>12.117000000000001</c:v>
                </c:pt>
                <c:pt idx="247">
                  <c:v>12.126000000000001</c:v>
                </c:pt>
                <c:pt idx="248">
                  <c:v>12.13</c:v>
                </c:pt>
                <c:pt idx="249">
                  <c:v>12.134</c:v>
                </c:pt>
                <c:pt idx="250">
                  <c:v>12.141999999999999</c:v>
                </c:pt>
                <c:pt idx="251">
                  <c:v>12.149000000000001</c:v>
                </c:pt>
                <c:pt idx="252">
                  <c:v>12.162000000000004</c:v>
                </c:pt>
                <c:pt idx="253">
                  <c:v>12.161</c:v>
                </c:pt>
                <c:pt idx="254">
                  <c:v>12.167</c:v>
                </c:pt>
                <c:pt idx="255">
                  <c:v>12.174000000000001</c:v>
                </c:pt>
                <c:pt idx="256">
                  <c:v>12.183</c:v>
                </c:pt>
                <c:pt idx="257">
                  <c:v>12.19</c:v>
                </c:pt>
                <c:pt idx="258">
                  <c:v>12.201000000000001</c:v>
                </c:pt>
                <c:pt idx="259">
                  <c:v>12.212</c:v>
                </c:pt>
                <c:pt idx="260">
                  <c:v>12.218</c:v>
                </c:pt>
                <c:pt idx="261">
                  <c:v>12.224</c:v>
                </c:pt>
                <c:pt idx="262">
                  <c:v>12.23</c:v>
                </c:pt>
                <c:pt idx="263">
                  <c:v>12.237</c:v>
                </c:pt>
                <c:pt idx="264">
                  <c:v>12.251000000000001</c:v>
                </c:pt>
                <c:pt idx="265">
                  <c:v>12.253</c:v>
                </c:pt>
                <c:pt idx="266">
                  <c:v>12.262</c:v>
                </c:pt>
                <c:pt idx="267">
                  <c:v>12.269</c:v>
                </c:pt>
                <c:pt idx="268">
                  <c:v>12.284000000000001</c:v>
                </c:pt>
                <c:pt idx="269">
                  <c:v>12.283000000000001</c:v>
                </c:pt>
                <c:pt idx="270">
                  <c:v>12.288</c:v>
                </c:pt>
                <c:pt idx="271">
                  <c:v>12.304</c:v>
                </c:pt>
                <c:pt idx="272">
                  <c:v>12.307</c:v>
                </c:pt>
                <c:pt idx="273">
                  <c:v>12.314</c:v>
                </c:pt>
                <c:pt idx="274">
                  <c:v>12.31500000000001</c:v>
                </c:pt>
                <c:pt idx="275">
                  <c:v>12.323</c:v>
                </c:pt>
                <c:pt idx="276">
                  <c:v>12.334</c:v>
                </c:pt>
                <c:pt idx="277">
                  <c:v>12.342000000000002</c:v>
                </c:pt>
                <c:pt idx="278">
                  <c:v>12.351000000000004</c:v>
                </c:pt>
                <c:pt idx="279">
                  <c:v>12.354000000000006</c:v>
                </c:pt>
                <c:pt idx="280">
                  <c:v>12.362000000000011</c:v>
                </c:pt>
                <c:pt idx="281">
                  <c:v>12.365000000000011</c:v>
                </c:pt>
                <c:pt idx="282">
                  <c:v>12.377000000000002</c:v>
                </c:pt>
                <c:pt idx="283">
                  <c:v>12.38500000000001</c:v>
                </c:pt>
                <c:pt idx="284">
                  <c:v>12.394</c:v>
                </c:pt>
                <c:pt idx="285">
                  <c:v>12.397</c:v>
                </c:pt>
                <c:pt idx="286">
                  <c:v>12.405000000000006</c:v>
                </c:pt>
                <c:pt idx="287">
                  <c:v>12.409000000000002</c:v>
                </c:pt>
                <c:pt idx="288">
                  <c:v>12.419</c:v>
                </c:pt>
                <c:pt idx="289">
                  <c:v>12.435</c:v>
                </c:pt>
                <c:pt idx="290">
                  <c:v>12.436</c:v>
                </c:pt>
                <c:pt idx="291">
                  <c:v>12.446</c:v>
                </c:pt>
                <c:pt idx="292">
                  <c:v>12.451000000000002</c:v>
                </c:pt>
                <c:pt idx="293">
                  <c:v>12.463000000000006</c:v>
                </c:pt>
                <c:pt idx="294">
                  <c:v>12.468</c:v>
                </c:pt>
                <c:pt idx="295">
                  <c:v>12.478</c:v>
                </c:pt>
                <c:pt idx="296">
                  <c:v>12.484</c:v>
                </c:pt>
                <c:pt idx="297">
                  <c:v>12.496</c:v>
                </c:pt>
                <c:pt idx="298">
                  <c:v>12.499000000000002</c:v>
                </c:pt>
                <c:pt idx="299">
                  <c:v>12.506</c:v>
                </c:pt>
                <c:pt idx="300">
                  <c:v>12.511000000000001</c:v>
                </c:pt>
                <c:pt idx="301">
                  <c:v>12.521000000000001</c:v>
                </c:pt>
                <c:pt idx="302">
                  <c:v>12.530000000000001</c:v>
                </c:pt>
                <c:pt idx="303">
                  <c:v>12.532</c:v>
                </c:pt>
                <c:pt idx="304">
                  <c:v>12.543000000000001</c:v>
                </c:pt>
                <c:pt idx="305">
                  <c:v>12.548999999999999</c:v>
                </c:pt>
                <c:pt idx="306">
                  <c:v>12.561</c:v>
                </c:pt>
                <c:pt idx="307">
                  <c:v>12.566000000000004</c:v>
                </c:pt>
                <c:pt idx="308">
                  <c:v>12.575000000000006</c:v>
                </c:pt>
                <c:pt idx="309">
                  <c:v>12.571</c:v>
                </c:pt>
                <c:pt idx="310">
                  <c:v>12.58</c:v>
                </c:pt>
                <c:pt idx="311">
                  <c:v>12.584</c:v>
                </c:pt>
                <c:pt idx="312">
                  <c:v>12.592000000000002</c:v>
                </c:pt>
                <c:pt idx="313">
                  <c:v>12.596</c:v>
                </c:pt>
                <c:pt idx="314">
                  <c:v>12.598000000000001</c:v>
                </c:pt>
                <c:pt idx="315">
                  <c:v>12.605</c:v>
                </c:pt>
                <c:pt idx="316">
                  <c:v>12.616</c:v>
                </c:pt>
                <c:pt idx="317">
                  <c:v>12.616</c:v>
                </c:pt>
                <c:pt idx="318">
                  <c:v>12.619</c:v>
                </c:pt>
                <c:pt idx="319">
                  <c:v>12.626000000000001</c:v>
                </c:pt>
                <c:pt idx="320">
                  <c:v>12.633000000000001</c:v>
                </c:pt>
                <c:pt idx="321">
                  <c:v>12.645</c:v>
                </c:pt>
                <c:pt idx="322">
                  <c:v>12.65</c:v>
                </c:pt>
                <c:pt idx="323">
                  <c:v>12.65</c:v>
                </c:pt>
                <c:pt idx="324">
                  <c:v>12.66</c:v>
                </c:pt>
                <c:pt idx="325">
                  <c:v>12.663</c:v>
                </c:pt>
                <c:pt idx="326">
                  <c:v>12.673</c:v>
                </c:pt>
                <c:pt idx="327">
                  <c:v>12.674000000000001</c:v>
                </c:pt>
                <c:pt idx="328">
                  <c:v>12.678000000000001</c:v>
                </c:pt>
                <c:pt idx="329">
                  <c:v>12.68</c:v>
                </c:pt>
                <c:pt idx="330">
                  <c:v>12.695</c:v>
                </c:pt>
                <c:pt idx="331">
                  <c:v>12.699</c:v>
                </c:pt>
                <c:pt idx="332">
                  <c:v>12.701000000000001</c:v>
                </c:pt>
                <c:pt idx="333">
                  <c:v>12.707000000000001</c:v>
                </c:pt>
                <c:pt idx="334">
                  <c:v>12.715</c:v>
                </c:pt>
                <c:pt idx="335">
                  <c:v>12.718</c:v>
                </c:pt>
                <c:pt idx="336">
                  <c:v>12.724</c:v>
                </c:pt>
                <c:pt idx="337">
                  <c:v>12.729000000000001</c:v>
                </c:pt>
                <c:pt idx="338">
                  <c:v>12.737</c:v>
                </c:pt>
                <c:pt idx="339">
                  <c:v>12.738</c:v>
                </c:pt>
                <c:pt idx="340">
                  <c:v>12.752000000000002</c:v>
                </c:pt>
                <c:pt idx="341">
                  <c:v>12.753</c:v>
                </c:pt>
                <c:pt idx="342">
                  <c:v>12.759</c:v>
                </c:pt>
                <c:pt idx="343">
                  <c:v>12.765000000000002</c:v>
                </c:pt>
                <c:pt idx="344">
                  <c:v>12.765000000000002</c:v>
                </c:pt>
                <c:pt idx="345">
                  <c:v>12.777000000000001</c:v>
                </c:pt>
                <c:pt idx="346">
                  <c:v>12.783000000000001</c:v>
                </c:pt>
                <c:pt idx="347">
                  <c:v>12.786</c:v>
                </c:pt>
                <c:pt idx="348">
                  <c:v>12.791</c:v>
                </c:pt>
                <c:pt idx="349">
                  <c:v>12.804</c:v>
                </c:pt>
                <c:pt idx="350">
                  <c:v>12.806000000000004</c:v>
                </c:pt>
                <c:pt idx="351">
                  <c:v>12.81500000000001</c:v>
                </c:pt>
                <c:pt idx="352">
                  <c:v>12.817</c:v>
                </c:pt>
                <c:pt idx="353">
                  <c:v>12.827</c:v>
                </c:pt>
                <c:pt idx="354">
                  <c:v>12.831</c:v>
                </c:pt>
                <c:pt idx="355">
                  <c:v>12.834</c:v>
                </c:pt>
                <c:pt idx="356">
                  <c:v>12.834</c:v>
                </c:pt>
                <c:pt idx="357">
                  <c:v>12.842000000000002</c:v>
                </c:pt>
                <c:pt idx="358">
                  <c:v>12.851000000000004</c:v>
                </c:pt>
                <c:pt idx="359">
                  <c:v>12.85300000000001</c:v>
                </c:pt>
                <c:pt idx="360">
                  <c:v>12.861000000000002</c:v>
                </c:pt>
                <c:pt idx="361">
                  <c:v>12.864000000000004</c:v>
                </c:pt>
                <c:pt idx="362">
                  <c:v>12.871</c:v>
                </c:pt>
                <c:pt idx="363">
                  <c:v>12.873000000000006</c:v>
                </c:pt>
                <c:pt idx="364">
                  <c:v>12.884</c:v>
                </c:pt>
                <c:pt idx="365">
                  <c:v>12.888</c:v>
                </c:pt>
                <c:pt idx="366">
                  <c:v>12.898</c:v>
                </c:pt>
                <c:pt idx="367">
                  <c:v>12.901</c:v>
                </c:pt>
                <c:pt idx="368">
                  <c:v>12.914</c:v>
                </c:pt>
                <c:pt idx="369">
                  <c:v>12.916</c:v>
                </c:pt>
                <c:pt idx="370">
                  <c:v>12.923</c:v>
                </c:pt>
                <c:pt idx="371">
                  <c:v>12.945</c:v>
                </c:pt>
                <c:pt idx="372">
                  <c:v>12.944000000000001</c:v>
                </c:pt>
                <c:pt idx="373">
                  <c:v>12.945</c:v>
                </c:pt>
                <c:pt idx="374">
                  <c:v>12.945</c:v>
                </c:pt>
                <c:pt idx="375">
                  <c:v>12.96</c:v>
                </c:pt>
                <c:pt idx="376">
                  <c:v>12.966000000000006</c:v>
                </c:pt>
                <c:pt idx="377">
                  <c:v>12.965000000000011</c:v>
                </c:pt>
                <c:pt idx="378">
                  <c:v>12.97</c:v>
                </c:pt>
                <c:pt idx="379">
                  <c:v>12.977</c:v>
                </c:pt>
                <c:pt idx="380">
                  <c:v>12.967000000000002</c:v>
                </c:pt>
                <c:pt idx="381">
                  <c:v>12.992000000000004</c:v>
                </c:pt>
                <c:pt idx="382">
                  <c:v>12.995000000000006</c:v>
                </c:pt>
                <c:pt idx="383">
                  <c:v>13.002000000000002</c:v>
                </c:pt>
                <c:pt idx="384">
                  <c:v>13.004</c:v>
                </c:pt>
                <c:pt idx="385">
                  <c:v>13.012</c:v>
                </c:pt>
                <c:pt idx="386">
                  <c:v>13.018000000000001</c:v>
                </c:pt>
                <c:pt idx="387">
                  <c:v>13.019</c:v>
                </c:pt>
                <c:pt idx="388">
                  <c:v>13.018000000000001</c:v>
                </c:pt>
                <c:pt idx="389">
                  <c:v>13.023</c:v>
                </c:pt>
                <c:pt idx="390">
                  <c:v>13.031000000000001</c:v>
                </c:pt>
                <c:pt idx="391">
                  <c:v>13.037000000000001</c:v>
                </c:pt>
                <c:pt idx="392">
                  <c:v>13.042</c:v>
                </c:pt>
                <c:pt idx="393">
                  <c:v>13.056000000000004</c:v>
                </c:pt>
                <c:pt idx="394">
                  <c:v>13.05200000000001</c:v>
                </c:pt>
                <c:pt idx="395">
                  <c:v>13.06500000000001</c:v>
                </c:pt>
                <c:pt idx="396">
                  <c:v>13.063000000000002</c:v>
                </c:pt>
                <c:pt idx="397">
                  <c:v>13.067</c:v>
                </c:pt>
                <c:pt idx="398">
                  <c:v>13.075000000000006</c:v>
                </c:pt>
                <c:pt idx="399">
                  <c:v>13.076000000000002</c:v>
                </c:pt>
                <c:pt idx="400">
                  <c:v>13.083</c:v>
                </c:pt>
                <c:pt idx="401">
                  <c:v>13.083</c:v>
                </c:pt>
                <c:pt idx="402">
                  <c:v>13.098000000000001</c:v>
                </c:pt>
                <c:pt idx="403">
                  <c:v>13.098000000000001</c:v>
                </c:pt>
                <c:pt idx="404">
                  <c:v>13.101000000000001</c:v>
                </c:pt>
                <c:pt idx="405">
                  <c:v>13.105</c:v>
                </c:pt>
                <c:pt idx="406">
                  <c:v>13.115000000000002</c:v>
                </c:pt>
                <c:pt idx="407">
                  <c:v>13.117999999999999</c:v>
                </c:pt>
                <c:pt idx="408">
                  <c:v>13.123000000000001</c:v>
                </c:pt>
                <c:pt idx="409">
                  <c:v>13.124000000000001</c:v>
                </c:pt>
                <c:pt idx="410">
                  <c:v>13.133000000000001</c:v>
                </c:pt>
                <c:pt idx="411">
                  <c:v>13.129000000000001</c:v>
                </c:pt>
                <c:pt idx="412">
                  <c:v>13.145</c:v>
                </c:pt>
                <c:pt idx="413">
                  <c:v>13.153000000000002</c:v>
                </c:pt>
                <c:pt idx="414">
                  <c:v>13.148</c:v>
                </c:pt>
                <c:pt idx="415">
                  <c:v>13.16</c:v>
                </c:pt>
                <c:pt idx="416">
                  <c:v>13.164000000000001</c:v>
                </c:pt>
                <c:pt idx="417">
                  <c:v>13.170000000000002</c:v>
                </c:pt>
                <c:pt idx="418">
                  <c:v>13.178000000000001</c:v>
                </c:pt>
                <c:pt idx="419">
                  <c:v>13.18</c:v>
                </c:pt>
                <c:pt idx="420">
                  <c:v>13.18</c:v>
                </c:pt>
                <c:pt idx="421">
                  <c:v>13.188000000000001</c:v>
                </c:pt>
                <c:pt idx="422">
                  <c:v>13.191000000000001</c:v>
                </c:pt>
                <c:pt idx="423">
                  <c:v>13.199000000000002</c:v>
                </c:pt>
                <c:pt idx="424">
                  <c:v>13.201000000000001</c:v>
                </c:pt>
                <c:pt idx="425">
                  <c:v>13.204000000000001</c:v>
                </c:pt>
                <c:pt idx="426">
                  <c:v>13.21</c:v>
                </c:pt>
                <c:pt idx="427">
                  <c:v>13.213000000000001</c:v>
                </c:pt>
                <c:pt idx="428">
                  <c:v>13.213000000000001</c:v>
                </c:pt>
                <c:pt idx="429">
                  <c:v>13.228999999999999</c:v>
                </c:pt>
                <c:pt idx="430">
                  <c:v>13.233000000000001</c:v>
                </c:pt>
                <c:pt idx="431">
                  <c:v>13.231999999999999</c:v>
                </c:pt>
                <c:pt idx="432">
                  <c:v>13.241</c:v>
                </c:pt>
                <c:pt idx="433">
                  <c:v>13.248999999999999</c:v>
                </c:pt>
                <c:pt idx="434">
                  <c:v>13.245999999999999</c:v>
                </c:pt>
                <c:pt idx="435">
                  <c:v>13.254000000000001</c:v>
                </c:pt>
                <c:pt idx="436">
                  <c:v>13.262</c:v>
                </c:pt>
                <c:pt idx="437">
                  <c:v>13.260000000000002</c:v>
                </c:pt>
                <c:pt idx="438">
                  <c:v>13.269000000000002</c:v>
                </c:pt>
                <c:pt idx="439">
                  <c:v>13.277999999999999</c:v>
                </c:pt>
                <c:pt idx="440">
                  <c:v>13.285</c:v>
                </c:pt>
                <c:pt idx="441">
                  <c:v>13.282</c:v>
                </c:pt>
                <c:pt idx="442">
                  <c:v>13.291</c:v>
                </c:pt>
                <c:pt idx="443">
                  <c:v>13.297000000000001</c:v>
                </c:pt>
                <c:pt idx="444">
                  <c:v>13.303000000000004</c:v>
                </c:pt>
                <c:pt idx="445">
                  <c:v>13.312000000000006</c:v>
                </c:pt>
                <c:pt idx="446">
                  <c:v>13.313000000000002</c:v>
                </c:pt>
                <c:pt idx="447">
                  <c:v>13.319000000000004</c:v>
                </c:pt>
                <c:pt idx="448">
                  <c:v>13.325000000000006</c:v>
                </c:pt>
                <c:pt idx="449">
                  <c:v>13.333000000000002</c:v>
                </c:pt>
                <c:pt idx="450">
                  <c:v>13.337</c:v>
                </c:pt>
                <c:pt idx="451">
                  <c:v>13.34</c:v>
                </c:pt>
                <c:pt idx="452">
                  <c:v>13.346</c:v>
                </c:pt>
                <c:pt idx="453">
                  <c:v>13.356000000000014</c:v>
                </c:pt>
                <c:pt idx="454">
                  <c:v>13.361000000000002</c:v>
                </c:pt>
                <c:pt idx="455">
                  <c:v>13.36300000000001</c:v>
                </c:pt>
                <c:pt idx="456">
                  <c:v>13.36900000000001</c:v>
                </c:pt>
                <c:pt idx="457">
                  <c:v>13.378</c:v>
                </c:pt>
                <c:pt idx="458">
                  <c:v>13.385000000000012</c:v>
                </c:pt>
                <c:pt idx="459">
                  <c:v>13.389000000000006</c:v>
                </c:pt>
                <c:pt idx="460">
                  <c:v>13.39200000000001</c:v>
                </c:pt>
                <c:pt idx="461">
                  <c:v>13.396000000000004</c:v>
                </c:pt>
                <c:pt idx="462">
                  <c:v>13.403000000000002</c:v>
                </c:pt>
                <c:pt idx="463">
                  <c:v>13.405000000000006</c:v>
                </c:pt>
                <c:pt idx="464">
                  <c:v>13.409000000000002</c:v>
                </c:pt>
                <c:pt idx="465">
                  <c:v>13.415000000000004</c:v>
                </c:pt>
                <c:pt idx="466">
                  <c:v>13.426000000000002</c:v>
                </c:pt>
                <c:pt idx="467">
                  <c:v>13.421000000000001</c:v>
                </c:pt>
                <c:pt idx="468">
                  <c:v>13.425000000000002</c:v>
                </c:pt>
                <c:pt idx="469">
                  <c:v>13.434000000000001</c:v>
                </c:pt>
                <c:pt idx="470">
                  <c:v>13.438000000000001</c:v>
                </c:pt>
                <c:pt idx="471">
                  <c:v>13.439</c:v>
                </c:pt>
                <c:pt idx="472">
                  <c:v>13.445</c:v>
                </c:pt>
                <c:pt idx="473">
                  <c:v>13.454000000000002</c:v>
                </c:pt>
                <c:pt idx="474">
                  <c:v>13.46</c:v>
                </c:pt>
                <c:pt idx="475">
                  <c:v>13.45900000000001</c:v>
                </c:pt>
                <c:pt idx="476">
                  <c:v>13.468</c:v>
                </c:pt>
                <c:pt idx="477">
                  <c:v>13.464000000000002</c:v>
                </c:pt>
                <c:pt idx="478">
                  <c:v>13.474</c:v>
                </c:pt>
                <c:pt idx="479">
                  <c:v>13.474</c:v>
                </c:pt>
                <c:pt idx="480">
                  <c:v>13.484000000000002</c:v>
                </c:pt>
                <c:pt idx="481">
                  <c:v>13.479000000000006</c:v>
                </c:pt>
                <c:pt idx="482">
                  <c:v>13.493000000000002</c:v>
                </c:pt>
                <c:pt idx="483">
                  <c:v>13.496000000000002</c:v>
                </c:pt>
                <c:pt idx="484">
                  <c:v>13.491</c:v>
                </c:pt>
                <c:pt idx="485">
                  <c:v>13.499000000000002</c:v>
                </c:pt>
                <c:pt idx="486">
                  <c:v>13.508000000000001</c:v>
                </c:pt>
                <c:pt idx="487">
                  <c:v>13.513000000000002</c:v>
                </c:pt>
                <c:pt idx="488">
                  <c:v>13.513000000000002</c:v>
                </c:pt>
                <c:pt idx="489">
                  <c:v>13.514000000000001</c:v>
                </c:pt>
                <c:pt idx="490">
                  <c:v>13.518000000000001</c:v>
                </c:pt>
                <c:pt idx="491">
                  <c:v>13.527000000000001</c:v>
                </c:pt>
                <c:pt idx="492">
                  <c:v>13.530000000000001</c:v>
                </c:pt>
                <c:pt idx="493">
                  <c:v>13.534000000000001</c:v>
                </c:pt>
                <c:pt idx="494">
                  <c:v>13.538</c:v>
                </c:pt>
                <c:pt idx="495">
                  <c:v>13.54</c:v>
                </c:pt>
                <c:pt idx="496">
                  <c:v>13.547999999999998</c:v>
                </c:pt>
                <c:pt idx="497">
                  <c:v>13.548999999999999</c:v>
                </c:pt>
                <c:pt idx="498">
                  <c:v>13.553000000000004</c:v>
                </c:pt>
                <c:pt idx="499">
                  <c:v>13.55200000000001</c:v>
                </c:pt>
                <c:pt idx="500">
                  <c:v>13.561</c:v>
                </c:pt>
                <c:pt idx="501">
                  <c:v>13.564</c:v>
                </c:pt>
                <c:pt idx="502">
                  <c:v>13.568000000000001</c:v>
                </c:pt>
                <c:pt idx="503">
                  <c:v>13.574000000000002</c:v>
                </c:pt>
                <c:pt idx="504">
                  <c:v>13.578000000000001</c:v>
                </c:pt>
                <c:pt idx="505">
                  <c:v>13.580000000000002</c:v>
                </c:pt>
                <c:pt idx="506">
                  <c:v>13.585000000000004</c:v>
                </c:pt>
                <c:pt idx="507">
                  <c:v>13.594000000000001</c:v>
                </c:pt>
                <c:pt idx="508">
                  <c:v>13.588000000000001</c:v>
                </c:pt>
                <c:pt idx="509">
                  <c:v>13.599</c:v>
                </c:pt>
                <c:pt idx="510">
                  <c:v>13.598000000000001</c:v>
                </c:pt>
                <c:pt idx="511">
                  <c:v>13.608000000000001</c:v>
                </c:pt>
                <c:pt idx="512">
                  <c:v>13.600000000000001</c:v>
                </c:pt>
                <c:pt idx="513">
                  <c:v>13.611000000000001</c:v>
                </c:pt>
                <c:pt idx="514">
                  <c:v>13.612000000000002</c:v>
                </c:pt>
                <c:pt idx="515">
                  <c:v>13.614000000000001</c:v>
                </c:pt>
                <c:pt idx="516">
                  <c:v>13.620999999999999</c:v>
                </c:pt>
                <c:pt idx="517">
                  <c:v>13.626000000000001</c:v>
                </c:pt>
                <c:pt idx="518">
                  <c:v>13.627000000000001</c:v>
                </c:pt>
                <c:pt idx="519">
                  <c:v>13.633000000000001</c:v>
                </c:pt>
                <c:pt idx="520">
                  <c:v>13.629000000000001</c:v>
                </c:pt>
                <c:pt idx="521">
                  <c:v>13.631</c:v>
                </c:pt>
                <c:pt idx="522">
                  <c:v>13.643000000000001</c:v>
                </c:pt>
                <c:pt idx="523">
                  <c:v>13.649000000000001</c:v>
                </c:pt>
                <c:pt idx="524">
                  <c:v>13.646999999999998</c:v>
                </c:pt>
                <c:pt idx="525">
                  <c:v>13.652000000000006</c:v>
                </c:pt>
                <c:pt idx="526">
                  <c:v>13.658000000000001</c:v>
                </c:pt>
                <c:pt idx="527">
                  <c:v>13.659000000000002</c:v>
                </c:pt>
                <c:pt idx="528">
                  <c:v>13.666</c:v>
                </c:pt>
                <c:pt idx="529">
                  <c:v>13.664000000000001</c:v>
                </c:pt>
                <c:pt idx="530">
                  <c:v>13.669</c:v>
                </c:pt>
                <c:pt idx="531">
                  <c:v>13.671000000000001</c:v>
                </c:pt>
                <c:pt idx="532">
                  <c:v>13.674000000000001</c:v>
                </c:pt>
                <c:pt idx="533">
                  <c:v>13.683</c:v>
                </c:pt>
                <c:pt idx="534">
                  <c:v>13.684000000000001</c:v>
                </c:pt>
                <c:pt idx="535">
                  <c:v>13.688000000000001</c:v>
                </c:pt>
                <c:pt idx="536">
                  <c:v>13.691000000000001</c:v>
                </c:pt>
                <c:pt idx="537">
                  <c:v>13.694000000000001</c:v>
                </c:pt>
                <c:pt idx="538">
                  <c:v>13.695</c:v>
                </c:pt>
                <c:pt idx="539">
                  <c:v>13.704000000000001</c:v>
                </c:pt>
                <c:pt idx="540">
                  <c:v>13.705000000000002</c:v>
                </c:pt>
                <c:pt idx="541">
                  <c:v>13.716000000000001</c:v>
                </c:pt>
                <c:pt idx="542">
                  <c:v>13.717000000000001</c:v>
                </c:pt>
                <c:pt idx="543">
                  <c:v>13.721</c:v>
                </c:pt>
                <c:pt idx="544">
                  <c:v>13.719000000000001</c:v>
                </c:pt>
                <c:pt idx="545">
                  <c:v>13.731999999999999</c:v>
                </c:pt>
                <c:pt idx="546">
                  <c:v>13.734999999999999</c:v>
                </c:pt>
                <c:pt idx="547">
                  <c:v>13.741</c:v>
                </c:pt>
                <c:pt idx="548">
                  <c:v>13.742999999999999</c:v>
                </c:pt>
                <c:pt idx="549">
                  <c:v>13.745999999999999</c:v>
                </c:pt>
                <c:pt idx="550">
                  <c:v>13.75</c:v>
                </c:pt>
                <c:pt idx="551">
                  <c:v>13.756</c:v>
                </c:pt>
                <c:pt idx="552">
                  <c:v>13.759</c:v>
                </c:pt>
                <c:pt idx="553">
                  <c:v>13.766000000000002</c:v>
                </c:pt>
                <c:pt idx="554">
                  <c:v>13.767000000000001</c:v>
                </c:pt>
                <c:pt idx="555">
                  <c:v>13.779</c:v>
                </c:pt>
                <c:pt idx="556">
                  <c:v>13.779</c:v>
                </c:pt>
                <c:pt idx="557">
                  <c:v>13.785</c:v>
                </c:pt>
                <c:pt idx="558">
                  <c:v>13.786000000000001</c:v>
                </c:pt>
                <c:pt idx="559">
                  <c:v>13.785</c:v>
                </c:pt>
                <c:pt idx="560">
                  <c:v>13.792000000000002</c:v>
                </c:pt>
                <c:pt idx="561">
                  <c:v>13.795000000000002</c:v>
                </c:pt>
                <c:pt idx="562">
                  <c:v>13.80200000000001</c:v>
                </c:pt>
                <c:pt idx="563">
                  <c:v>13.806000000000004</c:v>
                </c:pt>
                <c:pt idx="564">
                  <c:v>13.814</c:v>
                </c:pt>
                <c:pt idx="565">
                  <c:v>13.810000000000002</c:v>
                </c:pt>
                <c:pt idx="566">
                  <c:v>13.82</c:v>
                </c:pt>
                <c:pt idx="567">
                  <c:v>13.82</c:v>
                </c:pt>
                <c:pt idx="568">
                  <c:v>13.819000000000004</c:v>
                </c:pt>
                <c:pt idx="569">
                  <c:v>13.833000000000002</c:v>
                </c:pt>
                <c:pt idx="570">
                  <c:v>13.835000000000004</c:v>
                </c:pt>
                <c:pt idx="571">
                  <c:v>13.839</c:v>
                </c:pt>
                <c:pt idx="572">
                  <c:v>13.841000000000001</c:v>
                </c:pt>
                <c:pt idx="573">
                  <c:v>13.845000000000002</c:v>
                </c:pt>
                <c:pt idx="574">
                  <c:v>13.852000000000011</c:v>
                </c:pt>
                <c:pt idx="575">
                  <c:v>13.854000000000006</c:v>
                </c:pt>
                <c:pt idx="576">
                  <c:v>13.859000000000014</c:v>
                </c:pt>
                <c:pt idx="577">
                  <c:v>13.867000000000004</c:v>
                </c:pt>
                <c:pt idx="578">
                  <c:v>13.86900000000001</c:v>
                </c:pt>
                <c:pt idx="579">
                  <c:v>13.871000000000002</c:v>
                </c:pt>
                <c:pt idx="580">
                  <c:v>13.873000000000006</c:v>
                </c:pt>
                <c:pt idx="581">
                  <c:v>13.883000000000004</c:v>
                </c:pt>
                <c:pt idx="582">
                  <c:v>13.887</c:v>
                </c:pt>
                <c:pt idx="583">
                  <c:v>13.894000000000002</c:v>
                </c:pt>
                <c:pt idx="584">
                  <c:v>13.893000000000002</c:v>
                </c:pt>
                <c:pt idx="585">
                  <c:v>13.898</c:v>
                </c:pt>
                <c:pt idx="586">
                  <c:v>13.903000000000002</c:v>
                </c:pt>
                <c:pt idx="587">
                  <c:v>13.904</c:v>
                </c:pt>
                <c:pt idx="588">
                  <c:v>13.917000000000002</c:v>
                </c:pt>
                <c:pt idx="589">
                  <c:v>13.916</c:v>
                </c:pt>
                <c:pt idx="590">
                  <c:v>13.919</c:v>
                </c:pt>
                <c:pt idx="591">
                  <c:v>13.921000000000001</c:v>
                </c:pt>
                <c:pt idx="592">
                  <c:v>13.925000000000002</c:v>
                </c:pt>
                <c:pt idx="593">
                  <c:v>13.927</c:v>
                </c:pt>
                <c:pt idx="594">
                  <c:v>13.932</c:v>
                </c:pt>
                <c:pt idx="595">
                  <c:v>13.940000000000001</c:v>
                </c:pt>
                <c:pt idx="596">
                  <c:v>13.944000000000001</c:v>
                </c:pt>
                <c:pt idx="597">
                  <c:v>13.951000000000002</c:v>
                </c:pt>
                <c:pt idx="598">
                  <c:v>13.947000000000001</c:v>
                </c:pt>
                <c:pt idx="599">
                  <c:v>13.955000000000014</c:v>
                </c:pt>
                <c:pt idx="600">
                  <c:v>13.950000000000006</c:v>
                </c:pt>
                <c:pt idx="601">
                  <c:v>13.96200000000001</c:v>
                </c:pt>
                <c:pt idx="602">
                  <c:v>13.964000000000002</c:v>
                </c:pt>
                <c:pt idx="603">
                  <c:v>13.964000000000002</c:v>
                </c:pt>
                <c:pt idx="604">
                  <c:v>13.974</c:v>
                </c:pt>
                <c:pt idx="605">
                  <c:v>13.978000000000002</c:v>
                </c:pt>
                <c:pt idx="606">
                  <c:v>13.982000000000006</c:v>
                </c:pt>
                <c:pt idx="607">
                  <c:v>13.986000000000002</c:v>
                </c:pt>
                <c:pt idx="608">
                  <c:v>13.986000000000002</c:v>
                </c:pt>
                <c:pt idx="609">
                  <c:v>13.991</c:v>
                </c:pt>
                <c:pt idx="610">
                  <c:v>14.002000000000002</c:v>
                </c:pt>
                <c:pt idx="611">
                  <c:v>13.998000000000001</c:v>
                </c:pt>
                <c:pt idx="612">
                  <c:v>14.009</c:v>
                </c:pt>
                <c:pt idx="613">
                  <c:v>14.014000000000001</c:v>
                </c:pt>
                <c:pt idx="614">
                  <c:v>14.017000000000001</c:v>
                </c:pt>
                <c:pt idx="615">
                  <c:v>14.014000000000001</c:v>
                </c:pt>
                <c:pt idx="616">
                  <c:v>14.02</c:v>
                </c:pt>
                <c:pt idx="617">
                  <c:v>14.034000000000001</c:v>
                </c:pt>
                <c:pt idx="618">
                  <c:v>14.036000000000001</c:v>
                </c:pt>
                <c:pt idx="619">
                  <c:v>14.039000000000001</c:v>
                </c:pt>
                <c:pt idx="620">
                  <c:v>14.045000000000002</c:v>
                </c:pt>
                <c:pt idx="621">
                  <c:v>14.041</c:v>
                </c:pt>
                <c:pt idx="622">
                  <c:v>14.05</c:v>
                </c:pt>
                <c:pt idx="623">
                  <c:v>14.057000000000002</c:v>
                </c:pt>
                <c:pt idx="624">
                  <c:v>14.063000000000002</c:v>
                </c:pt>
                <c:pt idx="625">
                  <c:v>14.067</c:v>
                </c:pt>
                <c:pt idx="626">
                  <c:v>14.062000000000006</c:v>
                </c:pt>
                <c:pt idx="627">
                  <c:v>14.065000000000012</c:v>
                </c:pt>
                <c:pt idx="628">
                  <c:v>14.067</c:v>
                </c:pt>
                <c:pt idx="629">
                  <c:v>14.075000000000006</c:v>
                </c:pt>
                <c:pt idx="630">
                  <c:v>14.078000000000001</c:v>
                </c:pt>
                <c:pt idx="631">
                  <c:v>14.078000000000001</c:v>
                </c:pt>
                <c:pt idx="632">
                  <c:v>14.086000000000002</c:v>
                </c:pt>
                <c:pt idx="633">
                  <c:v>14.089</c:v>
                </c:pt>
                <c:pt idx="634">
                  <c:v>14.092000000000002</c:v>
                </c:pt>
                <c:pt idx="635">
                  <c:v>14.093</c:v>
                </c:pt>
                <c:pt idx="636">
                  <c:v>14.105</c:v>
                </c:pt>
                <c:pt idx="637">
                  <c:v>14.105</c:v>
                </c:pt>
                <c:pt idx="638">
                  <c:v>14.114000000000001</c:v>
                </c:pt>
                <c:pt idx="639">
                  <c:v>14.113</c:v>
                </c:pt>
                <c:pt idx="640">
                  <c:v>14.127000000000001</c:v>
                </c:pt>
                <c:pt idx="641">
                  <c:v>14.127000000000001</c:v>
                </c:pt>
                <c:pt idx="642">
                  <c:v>14.127000000000001</c:v>
                </c:pt>
                <c:pt idx="643">
                  <c:v>14.133000000000001</c:v>
                </c:pt>
                <c:pt idx="644">
                  <c:v>14.140999999999998</c:v>
                </c:pt>
                <c:pt idx="645">
                  <c:v>14.141999999999999</c:v>
                </c:pt>
                <c:pt idx="646">
                  <c:v>14.149000000000001</c:v>
                </c:pt>
                <c:pt idx="647">
                  <c:v>14.152000000000006</c:v>
                </c:pt>
                <c:pt idx="648">
                  <c:v>14.155000000000006</c:v>
                </c:pt>
                <c:pt idx="649">
                  <c:v>14.159000000000002</c:v>
                </c:pt>
                <c:pt idx="650">
                  <c:v>14.164000000000001</c:v>
                </c:pt>
                <c:pt idx="651">
                  <c:v>14.168000000000001</c:v>
                </c:pt>
                <c:pt idx="652">
                  <c:v>14.174000000000001</c:v>
                </c:pt>
                <c:pt idx="653">
                  <c:v>14.179000000000002</c:v>
                </c:pt>
                <c:pt idx="654">
                  <c:v>14.182</c:v>
                </c:pt>
                <c:pt idx="655">
                  <c:v>14.187000000000001</c:v>
                </c:pt>
                <c:pt idx="656">
                  <c:v>14.194000000000001</c:v>
                </c:pt>
                <c:pt idx="657">
                  <c:v>14.198</c:v>
                </c:pt>
                <c:pt idx="658">
                  <c:v>14.207000000000001</c:v>
                </c:pt>
                <c:pt idx="659">
                  <c:v>14.205000000000002</c:v>
                </c:pt>
                <c:pt idx="660">
                  <c:v>14.218</c:v>
                </c:pt>
                <c:pt idx="661">
                  <c:v>14.209</c:v>
                </c:pt>
                <c:pt idx="662">
                  <c:v>14.219999999999999</c:v>
                </c:pt>
                <c:pt idx="663">
                  <c:v>14.221</c:v>
                </c:pt>
                <c:pt idx="664">
                  <c:v>14.225000000000001</c:v>
                </c:pt>
                <c:pt idx="665">
                  <c:v>14.23</c:v>
                </c:pt>
                <c:pt idx="666">
                  <c:v>14.236999999999998</c:v>
                </c:pt>
                <c:pt idx="667">
                  <c:v>14.238</c:v>
                </c:pt>
                <c:pt idx="668">
                  <c:v>14.247</c:v>
                </c:pt>
                <c:pt idx="669">
                  <c:v>14.254000000000001</c:v>
                </c:pt>
                <c:pt idx="670">
                  <c:v>14.255000000000004</c:v>
                </c:pt>
                <c:pt idx="671">
                  <c:v>14.260000000000002</c:v>
                </c:pt>
                <c:pt idx="672">
                  <c:v>14.262</c:v>
                </c:pt>
                <c:pt idx="673">
                  <c:v>14.273</c:v>
                </c:pt>
                <c:pt idx="674">
                  <c:v>14.280000000000001</c:v>
                </c:pt>
                <c:pt idx="675">
                  <c:v>14.280000000000001</c:v>
                </c:pt>
                <c:pt idx="676">
                  <c:v>14.288</c:v>
                </c:pt>
                <c:pt idx="677">
                  <c:v>14.286000000000001</c:v>
                </c:pt>
                <c:pt idx="678">
                  <c:v>14.294</c:v>
                </c:pt>
                <c:pt idx="679">
                  <c:v>14.298999999999999</c:v>
                </c:pt>
                <c:pt idx="680">
                  <c:v>14.298999999999999</c:v>
                </c:pt>
                <c:pt idx="681">
                  <c:v>14.308</c:v>
                </c:pt>
                <c:pt idx="682">
                  <c:v>14.314</c:v>
                </c:pt>
                <c:pt idx="683">
                  <c:v>14.319000000000004</c:v>
                </c:pt>
                <c:pt idx="684">
                  <c:v>14.323</c:v>
                </c:pt>
                <c:pt idx="685">
                  <c:v>14.326000000000002</c:v>
                </c:pt>
                <c:pt idx="686">
                  <c:v>14.331</c:v>
                </c:pt>
                <c:pt idx="687">
                  <c:v>14.34</c:v>
                </c:pt>
                <c:pt idx="688">
                  <c:v>14.34</c:v>
                </c:pt>
                <c:pt idx="689">
                  <c:v>14.343</c:v>
                </c:pt>
                <c:pt idx="690">
                  <c:v>14.350000000000012</c:v>
                </c:pt>
                <c:pt idx="691">
                  <c:v>14.362000000000014</c:v>
                </c:pt>
                <c:pt idx="692">
                  <c:v>14.36300000000001</c:v>
                </c:pt>
                <c:pt idx="693">
                  <c:v>14.36900000000001</c:v>
                </c:pt>
                <c:pt idx="694">
                  <c:v>14.371000000000002</c:v>
                </c:pt>
                <c:pt idx="695">
                  <c:v>14.378</c:v>
                </c:pt>
                <c:pt idx="696">
                  <c:v>14.378</c:v>
                </c:pt>
                <c:pt idx="697">
                  <c:v>14.384</c:v>
                </c:pt>
                <c:pt idx="698">
                  <c:v>14.393000000000002</c:v>
                </c:pt>
                <c:pt idx="699">
                  <c:v>14.39</c:v>
                </c:pt>
                <c:pt idx="700">
                  <c:v>14.398</c:v>
                </c:pt>
                <c:pt idx="701">
                  <c:v>14.404</c:v>
                </c:pt>
                <c:pt idx="702">
                  <c:v>14.409000000000002</c:v>
                </c:pt>
                <c:pt idx="703">
                  <c:v>14.407</c:v>
                </c:pt>
                <c:pt idx="704">
                  <c:v>14.415000000000004</c:v>
                </c:pt>
                <c:pt idx="705">
                  <c:v>14.420000000000002</c:v>
                </c:pt>
                <c:pt idx="706">
                  <c:v>14.418000000000001</c:v>
                </c:pt>
                <c:pt idx="707">
                  <c:v>14.429000000000002</c:v>
                </c:pt>
                <c:pt idx="708">
                  <c:v>14.43</c:v>
                </c:pt>
                <c:pt idx="709">
                  <c:v>14.433</c:v>
                </c:pt>
                <c:pt idx="710">
                  <c:v>14.433</c:v>
                </c:pt>
                <c:pt idx="711">
                  <c:v>14.442</c:v>
                </c:pt>
                <c:pt idx="712">
                  <c:v>14.442</c:v>
                </c:pt>
                <c:pt idx="713">
                  <c:v>14.450000000000006</c:v>
                </c:pt>
                <c:pt idx="714">
                  <c:v>14.453000000000012</c:v>
                </c:pt>
                <c:pt idx="715">
                  <c:v>14.461000000000002</c:v>
                </c:pt>
                <c:pt idx="716">
                  <c:v>14.461000000000002</c:v>
                </c:pt>
                <c:pt idx="717">
                  <c:v>14.46200000000001</c:v>
                </c:pt>
                <c:pt idx="718">
                  <c:v>14.475000000000012</c:v>
                </c:pt>
                <c:pt idx="719">
                  <c:v>14.481000000000002</c:v>
                </c:pt>
                <c:pt idx="720">
                  <c:v>14.477</c:v>
                </c:pt>
                <c:pt idx="721">
                  <c:v>14.484000000000002</c:v>
                </c:pt>
                <c:pt idx="722">
                  <c:v>14.487000000000002</c:v>
                </c:pt>
                <c:pt idx="723">
                  <c:v>14.494</c:v>
                </c:pt>
                <c:pt idx="724">
                  <c:v>14.495000000000006</c:v>
                </c:pt>
                <c:pt idx="725">
                  <c:v>14.499000000000002</c:v>
                </c:pt>
                <c:pt idx="726">
                  <c:v>14.507000000000001</c:v>
                </c:pt>
                <c:pt idx="727">
                  <c:v>14.507000000000001</c:v>
                </c:pt>
                <c:pt idx="728">
                  <c:v>14.510000000000002</c:v>
                </c:pt>
                <c:pt idx="729">
                  <c:v>14.513000000000002</c:v>
                </c:pt>
                <c:pt idx="730">
                  <c:v>14.521000000000001</c:v>
                </c:pt>
                <c:pt idx="731">
                  <c:v>14.523</c:v>
                </c:pt>
                <c:pt idx="732">
                  <c:v>14.527999999999999</c:v>
                </c:pt>
                <c:pt idx="733">
                  <c:v>14.536000000000001</c:v>
                </c:pt>
                <c:pt idx="734">
                  <c:v>14.541</c:v>
                </c:pt>
                <c:pt idx="735">
                  <c:v>14.539000000000001</c:v>
                </c:pt>
                <c:pt idx="736">
                  <c:v>14.55500000000001</c:v>
                </c:pt>
                <c:pt idx="737">
                  <c:v>14.559000000000006</c:v>
                </c:pt>
                <c:pt idx="738">
                  <c:v>14.561</c:v>
                </c:pt>
                <c:pt idx="739">
                  <c:v>14.560000000000002</c:v>
                </c:pt>
                <c:pt idx="740">
                  <c:v>14.567</c:v>
                </c:pt>
                <c:pt idx="741">
                  <c:v>14.572000000000006</c:v>
                </c:pt>
                <c:pt idx="742">
                  <c:v>14.574000000000002</c:v>
                </c:pt>
                <c:pt idx="743">
                  <c:v>14.580000000000002</c:v>
                </c:pt>
                <c:pt idx="744">
                  <c:v>14.59</c:v>
                </c:pt>
                <c:pt idx="745">
                  <c:v>14.59</c:v>
                </c:pt>
                <c:pt idx="746">
                  <c:v>14.600000000000001</c:v>
                </c:pt>
                <c:pt idx="747">
                  <c:v>14.608000000000001</c:v>
                </c:pt>
                <c:pt idx="748">
                  <c:v>14.609000000000002</c:v>
                </c:pt>
                <c:pt idx="749">
                  <c:v>14.617000000000001</c:v>
                </c:pt>
                <c:pt idx="750">
                  <c:v>14.622</c:v>
                </c:pt>
                <c:pt idx="751">
                  <c:v>14.623000000000001</c:v>
                </c:pt>
                <c:pt idx="752">
                  <c:v>14.626000000000001</c:v>
                </c:pt>
                <c:pt idx="753">
                  <c:v>14.632000000000001</c:v>
                </c:pt>
                <c:pt idx="754">
                  <c:v>14.64</c:v>
                </c:pt>
                <c:pt idx="755">
                  <c:v>14.637999999999998</c:v>
                </c:pt>
                <c:pt idx="756">
                  <c:v>14.646000000000001</c:v>
                </c:pt>
                <c:pt idx="757">
                  <c:v>14.645</c:v>
                </c:pt>
                <c:pt idx="758">
                  <c:v>14.649000000000001</c:v>
                </c:pt>
                <c:pt idx="759">
                  <c:v>14.654</c:v>
                </c:pt>
                <c:pt idx="760">
                  <c:v>14.66</c:v>
                </c:pt>
                <c:pt idx="761">
                  <c:v>14.663</c:v>
                </c:pt>
                <c:pt idx="762">
                  <c:v>14.666</c:v>
                </c:pt>
                <c:pt idx="763">
                  <c:v>14.671000000000001</c:v>
                </c:pt>
                <c:pt idx="764">
                  <c:v>14.676000000000002</c:v>
                </c:pt>
                <c:pt idx="765">
                  <c:v>14.679000000000002</c:v>
                </c:pt>
                <c:pt idx="766">
                  <c:v>14.683</c:v>
                </c:pt>
                <c:pt idx="767">
                  <c:v>14.684000000000001</c:v>
                </c:pt>
                <c:pt idx="768">
                  <c:v>14.694000000000001</c:v>
                </c:pt>
                <c:pt idx="769">
                  <c:v>14.695</c:v>
                </c:pt>
                <c:pt idx="770">
                  <c:v>14.693000000000001</c:v>
                </c:pt>
                <c:pt idx="771">
                  <c:v>14.695</c:v>
                </c:pt>
                <c:pt idx="772">
                  <c:v>14.7</c:v>
                </c:pt>
                <c:pt idx="773">
                  <c:v>14.704000000000001</c:v>
                </c:pt>
                <c:pt idx="774">
                  <c:v>14.707000000000001</c:v>
                </c:pt>
                <c:pt idx="775">
                  <c:v>14.718</c:v>
                </c:pt>
                <c:pt idx="776">
                  <c:v>14.721</c:v>
                </c:pt>
                <c:pt idx="777">
                  <c:v>14.722000000000001</c:v>
                </c:pt>
                <c:pt idx="778">
                  <c:v>14.726000000000001</c:v>
                </c:pt>
                <c:pt idx="779">
                  <c:v>14.73</c:v>
                </c:pt>
                <c:pt idx="780">
                  <c:v>14.734999999999999</c:v>
                </c:pt>
                <c:pt idx="781">
                  <c:v>14.742000000000001</c:v>
                </c:pt>
                <c:pt idx="782">
                  <c:v>14.739999999999998</c:v>
                </c:pt>
                <c:pt idx="783">
                  <c:v>14.747999999999999</c:v>
                </c:pt>
                <c:pt idx="784">
                  <c:v>14.753</c:v>
                </c:pt>
                <c:pt idx="785">
                  <c:v>14.755000000000004</c:v>
                </c:pt>
                <c:pt idx="786">
                  <c:v>14.756</c:v>
                </c:pt>
                <c:pt idx="787">
                  <c:v>14.760000000000002</c:v>
                </c:pt>
                <c:pt idx="788">
                  <c:v>14.772000000000002</c:v>
                </c:pt>
                <c:pt idx="789">
                  <c:v>14.771000000000001</c:v>
                </c:pt>
                <c:pt idx="790">
                  <c:v>14.775</c:v>
                </c:pt>
                <c:pt idx="791">
                  <c:v>14.771000000000001</c:v>
                </c:pt>
                <c:pt idx="792">
                  <c:v>14.781000000000001</c:v>
                </c:pt>
                <c:pt idx="793">
                  <c:v>14.783000000000001</c:v>
                </c:pt>
                <c:pt idx="794">
                  <c:v>14.787000000000001</c:v>
                </c:pt>
                <c:pt idx="795">
                  <c:v>14.795000000000002</c:v>
                </c:pt>
                <c:pt idx="796">
                  <c:v>14.793000000000001</c:v>
                </c:pt>
                <c:pt idx="797">
                  <c:v>14.797999999999998</c:v>
                </c:pt>
                <c:pt idx="798">
                  <c:v>14.803000000000004</c:v>
                </c:pt>
                <c:pt idx="799">
                  <c:v>14.806000000000004</c:v>
                </c:pt>
                <c:pt idx="800">
                  <c:v>14.809000000000006</c:v>
                </c:pt>
                <c:pt idx="801">
                  <c:v>14.819000000000004</c:v>
                </c:pt>
                <c:pt idx="802">
                  <c:v>14.821000000000002</c:v>
                </c:pt>
                <c:pt idx="803">
                  <c:v>14.829000000000002</c:v>
                </c:pt>
                <c:pt idx="804">
                  <c:v>14.822000000000006</c:v>
                </c:pt>
                <c:pt idx="805">
                  <c:v>14.833000000000002</c:v>
                </c:pt>
                <c:pt idx="806">
                  <c:v>14.834</c:v>
                </c:pt>
                <c:pt idx="807">
                  <c:v>14.834</c:v>
                </c:pt>
                <c:pt idx="808">
                  <c:v>14.841000000000001</c:v>
                </c:pt>
                <c:pt idx="809">
                  <c:v>14.848000000000001</c:v>
                </c:pt>
                <c:pt idx="810">
                  <c:v>14.855000000000015</c:v>
                </c:pt>
                <c:pt idx="811">
                  <c:v>14.853000000000012</c:v>
                </c:pt>
                <c:pt idx="812">
                  <c:v>14.859000000000014</c:v>
                </c:pt>
                <c:pt idx="813">
                  <c:v>14.858000000000002</c:v>
                </c:pt>
                <c:pt idx="814">
                  <c:v>14.870000000000006</c:v>
                </c:pt>
                <c:pt idx="815">
                  <c:v>14.872000000000011</c:v>
                </c:pt>
                <c:pt idx="816">
                  <c:v>14.874000000000002</c:v>
                </c:pt>
                <c:pt idx="817">
                  <c:v>14.881</c:v>
                </c:pt>
                <c:pt idx="818">
                  <c:v>14.882000000000012</c:v>
                </c:pt>
                <c:pt idx="819">
                  <c:v>14.883000000000004</c:v>
                </c:pt>
                <c:pt idx="820">
                  <c:v>14.886000000000006</c:v>
                </c:pt>
                <c:pt idx="821">
                  <c:v>14.889000000000006</c:v>
                </c:pt>
                <c:pt idx="822">
                  <c:v>14.893000000000002</c:v>
                </c:pt>
                <c:pt idx="823">
                  <c:v>14.900000000000002</c:v>
                </c:pt>
                <c:pt idx="824">
                  <c:v>14.902000000000006</c:v>
                </c:pt>
                <c:pt idx="825">
                  <c:v>14.907</c:v>
                </c:pt>
                <c:pt idx="826">
                  <c:v>14.912000000000004</c:v>
                </c:pt>
                <c:pt idx="827">
                  <c:v>14.916</c:v>
                </c:pt>
                <c:pt idx="828">
                  <c:v>14.920000000000002</c:v>
                </c:pt>
                <c:pt idx="829">
                  <c:v>14.922000000000002</c:v>
                </c:pt>
                <c:pt idx="830">
                  <c:v>14.925000000000002</c:v>
                </c:pt>
                <c:pt idx="831">
                  <c:v>14.924000000000001</c:v>
                </c:pt>
                <c:pt idx="832">
                  <c:v>14.931000000000001</c:v>
                </c:pt>
                <c:pt idx="833">
                  <c:v>14.931000000000001</c:v>
                </c:pt>
                <c:pt idx="834">
                  <c:v>14.935</c:v>
                </c:pt>
                <c:pt idx="835">
                  <c:v>14.947000000000001</c:v>
                </c:pt>
                <c:pt idx="836">
                  <c:v>14.945</c:v>
                </c:pt>
                <c:pt idx="837">
                  <c:v>14.943000000000001</c:v>
                </c:pt>
                <c:pt idx="838">
                  <c:v>14.949000000000002</c:v>
                </c:pt>
                <c:pt idx="839">
                  <c:v>14.954000000000002</c:v>
                </c:pt>
                <c:pt idx="840">
                  <c:v>14.95600000000001</c:v>
                </c:pt>
                <c:pt idx="841">
                  <c:v>14.970000000000002</c:v>
                </c:pt>
                <c:pt idx="842">
                  <c:v>14.96200000000001</c:v>
                </c:pt>
                <c:pt idx="843">
                  <c:v>14.974</c:v>
                </c:pt>
                <c:pt idx="844">
                  <c:v>14.967000000000002</c:v>
                </c:pt>
                <c:pt idx="845">
                  <c:v>14.975000000000012</c:v>
                </c:pt>
                <c:pt idx="846">
                  <c:v>14.978000000000002</c:v>
                </c:pt>
                <c:pt idx="847">
                  <c:v>14.982000000000006</c:v>
                </c:pt>
                <c:pt idx="848">
                  <c:v>14.992000000000004</c:v>
                </c:pt>
                <c:pt idx="849">
                  <c:v>14.98500000000001</c:v>
                </c:pt>
                <c:pt idx="850">
                  <c:v>14.998000000000001</c:v>
                </c:pt>
                <c:pt idx="851">
                  <c:v>14.995000000000006</c:v>
                </c:pt>
                <c:pt idx="852">
                  <c:v>14.998000000000001</c:v>
                </c:pt>
                <c:pt idx="853">
                  <c:v>15.003</c:v>
                </c:pt>
                <c:pt idx="854">
                  <c:v>15.009</c:v>
                </c:pt>
                <c:pt idx="855">
                  <c:v>15.014000000000001</c:v>
                </c:pt>
                <c:pt idx="856">
                  <c:v>15.011000000000001</c:v>
                </c:pt>
                <c:pt idx="857">
                  <c:v>15.02</c:v>
                </c:pt>
                <c:pt idx="858">
                  <c:v>15.02</c:v>
                </c:pt>
                <c:pt idx="859">
                  <c:v>15.023</c:v>
                </c:pt>
                <c:pt idx="860">
                  <c:v>15.025</c:v>
                </c:pt>
                <c:pt idx="861">
                  <c:v>15.029</c:v>
                </c:pt>
                <c:pt idx="862">
                  <c:v>15.034000000000001</c:v>
                </c:pt>
                <c:pt idx="863">
                  <c:v>15.039000000000001</c:v>
                </c:pt>
                <c:pt idx="864">
                  <c:v>15.04</c:v>
                </c:pt>
                <c:pt idx="865">
                  <c:v>15.05</c:v>
                </c:pt>
                <c:pt idx="866">
                  <c:v>15.057000000000002</c:v>
                </c:pt>
                <c:pt idx="867">
                  <c:v>15.060000000000002</c:v>
                </c:pt>
                <c:pt idx="868">
                  <c:v>15.059000000000006</c:v>
                </c:pt>
                <c:pt idx="869">
                  <c:v>15.071000000000002</c:v>
                </c:pt>
                <c:pt idx="870">
                  <c:v>15.066000000000004</c:v>
                </c:pt>
                <c:pt idx="871">
                  <c:v>15.076000000000002</c:v>
                </c:pt>
                <c:pt idx="872">
                  <c:v>15.075000000000006</c:v>
                </c:pt>
                <c:pt idx="873">
                  <c:v>15.079000000000002</c:v>
                </c:pt>
                <c:pt idx="874">
                  <c:v>15.084</c:v>
                </c:pt>
                <c:pt idx="875">
                  <c:v>15.095000000000002</c:v>
                </c:pt>
                <c:pt idx="876">
                  <c:v>15.101000000000001</c:v>
                </c:pt>
                <c:pt idx="877">
                  <c:v>15.101000000000001</c:v>
                </c:pt>
                <c:pt idx="878">
                  <c:v>15.104000000000001</c:v>
                </c:pt>
                <c:pt idx="879">
                  <c:v>15.109000000000002</c:v>
                </c:pt>
                <c:pt idx="880">
                  <c:v>15.11</c:v>
                </c:pt>
                <c:pt idx="881">
                  <c:v>15.109000000000002</c:v>
                </c:pt>
                <c:pt idx="882">
                  <c:v>15.113</c:v>
                </c:pt>
                <c:pt idx="883">
                  <c:v>15.117000000000001</c:v>
                </c:pt>
                <c:pt idx="884">
                  <c:v>15.124000000000001</c:v>
                </c:pt>
                <c:pt idx="885">
                  <c:v>15.129999999999999</c:v>
                </c:pt>
                <c:pt idx="886">
                  <c:v>15.128</c:v>
                </c:pt>
                <c:pt idx="887">
                  <c:v>15.128</c:v>
                </c:pt>
                <c:pt idx="888">
                  <c:v>15.129999999999999</c:v>
                </c:pt>
                <c:pt idx="889">
                  <c:v>15.137999999999998</c:v>
                </c:pt>
                <c:pt idx="890">
                  <c:v>15.136000000000001</c:v>
                </c:pt>
                <c:pt idx="891">
                  <c:v>15.146000000000001</c:v>
                </c:pt>
                <c:pt idx="892">
                  <c:v>15.148</c:v>
                </c:pt>
                <c:pt idx="893">
                  <c:v>15.15</c:v>
                </c:pt>
                <c:pt idx="894">
                  <c:v>15.158000000000001</c:v>
                </c:pt>
                <c:pt idx="895">
                  <c:v>15.166</c:v>
                </c:pt>
                <c:pt idx="896">
                  <c:v>15.163</c:v>
                </c:pt>
                <c:pt idx="897">
                  <c:v>15.174000000000001</c:v>
                </c:pt>
                <c:pt idx="898">
                  <c:v>15.174000000000001</c:v>
                </c:pt>
                <c:pt idx="899">
                  <c:v>15.182</c:v>
                </c:pt>
                <c:pt idx="900">
                  <c:v>15.189</c:v>
                </c:pt>
                <c:pt idx="901">
                  <c:v>15.197000000000001</c:v>
                </c:pt>
                <c:pt idx="902">
                  <c:v>15.195</c:v>
                </c:pt>
                <c:pt idx="903">
                  <c:v>15.201000000000001</c:v>
                </c:pt>
                <c:pt idx="904">
                  <c:v>15.203000000000001</c:v>
                </c:pt>
                <c:pt idx="905">
                  <c:v>15.209</c:v>
                </c:pt>
                <c:pt idx="906">
                  <c:v>15.207999999999998</c:v>
                </c:pt>
                <c:pt idx="907">
                  <c:v>15.215</c:v>
                </c:pt>
                <c:pt idx="908">
                  <c:v>15.219999999999999</c:v>
                </c:pt>
                <c:pt idx="909">
                  <c:v>15.224</c:v>
                </c:pt>
                <c:pt idx="910">
                  <c:v>15.227</c:v>
                </c:pt>
                <c:pt idx="911">
                  <c:v>15.238</c:v>
                </c:pt>
                <c:pt idx="912">
                  <c:v>15.239000000000001</c:v>
                </c:pt>
                <c:pt idx="913">
                  <c:v>15.238</c:v>
                </c:pt>
                <c:pt idx="914">
                  <c:v>15.242000000000001</c:v>
                </c:pt>
                <c:pt idx="915">
                  <c:v>15.244</c:v>
                </c:pt>
                <c:pt idx="916">
                  <c:v>15.251000000000001</c:v>
                </c:pt>
                <c:pt idx="917">
                  <c:v>15.255000000000004</c:v>
                </c:pt>
                <c:pt idx="918">
                  <c:v>15.254000000000001</c:v>
                </c:pt>
                <c:pt idx="919">
                  <c:v>15.257000000000001</c:v>
                </c:pt>
                <c:pt idx="920">
                  <c:v>15.263000000000002</c:v>
                </c:pt>
                <c:pt idx="921">
                  <c:v>15.267000000000001</c:v>
                </c:pt>
                <c:pt idx="922">
                  <c:v>15.27</c:v>
                </c:pt>
                <c:pt idx="923">
                  <c:v>15.276</c:v>
                </c:pt>
                <c:pt idx="924">
                  <c:v>15.276</c:v>
                </c:pt>
                <c:pt idx="925">
                  <c:v>15.280000000000001</c:v>
                </c:pt>
                <c:pt idx="926">
                  <c:v>15.285</c:v>
                </c:pt>
                <c:pt idx="927">
                  <c:v>15.291</c:v>
                </c:pt>
                <c:pt idx="928">
                  <c:v>15.287000000000001</c:v>
                </c:pt>
                <c:pt idx="929">
                  <c:v>15.29</c:v>
                </c:pt>
                <c:pt idx="930">
                  <c:v>15.297000000000001</c:v>
                </c:pt>
                <c:pt idx="931">
                  <c:v>15.297000000000001</c:v>
                </c:pt>
                <c:pt idx="932">
                  <c:v>15.3</c:v>
                </c:pt>
                <c:pt idx="933">
                  <c:v>15.30200000000001</c:v>
                </c:pt>
                <c:pt idx="934">
                  <c:v>15.307000000000002</c:v>
                </c:pt>
                <c:pt idx="935">
                  <c:v>15.313000000000002</c:v>
                </c:pt>
                <c:pt idx="936">
                  <c:v>15.310000000000002</c:v>
                </c:pt>
                <c:pt idx="937">
                  <c:v>15.319000000000004</c:v>
                </c:pt>
                <c:pt idx="938">
                  <c:v>15.322000000000006</c:v>
                </c:pt>
                <c:pt idx="939">
                  <c:v>15.324000000000002</c:v>
                </c:pt>
                <c:pt idx="940">
                  <c:v>15.327000000000002</c:v>
                </c:pt>
                <c:pt idx="941">
                  <c:v>15.331</c:v>
                </c:pt>
                <c:pt idx="942">
                  <c:v>15.335000000000004</c:v>
                </c:pt>
                <c:pt idx="943">
                  <c:v>15.34</c:v>
                </c:pt>
                <c:pt idx="944">
                  <c:v>15.346</c:v>
                </c:pt>
                <c:pt idx="945">
                  <c:v>15.352000000000011</c:v>
                </c:pt>
                <c:pt idx="946">
                  <c:v>15.352000000000011</c:v>
                </c:pt>
                <c:pt idx="947">
                  <c:v>15.361000000000002</c:v>
                </c:pt>
                <c:pt idx="948">
                  <c:v>15.367000000000004</c:v>
                </c:pt>
                <c:pt idx="949">
                  <c:v>15.373000000000006</c:v>
                </c:pt>
                <c:pt idx="950">
                  <c:v>15.379000000000012</c:v>
                </c:pt>
                <c:pt idx="951">
                  <c:v>15.378</c:v>
                </c:pt>
                <c:pt idx="952">
                  <c:v>15.387</c:v>
                </c:pt>
                <c:pt idx="953">
                  <c:v>15.394000000000002</c:v>
                </c:pt>
                <c:pt idx="954">
                  <c:v>15.396000000000004</c:v>
                </c:pt>
                <c:pt idx="955">
                  <c:v>15.402000000000006</c:v>
                </c:pt>
                <c:pt idx="956">
                  <c:v>15.403000000000002</c:v>
                </c:pt>
                <c:pt idx="957">
                  <c:v>15.411000000000001</c:v>
                </c:pt>
                <c:pt idx="958">
                  <c:v>15.415000000000004</c:v>
                </c:pt>
                <c:pt idx="959">
                  <c:v>15.414000000000001</c:v>
                </c:pt>
                <c:pt idx="960">
                  <c:v>15.422000000000002</c:v>
                </c:pt>
                <c:pt idx="961">
                  <c:v>15.427</c:v>
                </c:pt>
                <c:pt idx="962">
                  <c:v>15.427</c:v>
                </c:pt>
                <c:pt idx="963">
                  <c:v>15.435</c:v>
                </c:pt>
                <c:pt idx="964">
                  <c:v>15.437000000000001</c:v>
                </c:pt>
                <c:pt idx="965">
                  <c:v>15.442</c:v>
                </c:pt>
                <c:pt idx="966">
                  <c:v>15.454000000000002</c:v>
                </c:pt>
                <c:pt idx="967">
                  <c:v>15.448</c:v>
                </c:pt>
                <c:pt idx="968">
                  <c:v>15.454000000000002</c:v>
                </c:pt>
                <c:pt idx="969">
                  <c:v>15.450000000000006</c:v>
                </c:pt>
                <c:pt idx="970">
                  <c:v>15.46200000000001</c:v>
                </c:pt>
                <c:pt idx="971">
                  <c:v>15.46200000000001</c:v>
                </c:pt>
                <c:pt idx="972">
                  <c:v>15.471</c:v>
                </c:pt>
                <c:pt idx="973">
                  <c:v>15.472000000000012</c:v>
                </c:pt>
                <c:pt idx="974">
                  <c:v>15.474</c:v>
                </c:pt>
                <c:pt idx="975">
                  <c:v>15.483000000000002</c:v>
                </c:pt>
                <c:pt idx="976">
                  <c:v>15.483000000000002</c:v>
                </c:pt>
                <c:pt idx="977">
                  <c:v>15.486000000000002</c:v>
                </c:pt>
                <c:pt idx="978">
                  <c:v>15.492000000000004</c:v>
                </c:pt>
                <c:pt idx="979">
                  <c:v>15.497</c:v>
                </c:pt>
                <c:pt idx="980">
                  <c:v>15.493000000000002</c:v>
                </c:pt>
                <c:pt idx="981">
                  <c:v>15.5</c:v>
                </c:pt>
                <c:pt idx="982">
                  <c:v>15.510000000000002</c:v>
                </c:pt>
                <c:pt idx="983">
                  <c:v>15.503</c:v>
                </c:pt>
                <c:pt idx="984">
                  <c:v>15.510000000000002</c:v>
                </c:pt>
                <c:pt idx="985">
                  <c:v>15.510000000000002</c:v>
                </c:pt>
                <c:pt idx="986">
                  <c:v>15.514000000000001</c:v>
                </c:pt>
                <c:pt idx="987">
                  <c:v>15.519000000000002</c:v>
                </c:pt>
                <c:pt idx="988">
                  <c:v>15.515000000000002</c:v>
                </c:pt>
                <c:pt idx="989">
                  <c:v>15.517000000000001</c:v>
                </c:pt>
                <c:pt idx="990">
                  <c:v>15.522000000000002</c:v>
                </c:pt>
                <c:pt idx="991">
                  <c:v>15.523</c:v>
                </c:pt>
                <c:pt idx="992">
                  <c:v>15.525</c:v>
                </c:pt>
                <c:pt idx="993">
                  <c:v>15.527000000000001</c:v>
                </c:pt>
                <c:pt idx="994">
                  <c:v>15.527999999999999</c:v>
                </c:pt>
                <c:pt idx="995">
                  <c:v>15.533000000000001</c:v>
                </c:pt>
                <c:pt idx="996">
                  <c:v>15.531000000000001</c:v>
                </c:pt>
                <c:pt idx="997">
                  <c:v>15.536000000000001</c:v>
                </c:pt>
                <c:pt idx="998">
                  <c:v>15.544</c:v>
                </c:pt>
                <c:pt idx="999">
                  <c:v>15.542000000000002</c:v>
                </c:pt>
                <c:pt idx="1000">
                  <c:v>15.542000000000002</c:v>
                </c:pt>
                <c:pt idx="1001">
                  <c:v>15.542000000000002</c:v>
                </c:pt>
                <c:pt idx="1002">
                  <c:v>15.547999999999998</c:v>
                </c:pt>
                <c:pt idx="1003">
                  <c:v>15.547000000000001</c:v>
                </c:pt>
                <c:pt idx="1004">
                  <c:v>15.548999999999999</c:v>
                </c:pt>
                <c:pt idx="1005">
                  <c:v>15.548999999999999</c:v>
                </c:pt>
                <c:pt idx="1006">
                  <c:v>15.557000000000002</c:v>
                </c:pt>
                <c:pt idx="1007">
                  <c:v>15.553000000000004</c:v>
                </c:pt>
                <c:pt idx="1008">
                  <c:v>15.554000000000002</c:v>
                </c:pt>
                <c:pt idx="1009">
                  <c:v>15.562000000000006</c:v>
                </c:pt>
                <c:pt idx="1010">
                  <c:v>15.560000000000002</c:v>
                </c:pt>
                <c:pt idx="1011">
                  <c:v>15.564</c:v>
                </c:pt>
                <c:pt idx="1012">
                  <c:v>15.565000000000012</c:v>
                </c:pt>
                <c:pt idx="1013">
                  <c:v>15.563000000000002</c:v>
                </c:pt>
                <c:pt idx="1014">
                  <c:v>15.575000000000006</c:v>
                </c:pt>
                <c:pt idx="1015">
                  <c:v>15.562000000000006</c:v>
                </c:pt>
                <c:pt idx="1016">
                  <c:v>15.573</c:v>
                </c:pt>
                <c:pt idx="1017">
                  <c:v>15.573</c:v>
                </c:pt>
                <c:pt idx="1018">
                  <c:v>15.578000000000001</c:v>
                </c:pt>
                <c:pt idx="1019">
                  <c:v>15.576000000000002</c:v>
                </c:pt>
                <c:pt idx="1020">
                  <c:v>15.577000000000002</c:v>
                </c:pt>
                <c:pt idx="1021">
                  <c:v>15.585000000000004</c:v>
                </c:pt>
                <c:pt idx="1022">
                  <c:v>15.584</c:v>
                </c:pt>
                <c:pt idx="1023">
                  <c:v>15.589</c:v>
                </c:pt>
                <c:pt idx="1024">
                  <c:v>15.59</c:v>
                </c:pt>
                <c:pt idx="1025">
                  <c:v>15.591000000000001</c:v>
                </c:pt>
                <c:pt idx="1026">
                  <c:v>15.593</c:v>
                </c:pt>
                <c:pt idx="1027">
                  <c:v>15.601000000000001</c:v>
                </c:pt>
                <c:pt idx="1028">
                  <c:v>15.597000000000001</c:v>
                </c:pt>
                <c:pt idx="1029">
                  <c:v>15.593</c:v>
                </c:pt>
                <c:pt idx="1030">
                  <c:v>15.601000000000001</c:v>
                </c:pt>
                <c:pt idx="1031">
                  <c:v>15.607000000000001</c:v>
                </c:pt>
                <c:pt idx="1032">
                  <c:v>15.608000000000001</c:v>
                </c:pt>
                <c:pt idx="1033">
                  <c:v>15.611000000000001</c:v>
                </c:pt>
                <c:pt idx="1034">
                  <c:v>15.614000000000001</c:v>
                </c:pt>
                <c:pt idx="1035">
                  <c:v>15.616</c:v>
                </c:pt>
                <c:pt idx="1036">
                  <c:v>15.617999999999999</c:v>
                </c:pt>
                <c:pt idx="1037">
                  <c:v>15.617999999999999</c:v>
                </c:pt>
                <c:pt idx="1038">
                  <c:v>15.623000000000001</c:v>
                </c:pt>
                <c:pt idx="1039">
                  <c:v>15.625</c:v>
                </c:pt>
                <c:pt idx="1040">
                  <c:v>15.628</c:v>
                </c:pt>
                <c:pt idx="1041">
                  <c:v>15.629000000000001</c:v>
                </c:pt>
                <c:pt idx="1042">
                  <c:v>15.634</c:v>
                </c:pt>
                <c:pt idx="1043">
                  <c:v>15.636000000000001</c:v>
                </c:pt>
                <c:pt idx="1044">
                  <c:v>15.636000000000001</c:v>
                </c:pt>
                <c:pt idx="1045">
                  <c:v>15.646999999999998</c:v>
                </c:pt>
                <c:pt idx="1046">
                  <c:v>15.641999999999999</c:v>
                </c:pt>
                <c:pt idx="1047">
                  <c:v>15.648</c:v>
                </c:pt>
                <c:pt idx="1048">
                  <c:v>15.649000000000001</c:v>
                </c:pt>
                <c:pt idx="1049">
                  <c:v>15.649000000000001</c:v>
                </c:pt>
                <c:pt idx="1050">
                  <c:v>15.653000000000002</c:v>
                </c:pt>
                <c:pt idx="1051">
                  <c:v>15.658000000000001</c:v>
                </c:pt>
                <c:pt idx="1052">
                  <c:v>15.666</c:v>
                </c:pt>
                <c:pt idx="1053">
                  <c:v>15.657</c:v>
                </c:pt>
                <c:pt idx="1054">
                  <c:v>15.66</c:v>
                </c:pt>
                <c:pt idx="1055">
                  <c:v>15.666</c:v>
                </c:pt>
                <c:pt idx="1056">
                  <c:v>15.673000000000002</c:v>
                </c:pt>
                <c:pt idx="1057">
                  <c:v>15.665000000000004</c:v>
                </c:pt>
                <c:pt idx="1058">
                  <c:v>15.673000000000002</c:v>
                </c:pt>
                <c:pt idx="1059">
                  <c:v>15.675000000000002</c:v>
                </c:pt>
                <c:pt idx="1060">
                  <c:v>15.675000000000002</c:v>
                </c:pt>
                <c:pt idx="1061">
                  <c:v>15.678000000000001</c:v>
                </c:pt>
                <c:pt idx="1062">
                  <c:v>15.676000000000002</c:v>
                </c:pt>
                <c:pt idx="1063">
                  <c:v>15.682</c:v>
                </c:pt>
                <c:pt idx="1064">
                  <c:v>15.676000000000002</c:v>
                </c:pt>
                <c:pt idx="1065">
                  <c:v>15.688000000000001</c:v>
                </c:pt>
                <c:pt idx="1066">
                  <c:v>15.698</c:v>
                </c:pt>
                <c:pt idx="1067">
                  <c:v>15.694000000000001</c:v>
                </c:pt>
                <c:pt idx="1068">
                  <c:v>15.703000000000001</c:v>
                </c:pt>
                <c:pt idx="1069">
                  <c:v>15.696000000000002</c:v>
                </c:pt>
                <c:pt idx="1070">
                  <c:v>15.702000000000002</c:v>
                </c:pt>
                <c:pt idx="1071">
                  <c:v>15.712</c:v>
                </c:pt>
                <c:pt idx="1072">
                  <c:v>15.707000000000001</c:v>
                </c:pt>
                <c:pt idx="1073">
                  <c:v>15.71</c:v>
                </c:pt>
                <c:pt idx="1074">
                  <c:v>15.717000000000001</c:v>
                </c:pt>
                <c:pt idx="1075">
                  <c:v>15.713000000000001</c:v>
                </c:pt>
                <c:pt idx="1076">
                  <c:v>15.719999999999999</c:v>
                </c:pt>
                <c:pt idx="1077">
                  <c:v>15.718</c:v>
                </c:pt>
                <c:pt idx="1078">
                  <c:v>15.723000000000001</c:v>
                </c:pt>
                <c:pt idx="1079">
                  <c:v>15.727</c:v>
                </c:pt>
                <c:pt idx="1080">
                  <c:v>15.730999999999998</c:v>
                </c:pt>
                <c:pt idx="1081">
                  <c:v>15.728999999999999</c:v>
                </c:pt>
                <c:pt idx="1082">
                  <c:v>15.736000000000001</c:v>
                </c:pt>
                <c:pt idx="1083">
                  <c:v>15.731999999999999</c:v>
                </c:pt>
                <c:pt idx="1084">
                  <c:v>15.736000000000001</c:v>
                </c:pt>
                <c:pt idx="1085">
                  <c:v>15.741</c:v>
                </c:pt>
                <c:pt idx="1086">
                  <c:v>15.745000000000001</c:v>
                </c:pt>
                <c:pt idx="1087">
                  <c:v>15.745999999999999</c:v>
                </c:pt>
                <c:pt idx="1088">
                  <c:v>15.748999999999999</c:v>
                </c:pt>
                <c:pt idx="1089">
                  <c:v>15.752000000000002</c:v>
                </c:pt>
                <c:pt idx="1090">
                  <c:v>15.75</c:v>
                </c:pt>
                <c:pt idx="1091">
                  <c:v>15.75</c:v>
                </c:pt>
                <c:pt idx="1092">
                  <c:v>15.760000000000002</c:v>
                </c:pt>
                <c:pt idx="1093">
                  <c:v>15.762</c:v>
                </c:pt>
                <c:pt idx="1094">
                  <c:v>15.765000000000002</c:v>
                </c:pt>
                <c:pt idx="1095">
                  <c:v>15.77</c:v>
                </c:pt>
                <c:pt idx="1096">
                  <c:v>15.77</c:v>
                </c:pt>
                <c:pt idx="1097">
                  <c:v>15.774000000000001</c:v>
                </c:pt>
                <c:pt idx="1098">
                  <c:v>15.773</c:v>
                </c:pt>
                <c:pt idx="1099">
                  <c:v>15.777999999999999</c:v>
                </c:pt>
                <c:pt idx="1100">
                  <c:v>15.780000000000001</c:v>
                </c:pt>
                <c:pt idx="1101">
                  <c:v>15.785</c:v>
                </c:pt>
                <c:pt idx="1102">
                  <c:v>15.784000000000001</c:v>
                </c:pt>
                <c:pt idx="1103">
                  <c:v>15.789000000000001</c:v>
                </c:pt>
                <c:pt idx="1104">
                  <c:v>15.792000000000002</c:v>
                </c:pt>
                <c:pt idx="1105">
                  <c:v>15.8</c:v>
                </c:pt>
                <c:pt idx="1106">
                  <c:v>15.797999999999998</c:v>
                </c:pt>
                <c:pt idx="1107">
                  <c:v>15.80500000000001</c:v>
                </c:pt>
                <c:pt idx="1108">
                  <c:v>15.807000000000002</c:v>
                </c:pt>
                <c:pt idx="1109">
                  <c:v>15.806000000000004</c:v>
                </c:pt>
                <c:pt idx="1110">
                  <c:v>15.810000000000002</c:v>
                </c:pt>
                <c:pt idx="1111">
                  <c:v>15.810000000000002</c:v>
                </c:pt>
                <c:pt idx="1112">
                  <c:v>15.818000000000001</c:v>
                </c:pt>
                <c:pt idx="1113">
                  <c:v>15.817</c:v>
                </c:pt>
                <c:pt idx="1114">
                  <c:v>15.821000000000002</c:v>
                </c:pt>
                <c:pt idx="1115">
                  <c:v>15.819000000000004</c:v>
                </c:pt>
                <c:pt idx="1116">
                  <c:v>15.830000000000002</c:v>
                </c:pt>
                <c:pt idx="1117">
                  <c:v>15.84</c:v>
                </c:pt>
                <c:pt idx="1118">
                  <c:v>15.835000000000004</c:v>
                </c:pt>
                <c:pt idx="1119">
                  <c:v>15.841000000000001</c:v>
                </c:pt>
                <c:pt idx="1120">
                  <c:v>15.836000000000002</c:v>
                </c:pt>
                <c:pt idx="1121">
                  <c:v>15.842000000000002</c:v>
                </c:pt>
                <c:pt idx="1122">
                  <c:v>15.842000000000002</c:v>
                </c:pt>
                <c:pt idx="1123">
                  <c:v>15.846</c:v>
                </c:pt>
                <c:pt idx="1124">
                  <c:v>15.841000000000001</c:v>
                </c:pt>
                <c:pt idx="1125">
                  <c:v>15.853000000000012</c:v>
                </c:pt>
                <c:pt idx="1126">
                  <c:v>15.851000000000004</c:v>
                </c:pt>
                <c:pt idx="1127">
                  <c:v>15.853000000000012</c:v>
                </c:pt>
                <c:pt idx="1128">
                  <c:v>15.857000000000006</c:v>
                </c:pt>
                <c:pt idx="1129">
                  <c:v>15.856000000000014</c:v>
                </c:pt>
                <c:pt idx="1130">
                  <c:v>15.857000000000006</c:v>
                </c:pt>
                <c:pt idx="1131">
                  <c:v>15.865000000000014</c:v>
                </c:pt>
                <c:pt idx="1132">
                  <c:v>15.864000000000004</c:v>
                </c:pt>
                <c:pt idx="1133">
                  <c:v>15.868000000000002</c:v>
                </c:pt>
                <c:pt idx="1134">
                  <c:v>15.867000000000004</c:v>
                </c:pt>
                <c:pt idx="1135">
                  <c:v>15.872000000000011</c:v>
                </c:pt>
                <c:pt idx="1136">
                  <c:v>15.86900000000001</c:v>
                </c:pt>
                <c:pt idx="1137">
                  <c:v>15.871000000000002</c:v>
                </c:pt>
                <c:pt idx="1138">
                  <c:v>15.877000000000002</c:v>
                </c:pt>
                <c:pt idx="1139">
                  <c:v>15.878</c:v>
                </c:pt>
                <c:pt idx="1140">
                  <c:v>15.879000000000012</c:v>
                </c:pt>
                <c:pt idx="1141">
                  <c:v>15.883000000000004</c:v>
                </c:pt>
                <c:pt idx="1142">
                  <c:v>15.886000000000006</c:v>
                </c:pt>
                <c:pt idx="1143">
                  <c:v>15.888000000000002</c:v>
                </c:pt>
                <c:pt idx="1144">
                  <c:v>15.891000000000002</c:v>
                </c:pt>
                <c:pt idx="1145">
                  <c:v>15.89500000000001</c:v>
                </c:pt>
                <c:pt idx="1146">
                  <c:v>15.897000000000002</c:v>
                </c:pt>
                <c:pt idx="1147">
                  <c:v>15.894000000000002</c:v>
                </c:pt>
                <c:pt idx="1148">
                  <c:v>15.897000000000002</c:v>
                </c:pt>
                <c:pt idx="1149">
                  <c:v>15.900000000000002</c:v>
                </c:pt>
                <c:pt idx="1150">
                  <c:v>15.903000000000002</c:v>
                </c:pt>
                <c:pt idx="1151">
                  <c:v>15.902000000000006</c:v>
                </c:pt>
                <c:pt idx="1152">
                  <c:v>15.911000000000001</c:v>
                </c:pt>
                <c:pt idx="1153">
                  <c:v>15.912000000000004</c:v>
                </c:pt>
                <c:pt idx="1154">
                  <c:v>15.909000000000002</c:v>
                </c:pt>
                <c:pt idx="1155">
                  <c:v>15.914000000000001</c:v>
                </c:pt>
                <c:pt idx="1156">
                  <c:v>15.916</c:v>
                </c:pt>
                <c:pt idx="1157">
                  <c:v>15.916</c:v>
                </c:pt>
                <c:pt idx="1158">
                  <c:v>15.919</c:v>
                </c:pt>
                <c:pt idx="1159">
                  <c:v>15.929000000000002</c:v>
                </c:pt>
                <c:pt idx="1160">
                  <c:v>15.925000000000002</c:v>
                </c:pt>
                <c:pt idx="1161">
                  <c:v>15.928000000000001</c:v>
                </c:pt>
                <c:pt idx="1162">
                  <c:v>15.931000000000001</c:v>
                </c:pt>
                <c:pt idx="1163">
                  <c:v>15.933</c:v>
                </c:pt>
                <c:pt idx="1164">
                  <c:v>15.936</c:v>
                </c:pt>
                <c:pt idx="1165">
                  <c:v>15.937000000000001</c:v>
                </c:pt>
                <c:pt idx="1166">
                  <c:v>15.942</c:v>
                </c:pt>
                <c:pt idx="1167">
                  <c:v>15.938000000000001</c:v>
                </c:pt>
                <c:pt idx="1168">
                  <c:v>15.941000000000001</c:v>
                </c:pt>
                <c:pt idx="1169">
                  <c:v>15.944000000000001</c:v>
                </c:pt>
                <c:pt idx="1170">
                  <c:v>15.950000000000006</c:v>
                </c:pt>
                <c:pt idx="1171">
                  <c:v>15.950000000000006</c:v>
                </c:pt>
                <c:pt idx="1172">
                  <c:v>15.951000000000002</c:v>
                </c:pt>
                <c:pt idx="1173">
                  <c:v>15.952000000000014</c:v>
                </c:pt>
                <c:pt idx="1174">
                  <c:v>15.958000000000002</c:v>
                </c:pt>
                <c:pt idx="1175">
                  <c:v>15.96200000000001</c:v>
                </c:pt>
                <c:pt idx="1176">
                  <c:v>15.964000000000002</c:v>
                </c:pt>
                <c:pt idx="1177">
                  <c:v>15.964000000000002</c:v>
                </c:pt>
                <c:pt idx="1178">
                  <c:v>15.972000000000012</c:v>
                </c:pt>
                <c:pt idx="1179">
                  <c:v>15.970000000000002</c:v>
                </c:pt>
                <c:pt idx="1180">
                  <c:v>15.968</c:v>
                </c:pt>
                <c:pt idx="1181">
                  <c:v>15.974</c:v>
                </c:pt>
                <c:pt idx="1182">
                  <c:v>15.971</c:v>
                </c:pt>
                <c:pt idx="1183">
                  <c:v>15.973000000000004</c:v>
                </c:pt>
                <c:pt idx="1184">
                  <c:v>15.979000000000006</c:v>
                </c:pt>
                <c:pt idx="1185">
                  <c:v>15.981000000000002</c:v>
                </c:pt>
                <c:pt idx="1186">
                  <c:v>15.984000000000002</c:v>
                </c:pt>
                <c:pt idx="1187">
                  <c:v>15.990000000000002</c:v>
                </c:pt>
                <c:pt idx="1188">
                  <c:v>15.98500000000001</c:v>
                </c:pt>
                <c:pt idx="1189">
                  <c:v>15.988</c:v>
                </c:pt>
                <c:pt idx="1190">
                  <c:v>15.994</c:v>
                </c:pt>
                <c:pt idx="1191">
                  <c:v>15.996000000000002</c:v>
                </c:pt>
                <c:pt idx="1192">
                  <c:v>16.026</c:v>
                </c:pt>
                <c:pt idx="1193">
                  <c:v>16.087999999999987</c:v>
                </c:pt>
                <c:pt idx="1194">
                  <c:v>16.190000000000001</c:v>
                </c:pt>
                <c:pt idx="1195">
                  <c:v>16.297000000000001</c:v>
                </c:pt>
                <c:pt idx="1196">
                  <c:v>16.419</c:v>
                </c:pt>
                <c:pt idx="1197">
                  <c:v>16.551000000000005</c:v>
                </c:pt>
                <c:pt idx="1198">
                  <c:v>16.695</c:v>
                </c:pt>
                <c:pt idx="1199">
                  <c:v>16.841000000000001</c:v>
                </c:pt>
                <c:pt idx="1200">
                  <c:v>16.991</c:v>
                </c:pt>
                <c:pt idx="1201">
                  <c:v>17.138999999999999</c:v>
                </c:pt>
                <c:pt idx="1202">
                  <c:v>17.291</c:v>
                </c:pt>
                <c:pt idx="1203">
                  <c:v>17.437000000000001</c:v>
                </c:pt>
                <c:pt idx="1204">
                  <c:v>17.576000000000001</c:v>
                </c:pt>
                <c:pt idx="1205">
                  <c:v>17.712</c:v>
                </c:pt>
                <c:pt idx="1206">
                  <c:v>17.838000000000001</c:v>
                </c:pt>
                <c:pt idx="1207">
                  <c:v>17.966999999999974</c:v>
                </c:pt>
                <c:pt idx="1208">
                  <c:v>18.077999999999999</c:v>
                </c:pt>
                <c:pt idx="1209">
                  <c:v>18.181000000000001</c:v>
                </c:pt>
                <c:pt idx="1210">
                  <c:v>18.279</c:v>
                </c:pt>
                <c:pt idx="1211">
                  <c:v>18.36</c:v>
                </c:pt>
                <c:pt idx="1212">
                  <c:v>18.439999999999987</c:v>
                </c:pt>
                <c:pt idx="1213">
                  <c:v>18.501999999999999</c:v>
                </c:pt>
                <c:pt idx="1214">
                  <c:v>18.554000000000023</c:v>
                </c:pt>
                <c:pt idx="1215">
                  <c:v>18.599</c:v>
                </c:pt>
                <c:pt idx="1216">
                  <c:v>18.64</c:v>
                </c:pt>
                <c:pt idx="1217">
                  <c:v>18.664000000000001</c:v>
                </c:pt>
                <c:pt idx="1218">
                  <c:v>18.68</c:v>
                </c:pt>
                <c:pt idx="1219">
                  <c:v>18.683</c:v>
                </c:pt>
                <c:pt idx="1220">
                  <c:v>18.675000000000001</c:v>
                </c:pt>
                <c:pt idx="1221">
                  <c:v>18.658000000000001</c:v>
                </c:pt>
                <c:pt idx="1222">
                  <c:v>18.632000000000001</c:v>
                </c:pt>
                <c:pt idx="1223">
                  <c:v>18.597999999999999</c:v>
                </c:pt>
                <c:pt idx="1224">
                  <c:v>18.556999999999999</c:v>
                </c:pt>
                <c:pt idx="1225">
                  <c:v>18.512</c:v>
                </c:pt>
                <c:pt idx="1226">
                  <c:v>18.459999999999987</c:v>
                </c:pt>
                <c:pt idx="1227">
                  <c:v>18.405999999999974</c:v>
                </c:pt>
                <c:pt idx="1228">
                  <c:v>18.353000000000005</c:v>
                </c:pt>
                <c:pt idx="1229">
                  <c:v>18.298000000000002</c:v>
                </c:pt>
                <c:pt idx="1230">
                  <c:v>18.238</c:v>
                </c:pt>
                <c:pt idx="1231">
                  <c:v>18.175000000000001</c:v>
                </c:pt>
                <c:pt idx="1232">
                  <c:v>18.113000000000021</c:v>
                </c:pt>
                <c:pt idx="1233">
                  <c:v>18.042999999999989</c:v>
                </c:pt>
                <c:pt idx="1234">
                  <c:v>17.97</c:v>
                </c:pt>
                <c:pt idx="1235">
                  <c:v>17.896000000000001</c:v>
                </c:pt>
                <c:pt idx="1236">
                  <c:v>17.82</c:v>
                </c:pt>
                <c:pt idx="1237">
                  <c:v>17.742999999999974</c:v>
                </c:pt>
                <c:pt idx="1238">
                  <c:v>17.666</c:v>
                </c:pt>
                <c:pt idx="1239">
                  <c:v>17.588999999999974</c:v>
                </c:pt>
                <c:pt idx="1240">
                  <c:v>17.504999999999999</c:v>
                </c:pt>
                <c:pt idx="1241">
                  <c:v>17.429000000000002</c:v>
                </c:pt>
                <c:pt idx="1242">
                  <c:v>17.350999999999999</c:v>
                </c:pt>
                <c:pt idx="1243">
                  <c:v>17.280999999999974</c:v>
                </c:pt>
                <c:pt idx="1244">
                  <c:v>17.211000000000023</c:v>
                </c:pt>
                <c:pt idx="1245">
                  <c:v>17.129000000000001</c:v>
                </c:pt>
                <c:pt idx="1246">
                  <c:v>17.054000000000023</c:v>
                </c:pt>
                <c:pt idx="1247">
                  <c:v>16.987999999999989</c:v>
                </c:pt>
                <c:pt idx="1248">
                  <c:v>16.921999999999986</c:v>
                </c:pt>
                <c:pt idx="1249">
                  <c:v>16.853999999999999</c:v>
                </c:pt>
                <c:pt idx="1250">
                  <c:v>16.788999999999973</c:v>
                </c:pt>
                <c:pt idx="1251">
                  <c:v>16.731000000000005</c:v>
                </c:pt>
                <c:pt idx="1252">
                  <c:v>16.667999999999999</c:v>
                </c:pt>
                <c:pt idx="1253">
                  <c:v>16.611000000000022</c:v>
                </c:pt>
                <c:pt idx="1254">
                  <c:v>16.554000000000023</c:v>
                </c:pt>
                <c:pt idx="1255">
                  <c:v>16.494999999999987</c:v>
                </c:pt>
                <c:pt idx="1256">
                  <c:v>16.454000000000001</c:v>
                </c:pt>
                <c:pt idx="1257">
                  <c:v>16.395</c:v>
                </c:pt>
                <c:pt idx="1258">
                  <c:v>16.350000000000001</c:v>
                </c:pt>
                <c:pt idx="1259">
                  <c:v>16.298000000000002</c:v>
                </c:pt>
                <c:pt idx="1260">
                  <c:v>16.253</c:v>
                </c:pt>
                <c:pt idx="1261">
                  <c:v>16.208000000000002</c:v>
                </c:pt>
                <c:pt idx="1262">
                  <c:v>16.163</c:v>
                </c:pt>
                <c:pt idx="1263">
                  <c:v>16.126000000000001</c:v>
                </c:pt>
                <c:pt idx="1264">
                  <c:v>16.076000000000001</c:v>
                </c:pt>
                <c:pt idx="1265">
                  <c:v>16.026</c:v>
                </c:pt>
                <c:pt idx="1266">
                  <c:v>15.989000000000004</c:v>
                </c:pt>
                <c:pt idx="1267">
                  <c:v>15.946000000000002</c:v>
                </c:pt>
                <c:pt idx="1268">
                  <c:v>15.909000000000002</c:v>
                </c:pt>
                <c:pt idx="1269">
                  <c:v>15.862000000000014</c:v>
                </c:pt>
                <c:pt idx="1270">
                  <c:v>15.818000000000001</c:v>
                </c:pt>
                <c:pt idx="1271">
                  <c:v>15.773</c:v>
                </c:pt>
                <c:pt idx="1272">
                  <c:v>15.730999999999998</c:v>
                </c:pt>
                <c:pt idx="1273">
                  <c:v>15.689</c:v>
                </c:pt>
                <c:pt idx="1274">
                  <c:v>15.646000000000001</c:v>
                </c:pt>
                <c:pt idx="1275">
                  <c:v>15.609000000000002</c:v>
                </c:pt>
                <c:pt idx="1276">
                  <c:v>15.565000000000012</c:v>
                </c:pt>
                <c:pt idx="1277">
                  <c:v>15.524000000000001</c:v>
                </c:pt>
                <c:pt idx="1278">
                  <c:v>15.487000000000002</c:v>
                </c:pt>
                <c:pt idx="1279">
                  <c:v>15.452000000000014</c:v>
                </c:pt>
                <c:pt idx="1280">
                  <c:v>15.415000000000004</c:v>
                </c:pt>
                <c:pt idx="1281">
                  <c:v>15.370000000000006</c:v>
                </c:pt>
                <c:pt idx="1282">
                  <c:v>15.332000000000004</c:v>
                </c:pt>
                <c:pt idx="1283">
                  <c:v>15.285</c:v>
                </c:pt>
                <c:pt idx="1284">
                  <c:v>15.25</c:v>
                </c:pt>
                <c:pt idx="1285">
                  <c:v>15.212</c:v>
                </c:pt>
                <c:pt idx="1286">
                  <c:v>15.171000000000001</c:v>
                </c:pt>
                <c:pt idx="1287">
                  <c:v>15.127000000000001</c:v>
                </c:pt>
                <c:pt idx="1288">
                  <c:v>15.092000000000002</c:v>
                </c:pt>
                <c:pt idx="1289">
                  <c:v>15.054000000000002</c:v>
                </c:pt>
                <c:pt idx="1290">
                  <c:v>15.008000000000001</c:v>
                </c:pt>
                <c:pt idx="1291">
                  <c:v>14.971</c:v>
                </c:pt>
                <c:pt idx="1292">
                  <c:v>14.933</c:v>
                </c:pt>
                <c:pt idx="1293">
                  <c:v>14.894000000000002</c:v>
                </c:pt>
                <c:pt idx="1294">
                  <c:v>14.859000000000014</c:v>
                </c:pt>
                <c:pt idx="1295">
                  <c:v>14.821000000000002</c:v>
                </c:pt>
                <c:pt idx="1296">
                  <c:v>14.783000000000001</c:v>
                </c:pt>
                <c:pt idx="1297">
                  <c:v>14.755000000000004</c:v>
                </c:pt>
                <c:pt idx="1298">
                  <c:v>14.716000000000001</c:v>
                </c:pt>
                <c:pt idx="1299">
                  <c:v>14.681000000000001</c:v>
                </c:pt>
                <c:pt idx="1300">
                  <c:v>14.652000000000006</c:v>
                </c:pt>
                <c:pt idx="1301">
                  <c:v>14.616</c:v>
                </c:pt>
                <c:pt idx="1302">
                  <c:v>14.588000000000001</c:v>
                </c:pt>
                <c:pt idx="1303">
                  <c:v>14.558</c:v>
                </c:pt>
                <c:pt idx="1304">
                  <c:v>14.522000000000002</c:v>
                </c:pt>
                <c:pt idx="1305">
                  <c:v>14.494</c:v>
                </c:pt>
                <c:pt idx="1306">
                  <c:v>14.465000000000011</c:v>
                </c:pt>
                <c:pt idx="1307">
                  <c:v>14.434000000000001</c:v>
                </c:pt>
                <c:pt idx="1308">
                  <c:v>14.407</c:v>
                </c:pt>
                <c:pt idx="1309">
                  <c:v>14.380000000000004</c:v>
                </c:pt>
                <c:pt idx="1310">
                  <c:v>14.349</c:v>
                </c:pt>
                <c:pt idx="1311">
                  <c:v>14.323</c:v>
                </c:pt>
                <c:pt idx="1312">
                  <c:v>14.3</c:v>
                </c:pt>
                <c:pt idx="1313">
                  <c:v>14.27</c:v>
                </c:pt>
                <c:pt idx="1314">
                  <c:v>14.244</c:v>
                </c:pt>
                <c:pt idx="1315">
                  <c:v>14.221</c:v>
                </c:pt>
                <c:pt idx="1316">
                  <c:v>14.198</c:v>
                </c:pt>
                <c:pt idx="1317">
                  <c:v>14.183</c:v>
                </c:pt>
                <c:pt idx="1318">
                  <c:v>14.16</c:v>
                </c:pt>
                <c:pt idx="1319">
                  <c:v>14.132000000000001</c:v>
                </c:pt>
                <c:pt idx="1320">
                  <c:v>14.11</c:v>
                </c:pt>
                <c:pt idx="1321">
                  <c:v>14.087</c:v>
                </c:pt>
                <c:pt idx="1322">
                  <c:v>14.065000000000012</c:v>
                </c:pt>
                <c:pt idx="1323">
                  <c:v>14.05200000000001</c:v>
                </c:pt>
                <c:pt idx="1324">
                  <c:v>14.034000000000001</c:v>
                </c:pt>
                <c:pt idx="1325">
                  <c:v>14.008000000000001</c:v>
                </c:pt>
                <c:pt idx="1326">
                  <c:v>13.990000000000002</c:v>
                </c:pt>
                <c:pt idx="1327">
                  <c:v>13.972000000000012</c:v>
                </c:pt>
                <c:pt idx="1328">
                  <c:v>13.958000000000002</c:v>
                </c:pt>
                <c:pt idx="1329">
                  <c:v>13.944000000000001</c:v>
                </c:pt>
                <c:pt idx="1330">
                  <c:v>13.929000000000002</c:v>
                </c:pt>
                <c:pt idx="1331">
                  <c:v>13.913</c:v>
                </c:pt>
                <c:pt idx="1332">
                  <c:v>13.896000000000004</c:v>
                </c:pt>
                <c:pt idx="1333">
                  <c:v>13.883000000000004</c:v>
                </c:pt>
                <c:pt idx="1334">
                  <c:v>13.864000000000004</c:v>
                </c:pt>
                <c:pt idx="1335">
                  <c:v>13.846</c:v>
                </c:pt>
                <c:pt idx="1336">
                  <c:v>13.832000000000004</c:v>
                </c:pt>
                <c:pt idx="1337">
                  <c:v>13.82</c:v>
                </c:pt>
                <c:pt idx="1338">
                  <c:v>13.80200000000001</c:v>
                </c:pt>
                <c:pt idx="1339">
                  <c:v>13.783000000000001</c:v>
                </c:pt>
                <c:pt idx="1340">
                  <c:v>13.766000000000002</c:v>
                </c:pt>
                <c:pt idx="1341">
                  <c:v>13.758000000000001</c:v>
                </c:pt>
                <c:pt idx="1342">
                  <c:v>13.738</c:v>
                </c:pt>
                <c:pt idx="1343">
                  <c:v>13.728999999999999</c:v>
                </c:pt>
                <c:pt idx="1344">
                  <c:v>13.706</c:v>
                </c:pt>
                <c:pt idx="1345">
                  <c:v>13.696000000000002</c:v>
                </c:pt>
                <c:pt idx="1346">
                  <c:v>13.683</c:v>
                </c:pt>
                <c:pt idx="1347">
                  <c:v>13.671000000000001</c:v>
                </c:pt>
                <c:pt idx="1348">
                  <c:v>13.659000000000002</c:v>
                </c:pt>
                <c:pt idx="1349">
                  <c:v>13.643000000000001</c:v>
                </c:pt>
                <c:pt idx="1350">
                  <c:v>13.633000000000001</c:v>
                </c:pt>
                <c:pt idx="1351">
                  <c:v>13.623000000000001</c:v>
                </c:pt>
                <c:pt idx="1352">
                  <c:v>13.607000000000001</c:v>
                </c:pt>
                <c:pt idx="1353">
                  <c:v>13.596</c:v>
                </c:pt>
                <c:pt idx="1354">
                  <c:v>13.583000000000002</c:v>
                </c:pt>
                <c:pt idx="1355">
                  <c:v>13.573</c:v>
                </c:pt>
                <c:pt idx="1356">
                  <c:v>13.565000000000012</c:v>
                </c:pt>
                <c:pt idx="1357">
                  <c:v>13.560000000000002</c:v>
                </c:pt>
                <c:pt idx="1358">
                  <c:v>13.545000000000002</c:v>
                </c:pt>
                <c:pt idx="1359">
                  <c:v>13.535</c:v>
                </c:pt>
                <c:pt idx="1360">
                  <c:v>13.526</c:v>
                </c:pt>
                <c:pt idx="1361">
                  <c:v>13.52</c:v>
                </c:pt>
                <c:pt idx="1362">
                  <c:v>13.504000000000001</c:v>
                </c:pt>
                <c:pt idx="1363">
                  <c:v>13.499000000000002</c:v>
                </c:pt>
                <c:pt idx="1364">
                  <c:v>13.488</c:v>
                </c:pt>
                <c:pt idx="1365">
                  <c:v>13.483000000000002</c:v>
                </c:pt>
                <c:pt idx="1366">
                  <c:v>13.475000000000012</c:v>
                </c:pt>
                <c:pt idx="1367">
                  <c:v>13.467000000000002</c:v>
                </c:pt>
                <c:pt idx="1368">
                  <c:v>13.458000000000002</c:v>
                </c:pt>
                <c:pt idx="1369">
                  <c:v>13.443000000000001</c:v>
                </c:pt>
                <c:pt idx="1370">
                  <c:v>13.448</c:v>
                </c:pt>
                <c:pt idx="1371">
                  <c:v>13.43</c:v>
                </c:pt>
                <c:pt idx="1372">
                  <c:v>13.428000000000001</c:v>
                </c:pt>
                <c:pt idx="1373">
                  <c:v>13.424000000000001</c:v>
                </c:pt>
                <c:pt idx="1374">
                  <c:v>13.413</c:v>
                </c:pt>
                <c:pt idx="1375">
                  <c:v>13.408000000000001</c:v>
                </c:pt>
                <c:pt idx="1376">
                  <c:v>13.407</c:v>
                </c:pt>
                <c:pt idx="1377">
                  <c:v>13.39200000000001</c:v>
                </c:pt>
                <c:pt idx="1378">
                  <c:v>13.386000000000006</c:v>
                </c:pt>
                <c:pt idx="1379">
                  <c:v>13.379000000000012</c:v>
                </c:pt>
                <c:pt idx="1380">
                  <c:v>13.374000000000002</c:v>
                </c:pt>
                <c:pt idx="1381">
                  <c:v>13.367000000000004</c:v>
                </c:pt>
                <c:pt idx="1382">
                  <c:v>13.361000000000002</c:v>
                </c:pt>
                <c:pt idx="1383">
                  <c:v>13.352000000000011</c:v>
                </c:pt>
                <c:pt idx="1384">
                  <c:v>13.351000000000004</c:v>
                </c:pt>
                <c:pt idx="1385">
                  <c:v>13.341000000000001</c:v>
                </c:pt>
                <c:pt idx="1386">
                  <c:v>13.332000000000004</c:v>
                </c:pt>
                <c:pt idx="1387">
                  <c:v>13.324000000000002</c:v>
                </c:pt>
                <c:pt idx="1388">
                  <c:v>13.318000000000001</c:v>
                </c:pt>
                <c:pt idx="1389">
                  <c:v>13.326000000000002</c:v>
                </c:pt>
                <c:pt idx="1390">
                  <c:v>13.309000000000006</c:v>
                </c:pt>
                <c:pt idx="1391">
                  <c:v>13.30500000000001</c:v>
                </c:pt>
                <c:pt idx="1392">
                  <c:v>13.301000000000002</c:v>
                </c:pt>
                <c:pt idx="1393">
                  <c:v>13.293000000000001</c:v>
                </c:pt>
                <c:pt idx="1394">
                  <c:v>13.295000000000002</c:v>
                </c:pt>
                <c:pt idx="1395">
                  <c:v>13.289000000000001</c:v>
                </c:pt>
                <c:pt idx="1396">
                  <c:v>13.280000000000001</c:v>
                </c:pt>
                <c:pt idx="1397">
                  <c:v>13.277000000000001</c:v>
                </c:pt>
                <c:pt idx="1398">
                  <c:v>13.272000000000002</c:v>
                </c:pt>
                <c:pt idx="1399">
                  <c:v>13.268000000000001</c:v>
                </c:pt>
                <c:pt idx="1400">
                  <c:v>13.262</c:v>
                </c:pt>
                <c:pt idx="1401">
                  <c:v>13.260000000000002</c:v>
                </c:pt>
                <c:pt idx="1402">
                  <c:v>13.259</c:v>
                </c:pt>
                <c:pt idx="1403">
                  <c:v>13.255000000000004</c:v>
                </c:pt>
                <c:pt idx="1404">
                  <c:v>13.255000000000004</c:v>
                </c:pt>
                <c:pt idx="1405">
                  <c:v>13.245999999999999</c:v>
                </c:pt>
                <c:pt idx="1406">
                  <c:v>13.239999999999998</c:v>
                </c:pt>
                <c:pt idx="1407">
                  <c:v>13.236999999999998</c:v>
                </c:pt>
                <c:pt idx="1408">
                  <c:v>13.23</c:v>
                </c:pt>
                <c:pt idx="1409">
                  <c:v>13.228999999999999</c:v>
                </c:pt>
                <c:pt idx="1410">
                  <c:v>13.226000000000001</c:v>
                </c:pt>
                <c:pt idx="1411">
                  <c:v>13.221</c:v>
                </c:pt>
                <c:pt idx="1412">
                  <c:v>13.216000000000001</c:v>
                </c:pt>
                <c:pt idx="1413">
                  <c:v>13.215</c:v>
                </c:pt>
                <c:pt idx="1414">
                  <c:v>13.216000000000001</c:v>
                </c:pt>
                <c:pt idx="1415">
                  <c:v>13.210999999999999</c:v>
                </c:pt>
                <c:pt idx="1416">
                  <c:v>13.207000000000001</c:v>
                </c:pt>
                <c:pt idx="1417">
                  <c:v>13.210999999999999</c:v>
                </c:pt>
                <c:pt idx="1418">
                  <c:v>13.203000000000001</c:v>
                </c:pt>
                <c:pt idx="1419">
                  <c:v>13.203000000000001</c:v>
                </c:pt>
                <c:pt idx="1420">
                  <c:v>13.2</c:v>
                </c:pt>
                <c:pt idx="1421">
                  <c:v>13.193000000000001</c:v>
                </c:pt>
                <c:pt idx="1422">
                  <c:v>13.194000000000001</c:v>
                </c:pt>
                <c:pt idx="1423">
                  <c:v>13.189</c:v>
                </c:pt>
                <c:pt idx="1424">
                  <c:v>13.190000000000001</c:v>
                </c:pt>
                <c:pt idx="1425">
                  <c:v>13.188000000000001</c:v>
                </c:pt>
                <c:pt idx="1426">
                  <c:v>13.176000000000002</c:v>
                </c:pt>
                <c:pt idx="1427">
                  <c:v>13.179000000000002</c:v>
                </c:pt>
                <c:pt idx="1428">
                  <c:v>13.178000000000001</c:v>
                </c:pt>
                <c:pt idx="1429">
                  <c:v>13.167000000000002</c:v>
                </c:pt>
                <c:pt idx="1430">
                  <c:v>13.168000000000001</c:v>
                </c:pt>
                <c:pt idx="1431">
                  <c:v>13.168000000000001</c:v>
                </c:pt>
                <c:pt idx="1432">
                  <c:v>13.169</c:v>
                </c:pt>
                <c:pt idx="1433">
                  <c:v>13.163</c:v>
                </c:pt>
                <c:pt idx="1434">
                  <c:v>13.165000000000004</c:v>
                </c:pt>
                <c:pt idx="1435">
                  <c:v>13.157</c:v>
                </c:pt>
                <c:pt idx="1436">
                  <c:v>13.157</c:v>
                </c:pt>
                <c:pt idx="1437">
                  <c:v>13.156000000000002</c:v>
                </c:pt>
                <c:pt idx="1438">
                  <c:v>13.146999999999998</c:v>
                </c:pt>
                <c:pt idx="1439">
                  <c:v>13.143999999999998</c:v>
                </c:pt>
                <c:pt idx="1440">
                  <c:v>13.146999999999998</c:v>
                </c:pt>
                <c:pt idx="1441">
                  <c:v>13.15</c:v>
                </c:pt>
                <c:pt idx="1442">
                  <c:v>13.143999999999998</c:v>
                </c:pt>
                <c:pt idx="1443">
                  <c:v>13.143999999999998</c:v>
                </c:pt>
                <c:pt idx="1444">
                  <c:v>13.145</c:v>
                </c:pt>
                <c:pt idx="1445">
                  <c:v>13.146999999999998</c:v>
                </c:pt>
                <c:pt idx="1446">
                  <c:v>13.146999999999998</c:v>
                </c:pt>
                <c:pt idx="1447">
                  <c:v>13.151</c:v>
                </c:pt>
                <c:pt idx="1448">
                  <c:v>13.158000000000001</c:v>
                </c:pt>
                <c:pt idx="1449">
                  <c:v>13.15</c:v>
                </c:pt>
                <c:pt idx="1450">
                  <c:v>13.149000000000001</c:v>
                </c:pt>
                <c:pt idx="1451">
                  <c:v>13.154</c:v>
                </c:pt>
                <c:pt idx="1452">
                  <c:v>13.155000000000006</c:v>
                </c:pt>
                <c:pt idx="1453">
                  <c:v>13.154</c:v>
                </c:pt>
                <c:pt idx="1454">
                  <c:v>13.156000000000002</c:v>
                </c:pt>
                <c:pt idx="1455">
                  <c:v>13.159000000000002</c:v>
                </c:pt>
                <c:pt idx="1456">
                  <c:v>13.157</c:v>
                </c:pt>
                <c:pt idx="1457">
                  <c:v>13.16</c:v>
                </c:pt>
                <c:pt idx="1458">
                  <c:v>13.156000000000002</c:v>
                </c:pt>
                <c:pt idx="1459">
                  <c:v>13.163</c:v>
                </c:pt>
                <c:pt idx="1460">
                  <c:v>13.158000000000001</c:v>
                </c:pt>
                <c:pt idx="1461">
                  <c:v>13.166</c:v>
                </c:pt>
                <c:pt idx="1462">
                  <c:v>13.161000000000001</c:v>
                </c:pt>
                <c:pt idx="1463">
                  <c:v>13.165000000000004</c:v>
                </c:pt>
                <c:pt idx="1464">
                  <c:v>13.168000000000001</c:v>
                </c:pt>
                <c:pt idx="1465">
                  <c:v>13.167000000000002</c:v>
                </c:pt>
                <c:pt idx="1466">
                  <c:v>13.169</c:v>
                </c:pt>
                <c:pt idx="1467">
                  <c:v>13.174000000000001</c:v>
                </c:pt>
                <c:pt idx="1468">
                  <c:v>13.182</c:v>
                </c:pt>
                <c:pt idx="1469">
                  <c:v>13.177</c:v>
                </c:pt>
                <c:pt idx="1470">
                  <c:v>13.178000000000001</c:v>
                </c:pt>
                <c:pt idx="1471">
                  <c:v>13.189</c:v>
                </c:pt>
                <c:pt idx="1472">
                  <c:v>13.183</c:v>
                </c:pt>
                <c:pt idx="1473">
                  <c:v>13.188000000000001</c:v>
                </c:pt>
                <c:pt idx="1474">
                  <c:v>13.185</c:v>
                </c:pt>
                <c:pt idx="1475">
                  <c:v>13.190000000000001</c:v>
                </c:pt>
                <c:pt idx="1476">
                  <c:v>13.196000000000002</c:v>
                </c:pt>
                <c:pt idx="1477">
                  <c:v>13.194000000000001</c:v>
                </c:pt>
                <c:pt idx="1478">
                  <c:v>13.2</c:v>
                </c:pt>
                <c:pt idx="1479">
                  <c:v>13.203000000000001</c:v>
                </c:pt>
                <c:pt idx="1480">
                  <c:v>13.205000000000002</c:v>
                </c:pt>
                <c:pt idx="1481">
                  <c:v>13.207999999999998</c:v>
                </c:pt>
                <c:pt idx="1482">
                  <c:v>13.210999999999999</c:v>
                </c:pt>
                <c:pt idx="1483">
                  <c:v>13.218</c:v>
                </c:pt>
                <c:pt idx="1484">
                  <c:v>13.222000000000001</c:v>
                </c:pt>
                <c:pt idx="1485">
                  <c:v>13.223000000000001</c:v>
                </c:pt>
                <c:pt idx="1486">
                  <c:v>13.230999999999998</c:v>
                </c:pt>
                <c:pt idx="1487">
                  <c:v>13.228999999999999</c:v>
                </c:pt>
                <c:pt idx="1488">
                  <c:v>13.234999999999999</c:v>
                </c:pt>
                <c:pt idx="1489">
                  <c:v>13.242000000000001</c:v>
                </c:pt>
                <c:pt idx="1490">
                  <c:v>13.245000000000001</c:v>
                </c:pt>
                <c:pt idx="1491">
                  <c:v>13.245999999999999</c:v>
                </c:pt>
                <c:pt idx="1492">
                  <c:v>13.245000000000001</c:v>
                </c:pt>
                <c:pt idx="1493">
                  <c:v>13.257000000000001</c:v>
                </c:pt>
                <c:pt idx="1494">
                  <c:v>13.256</c:v>
                </c:pt>
                <c:pt idx="1495">
                  <c:v>13.264000000000001</c:v>
                </c:pt>
                <c:pt idx="1496">
                  <c:v>13.274000000000001</c:v>
                </c:pt>
                <c:pt idx="1497">
                  <c:v>13.265000000000002</c:v>
                </c:pt>
                <c:pt idx="1498">
                  <c:v>13.271000000000001</c:v>
                </c:pt>
                <c:pt idx="1499">
                  <c:v>13.273</c:v>
                </c:pt>
                <c:pt idx="1500">
                  <c:v>13.269000000000002</c:v>
                </c:pt>
                <c:pt idx="1501">
                  <c:v>13.285</c:v>
                </c:pt>
                <c:pt idx="1502">
                  <c:v>13.292000000000002</c:v>
                </c:pt>
                <c:pt idx="1503">
                  <c:v>13.287000000000001</c:v>
                </c:pt>
                <c:pt idx="1504">
                  <c:v>13.288</c:v>
                </c:pt>
                <c:pt idx="1505">
                  <c:v>13.297000000000001</c:v>
                </c:pt>
                <c:pt idx="1506">
                  <c:v>13.303000000000004</c:v>
                </c:pt>
                <c:pt idx="1507">
                  <c:v>13.304000000000002</c:v>
                </c:pt>
                <c:pt idx="1508">
                  <c:v>13.308</c:v>
                </c:pt>
                <c:pt idx="1509">
                  <c:v>13.311</c:v>
                </c:pt>
                <c:pt idx="1510">
                  <c:v>13.309000000000006</c:v>
                </c:pt>
                <c:pt idx="1511">
                  <c:v>13.322000000000006</c:v>
                </c:pt>
                <c:pt idx="1512">
                  <c:v>13.325000000000006</c:v>
                </c:pt>
                <c:pt idx="1513">
                  <c:v>13.327000000000002</c:v>
                </c:pt>
                <c:pt idx="1514">
                  <c:v>13.330000000000002</c:v>
                </c:pt>
                <c:pt idx="1515">
                  <c:v>13.335000000000004</c:v>
                </c:pt>
                <c:pt idx="1516">
                  <c:v>13.336000000000002</c:v>
                </c:pt>
                <c:pt idx="1517">
                  <c:v>13.341000000000001</c:v>
                </c:pt>
                <c:pt idx="1518">
                  <c:v>13.344000000000001</c:v>
                </c:pt>
                <c:pt idx="1519">
                  <c:v>13.351000000000004</c:v>
                </c:pt>
                <c:pt idx="1520">
                  <c:v>13.357000000000006</c:v>
                </c:pt>
                <c:pt idx="1521">
                  <c:v>13.357000000000006</c:v>
                </c:pt>
                <c:pt idx="1522">
                  <c:v>13.368000000000002</c:v>
                </c:pt>
                <c:pt idx="1523">
                  <c:v>13.368000000000002</c:v>
                </c:pt>
                <c:pt idx="1524">
                  <c:v>13.376000000000012</c:v>
                </c:pt>
                <c:pt idx="1525">
                  <c:v>13.375000000000011</c:v>
                </c:pt>
                <c:pt idx="1526">
                  <c:v>13.380000000000004</c:v>
                </c:pt>
                <c:pt idx="1527">
                  <c:v>13.393000000000002</c:v>
                </c:pt>
                <c:pt idx="1528">
                  <c:v>13.388000000000002</c:v>
                </c:pt>
                <c:pt idx="1529">
                  <c:v>13.398</c:v>
                </c:pt>
                <c:pt idx="1530">
                  <c:v>13.401</c:v>
                </c:pt>
                <c:pt idx="1531">
                  <c:v>13.406000000000002</c:v>
                </c:pt>
                <c:pt idx="1532">
                  <c:v>13.407</c:v>
                </c:pt>
                <c:pt idx="1533">
                  <c:v>13.413</c:v>
                </c:pt>
                <c:pt idx="1534">
                  <c:v>13.422000000000002</c:v>
                </c:pt>
                <c:pt idx="1535">
                  <c:v>13.428000000000001</c:v>
                </c:pt>
                <c:pt idx="1536">
                  <c:v>13.431000000000001</c:v>
                </c:pt>
                <c:pt idx="1537">
                  <c:v>13.43</c:v>
                </c:pt>
                <c:pt idx="1538">
                  <c:v>13.447000000000001</c:v>
                </c:pt>
                <c:pt idx="1539">
                  <c:v>13.439</c:v>
                </c:pt>
                <c:pt idx="1540">
                  <c:v>13.443000000000001</c:v>
                </c:pt>
                <c:pt idx="1541">
                  <c:v>13.451000000000002</c:v>
                </c:pt>
                <c:pt idx="1542">
                  <c:v>13.45900000000001</c:v>
                </c:pt>
                <c:pt idx="1543">
                  <c:v>13.45900000000001</c:v>
                </c:pt>
                <c:pt idx="1544">
                  <c:v>13.458000000000002</c:v>
                </c:pt>
                <c:pt idx="1545">
                  <c:v>13.465000000000011</c:v>
                </c:pt>
                <c:pt idx="1546">
                  <c:v>13.461000000000002</c:v>
                </c:pt>
                <c:pt idx="1547">
                  <c:v>13.475000000000012</c:v>
                </c:pt>
                <c:pt idx="1548">
                  <c:v>13.478000000000002</c:v>
                </c:pt>
                <c:pt idx="1549">
                  <c:v>13.48500000000001</c:v>
                </c:pt>
                <c:pt idx="1550">
                  <c:v>13.488</c:v>
                </c:pt>
                <c:pt idx="1551">
                  <c:v>13.493000000000002</c:v>
                </c:pt>
                <c:pt idx="1552">
                  <c:v>13.496000000000002</c:v>
                </c:pt>
                <c:pt idx="1553">
                  <c:v>13.508000000000001</c:v>
                </c:pt>
                <c:pt idx="1554">
                  <c:v>13.512</c:v>
                </c:pt>
                <c:pt idx="1555">
                  <c:v>13.524000000000001</c:v>
                </c:pt>
                <c:pt idx="1556">
                  <c:v>13.531000000000001</c:v>
                </c:pt>
                <c:pt idx="1557">
                  <c:v>13.533000000000001</c:v>
                </c:pt>
                <c:pt idx="1558">
                  <c:v>13.539000000000001</c:v>
                </c:pt>
                <c:pt idx="1559">
                  <c:v>13.546000000000001</c:v>
                </c:pt>
                <c:pt idx="1560">
                  <c:v>13.55200000000001</c:v>
                </c:pt>
                <c:pt idx="1561">
                  <c:v>13.566000000000004</c:v>
                </c:pt>
                <c:pt idx="1562">
                  <c:v>13.566000000000004</c:v>
                </c:pt>
                <c:pt idx="1563">
                  <c:v>13.569000000000004</c:v>
                </c:pt>
                <c:pt idx="1564">
                  <c:v>13.579000000000002</c:v>
                </c:pt>
                <c:pt idx="1565">
                  <c:v>13.586000000000002</c:v>
                </c:pt>
                <c:pt idx="1566">
                  <c:v>13.591000000000001</c:v>
                </c:pt>
                <c:pt idx="1567">
                  <c:v>13.591000000000001</c:v>
                </c:pt>
                <c:pt idx="1568">
                  <c:v>13.601000000000001</c:v>
                </c:pt>
                <c:pt idx="1569">
                  <c:v>13.600000000000001</c:v>
                </c:pt>
                <c:pt idx="1570">
                  <c:v>13.612000000000002</c:v>
                </c:pt>
                <c:pt idx="1571">
                  <c:v>13.612000000000002</c:v>
                </c:pt>
                <c:pt idx="1572">
                  <c:v>13.624000000000001</c:v>
                </c:pt>
                <c:pt idx="1573">
                  <c:v>13.633000000000001</c:v>
                </c:pt>
                <c:pt idx="1574">
                  <c:v>13.635000000000002</c:v>
                </c:pt>
                <c:pt idx="1575">
                  <c:v>13.643000000000001</c:v>
                </c:pt>
                <c:pt idx="1576">
                  <c:v>13.64</c:v>
                </c:pt>
                <c:pt idx="1577">
                  <c:v>13.651</c:v>
                </c:pt>
                <c:pt idx="1578">
                  <c:v>13.663</c:v>
                </c:pt>
                <c:pt idx="1579">
                  <c:v>13.668000000000001</c:v>
                </c:pt>
                <c:pt idx="1580">
                  <c:v>13.669</c:v>
                </c:pt>
                <c:pt idx="1581">
                  <c:v>13.681000000000001</c:v>
                </c:pt>
                <c:pt idx="1582">
                  <c:v>13.685</c:v>
                </c:pt>
                <c:pt idx="1583">
                  <c:v>13.693000000000001</c:v>
                </c:pt>
                <c:pt idx="1584">
                  <c:v>13.695</c:v>
                </c:pt>
                <c:pt idx="1585">
                  <c:v>13.706</c:v>
                </c:pt>
                <c:pt idx="1586">
                  <c:v>13.707999999999998</c:v>
                </c:pt>
                <c:pt idx="1587">
                  <c:v>13.710999999999999</c:v>
                </c:pt>
                <c:pt idx="1588">
                  <c:v>13.722000000000001</c:v>
                </c:pt>
                <c:pt idx="1589">
                  <c:v>13.724</c:v>
                </c:pt>
                <c:pt idx="1590">
                  <c:v>13.736000000000001</c:v>
                </c:pt>
                <c:pt idx="1591">
                  <c:v>13.733000000000001</c:v>
                </c:pt>
                <c:pt idx="1592">
                  <c:v>13.738</c:v>
                </c:pt>
                <c:pt idx="1593">
                  <c:v>13.744</c:v>
                </c:pt>
                <c:pt idx="1594">
                  <c:v>13.751000000000001</c:v>
                </c:pt>
                <c:pt idx="1595">
                  <c:v>13.760000000000002</c:v>
                </c:pt>
                <c:pt idx="1596">
                  <c:v>13.769000000000002</c:v>
                </c:pt>
                <c:pt idx="1597">
                  <c:v>13.775</c:v>
                </c:pt>
                <c:pt idx="1598">
                  <c:v>13.773</c:v>
                </c:pt>
                <c:pt idx="1599">
                  <c:v>13.782</c:v>
                </c:pt>
                <c:pt idx="1600">
                  <c:v>13.789000000000001</c:v>
                </c:pt>
                <c:pt idx="1601">
                  <c:v>13.794</c:v>
                </c:pt>
                <c:pt idx="1602">
                  <c:v>13.801000000000002</c:v>
                </c:pt>
                <c:pt idx="1603">
                  <c:v>13.809000000000006</c:v>
                </c:pt>
                <c:pt idx="1604">
                  <c:v>13.814</c:v>
                </c:pt>
                <c:pt idx="1605">
                  <c:v>13.815000000000012</c:v>
                </c:pt>
                <c:pt idx="1606">
                  <c:v>13.819000000000004</c:v>
                </c:pt>
                <c:pt idx="1607">
                  <c:v>13.836000000000002</c:v>
                </c:pt>
                <c:pt idx="1608">
                  <c:v>13.833000000000002</c:v>
                </c:pt>
                <c:pt idx="1609">
                  <c:v>13.839</c:v>
                </c:pt>
                <c:pt idx="1610">
                  <c:v>13.846</c:v>
                </c:pt>
                <c:pt idx="1611">
                  <c:v>13.848000000000001</c:v>
                </c:pt>
                <c:pt idx="1612">
                  <c:v>13.862000000000014</c:v>
                </c:pt>
                <c:pt idx="1613">
                  <c:v>13.859000000000014</c:v>
                </c:pt>
                <c:pt idx="1614">
                  <c:v>13.874000000000002</c:v>
                </c:pt>
                <c:pt idx="1615">
                  <c:v>13.878</c:v>
                </c:pt>
                <c:pt idx="1616">
                  <c:v>13.881</c:v>
                </c:pt>
                <c:pt idx="1617">
                  <c:v>13.885000000000012</c:v>
                </c:pt>
                <c:pt idx="1618">
                  <c:v>13.893000000000002</c:v>
                </c:pt>
                <c:pt idx="1619">
                  <c:v>13.904</c:v>
                </c:pt>
                <c:pt idx="1620">
                  <c:v>13.904</c:v>
                </c:pt>
                <c:pt idx="1621">
                  <c:v>13.919</c:v>
                </c:pt>
                <c:pt idx="1622">
                  <c:v>13.916</c:v>
                </c:pt>
                <c:pt idx="1623">
                  <c:v>13.93</c:v>
                </c:pt>
                <c:pt idx="1624">
                  <c:v>13.934000000000001</c:v>
                </c:pt>
                <c:pt idx="1625">
                  <c:v>13.942</c:v>
                </c:pt>
                <c:pt idx="1626">
                  <c:v>13.951000000000002</c:v>
                </c:pt>
                <c:pt idx="1627">
                  <c:v>13.96200000000001</c:v>
                </c:pt>
                <c:pt idx="1628">
                  <c:v>13.963000000000006</c:v>
                </c:pt>
                <c:pt idx="1629">
                  <c:v>13.973000000000004</c:v>
                </c:pt>
                <c:pt idx="1630">
                  <c:v>13.979000000000006</c:v>
                </c:pt>
                <c:pt idx="1631">
                  <c:v>13.987000000000002</c:v>
                </c:pt>
                <c:pt idx="1632">
                  <c:v>13.993000000000002</c:v>
                </c:pt>
                <c:pt idx="1633">
                  <c:v>13.997</c:v>
                </c:pt>
                <c:pt idx="1634">
                  <c:v>14.002000000000002</c:v>
                </c:pt>
                <c:pt idx="1635">
                  <c:v>14.015000000000002</c:v>
                </c:pt>
                <c:pt idx="1636">
                  <c:v>14.017000000000001</c:v>
                </c:pt>
                <c:pt idx="1637">
                  <c:v>14.024000000000001</c:v>
                </c:pt>
                <c:pt idx="1638">
                  <c:v>14.035</c:v>
                </c:pt>
                <c:pt idx="1639">
                  <c:v>14.047000000000001</c:v>
                </c:pt>
                <c:pt idx="1640">
                  <c:v>14.048999999999999</c:v>
                </c:pt>
                <c:pt idx="1641">
                  <c:v>14.056000000000004</c:v>
                </c:pt>
                <c:pt idx="1642">
                  <c:v>14.063000000000002</c:v>
                </c:pt>
                <c:pt idx="1643">
                  <c:v>14.064</c:v>
                </c:pt>
                <c:pt idx="1644">
                  <c:v>14.078000000000001</c:v>
                </c:pt>
                <c:pt idx="1645">
                  <c:v>14.080000000000002</c:v>
                </c:pt>
                <c:pt idx="1646">
                  <c:v>14.092000000000002</c:v>
                </c:pt>
                <c:pt idx="1647">
                  <c:v>14.097000000000001</c:v>
                </c:pt>
                <c:pt idx="1648">
                  <c:v>14.103000000000002</c:v>
                </c:pt>
                <c:pt idx="1649">
                  <c:v>14.107000000000001</c:v>
                </c:pt>
                <c:pt idx="1650">
                  <c:v>14.119</c:v>
                </c:pt>
                <c:pt idx="1651">
                  <c:v>14.128</c:v>
                </c:pt>
                <c:pt idx="1652">
                  <c:v>14.136000000000001</c:v>
                </c:pt>
                <c:pt idx="1653">
                  <c:v>14.137999999999998</c:v>
                </c:pt>
                <c:pt idx="1654">
                  <c:v>14.143000000000001</c:v>
                </c:pt>
                <c:pt idx="1655">
                  <c:v>14.154</c:v>
                </c:pt>
                <c:pt idx="1656">
                  <c:v>14.159000000000002</c:v>
                </c:pt>
                <c:pt idx="1657">
                  <c:v>14.169</c:v>
                </c:pt>
                <c:pt idx="1658">
                  <c:v>14.181000000000001</c:v>
                </c:pt>
                <c:pt idx="1659">
                  <c:v>14.183</c:v>
                </c:pt>
                <c:pt idx="1660">
                  <c:v>14.187000000000001</c:v>
                </c:pt>
                <c:pt idx="1661">
                  <c:v>14.199000000000002</c:v>
                </c:pt>
                <c:pt idx="1662">
                  <c:v>14.206</c:v>
                </c:pt>
                <c:pt idx="1663">
                  <c:v>14.215</c:v>
                </c:pt>
                <c:pt idx="1664">
                  <c:v>14.224</c:v>
                </c:pt>
                <c:pt idx="1665">
                  <c:v>14.233999999999998</c:v>
                </c:pt>
                <c:pt idx="1666">
                  <c:v>14.241</c:v>
                </c:pt>
                <c:pt idx="1667">
                  <c:v>14.245000000000001</c:v>
                </c:pt>
                <c:pt idx="1668">
                  <c:v>14.248999999999999</c:v>
                </c:pt>
                <c:pt idx="1669">
                  <c:v>14.261000000000001</c:v>
                </c:pt>
                <c:pt idx="1670">
                  <c:v>14.268000000000001</c:v>
                </c:pt>
                <c:pt idx="1671">
                  <c:v>14.282</c:v>
                </c:pt>
                <c:pt idx="1672">
                  <c:v>14.283000000000001</c:v>
                </c:pt>
                <c:pt idx="1673">
                  <c:v>14.294</c:v>
                </c:pt>
                <c:pt idx="1674">
                  <c:v>14.297999999999998</c:v>
                </c:pt>
                <c:pt idx="1675">
                  <c:v>14.309000000000006</c:v>
                </c:pt>
                <c:pt idx="1676">
                  <c:v>14.315000000000012</c:v>
                </c:pt>
                <c:pt idx="1677">
                  <c:v>14.319000000000004</c:v>
                </c:pt>
                <c:pt idx="1678">
                  <c:v>14.326000000000002</c:v>
                </c:pt>
                <c:pt idx="1679">
                  <c:v>14.331</c:v>
                </c:pt>
                <c:pt idx="1680">
                  <c:v>14.343</c:v>
                </c:pt>
                <c:pt idx="1681">
                  <c:v>14.348000000000001</c:v>
                </c:pt>
                <c:pt idx="1682">
                  <c:v>14.358000000000002</c:v>
                </c:pt>
                <c:pt idx="1683">
                  <c:v>14.364000000000004</c:v>
                </c:pt>
                <c:pt idx="1684">
                  <c:v>14.371000000000002</c:v>
                </c:pt>
                <c:pt idx="1685">
                  <c:v>14.374000000000002</c:v>
                </c:pt>
                <c:pt idx="1686">
                  <c:v>14.378</c:v>
                </c:pt>
                <c:pt idx="1687">
                  <c:v>14.385000000000012</c:v>
                </c:pt>
                <c:pt idx="1688">
                  <c:v>14.400000000000002</c:v>
                </c:pt>
                <c:pt idx="1689">
                  <c:v>14.393000000000002</c:v>
                </c:pt>
                <c:pt idx="1690">
                  <c:v>14.400000000000002</c:v>
                </c:pt>
                <c:pt idx="1691">
                  <c:v>14.407</c:v>
                </c:pt>
                <c:pt idx="1692">
                  <c:v>14.41</c:v>
                </c:pt>
                <c:pt idx="1693">
                  <c:v>14.421000000000001</c:v>
                </c:pt>
                <c:pt idx="1694">
                  <c:v>14.431000000000001</c:v>
                </c:pt>
                <c:pt idx="1695">
                  <c:v>14.433</c:v>
                </c:pt>
                <c:pt idx="1696">
                  <c:v>14.439</c:v>
                </c:pt>
                <c:pt idx="1697">
                  <c:v>14.442</c:v>
                </c:pt>
                <c:pt idx="1698">
                  <c:v>14.451000000000002</c:v>
                </c:pt>
                <c:pt idx="1699">
                  <c:v>14.455000000000014</c:v>
                </c:pt>
                <c:pt idx="1700">
                  <c:v>14.466000000000006</c:v>
                </c:pt>
                <c:pt idx="1701">
                  <c:v>14.463000000000006</c:v>
                </c:pt>
                <c:pt idx="1702">
                  <c:v>14.474</c:v>
                </c:pt>
                <c:pt idx="1703">
                  <c:v>14.481000000000002</c:v>
                </c:pt>
                <c:pt idx="1704">
                  <c:v>14.489000000000004</c:v>
                </c:pt>
                <c:pt idx="1705">
                  <c:v>14.496000000000002</c:v>
                </c:pt>
                <c:pt idx="1706">
                  <c:v>14.509</c:v>
                </c:pt>
                <c:pt idx="1707">
                  <c:v>14.506</c:v>
                </c:pt>
                <c:pt idx="1708">
                  <c:v>14.516000000000002</c:v>
                </c:pt>
                <c:pt idx="1709">
                  <c:v>14.513000000000002</c:v>
                </c:pt>
                <c:pt idx="1710">
                  <c:v>14.524000000000001</c:v>
                </c:pt>
                <c:pt idx="1711">
                  <c:v>14.536000000000001</c:v>
                </c:pt>
                <c:pt idx="1712">
                  <c:v>14.536000000000001</c:v>
                </c:pt>
                <c:pt idx="1713">
                  <c:v>14.548999999999999</c:v>
                </c:pt>
                <c:pt idx="1714">
                  <c:v>14.551000000000002</c:v>
                </c:pt>
                <c:pt idx="1715">
                  <c:v>14.55500000000001</c:v>
                </c:pt>
                <c:pt idx="1716">
                  <c:v>14.566000000000004</c:v>
                </c:pt>
                <c:pt idx="1717">
                  <c:v>14.572000000000006</c:v>
                </c:pt>
                <c:pt idx="1718">
                  <c:v>14.579000000000002</c:v>
                </c:pt>
                <c:pt idx="1719">
                  <c:v>14.585000000000004</c:v>
                </c:pt>
                <c:pt idx="1720">
                  <c:v>14.591000000000001</c:v>
                </c:pt>
                <c:pt idx="1721">
                  <c:v>14.600000000000001</c:v>
                </c:pt>
                <c:pt idx="1722">
                  <c:v>14.609000000000002</c:v>
                </c:pt>
                <c:pt idx="1723">
                  <c:v>14.612000000000002</c:v>
                </c:pt>
                <c:pt idx="1724">
                  <c:v>14.617000000000001</c:v>
                </c:pt>
                <c:pt idx="1725">
                  <c:v>14.631</c:v>
                </c:pt>
                <c:pt idx="1726">
                  <c:v>14.633000000000001</c:v>
                </c:pt>
                <c:pt idx="1727">
                  <c:v>14.646999999999998</c:v>
                </c:pt>
                <c:pt idx="1728">
                  <c:v>14.649000000000001</c:v>
                </c:pt>
                <c:pt idx="1729">
                  <c:v>14.654</c:v>
                </c:pt>
                <c:pt idx="1730">
                  <c:v>14.662000000000004</c:v>
                </c:pt>
                <c:pt idx="1731">
                  <c:v>14.670000000000002</c:v>
                </c:pt>
                <c:pt idx="1732">
                  <c:v>14.678000000000001</c:v>
                </c:pt>
                <c:pt idx="1733">
                  <c:v>14.684000000000001</c:v>
                </c:pt>
                <c:pt idx="1734">
                  <c:v>14.688000000000001</c:v>
                </c:pt>
                <c:pt idx="1735">
                  <c:v>14.704000000000001</c:v>
                </c:pt>
                <c:pt idx="1736">
                  <c:v>14.707999999999998</c:v>
                </c:pt>
                <c:pt idx="1737">
                  <c:v>14.721</c:v>
                </c:pt>
                <c:pt idx="1738">
                  <c:v>14.727999999999998</c:v>
                </c:pt>
                <c:pt idx="1739">
                  <c:v>14.730999999999998</c:v>
                </c:pt>
                <c:pt idx="1740">
                  <c:v>14.742000000000001</c:v>
                </c:pt>
                <c:pt idx="1741">
                  <c:v>14.745000000000001</c:v>
                </c:pt>
                <c:pt idx="1742">
                  <c:v>14.752000000000002</c:v>
                </c:pt>
                <c:pt idx="1743">
                  <c:v>14.761000000000001</c:v>
                </c:pt>
                <c:pt idx="1744">
                  <c:v>14.766000000000002</c:v>
                </c:pt>
                <c:pt idx="1745">
                  <c:v>14.77</c:v>
                </c:pt>
                <c:pt idx="1746">
                  <c:v>14.782</c:v>
                </c:pt>
                <c:pt idx="1747">
                  <c:v>14.781000000000001</c:v>
                </c:pt>
                <c:pt idx="1748">
                  <c:v>14.794</c:v>
                </c:pt>
                <c:pt idx="1749">
                  <c:v>14.797000000000001</c:v>
                </c:pt>
                <c:pt idx="1750">
                  <c:v>14.809000000000006</c:v>
                </c:pt>
                <c:pt idx="1751">
                  <c:v>14.803000000000004</c:v>
                </c:pt>
                <c:pt idx="1752">
                  <c:v>14.815000000000012</c:v>
                </c:pt>
                <c:pt idx="1753">
                  <c:v>14.82</c:v>
                </c:pt>
                <c:pt idx="1754">
                  <c:v>14.828000000000001</c:v>
                </c:pt>
                <c:pt idx="1755">
                  <c:v>14.836000000000002</c:v>
                </c:pt>
                <c:pt idx="1756">
                  <c:v>14.837</c:v>
                </c:pt>
                <c:pt idx="1757">
                  <c:v>14.84</c:v>
                </c:pt>
                <c:pt idx="1758">
                  <c:v>14.849</c:v>
                </c:pt>
                <c:pt idx="1759">
                  <c:v>14.854000000000006</c:v>
                </c:pt>
                <c:pt idx="1760">
                  <c:v>14.856000000000014</c:v>
                </c:pt>
                <c:pt idx="1761">
                  <c:v>14.864000000000004</c:v>
                </c:pt>
                <c:pt idx="1762">
                  <c:v>14.868000000000002</c:v>
                </c:pt>
                <c:pt idx="1763">
                  <c:v>14.875000000000011</c:v>
                </c:pt>
                <c:pt idx="1764">
                  <c:v>14.884</c:v>
                </c:pt>
                <c:pt idx="1765">
                  <c:v>14.886000000000006</c:v>
                </c:pt>
                <c:pt idx="1766">
                  <c:v>14.885000000000012</c:v>
                </c:pt>
                <c:pt idx="1767">
                  <c:v>14.893000000000002</c:v>
                </c:pt>
                <c:pt idx="1768">
                  <c:v>14.903000000000002</c:v>
                </c:pt>
                <c:pt idx="1769">
                  <c:v>14.906000000000002</c:v>
                </c:pt>
                <c:pt idx="1770">
                  <c:v>14.91</c:v>
                </c:pt>
                <c:pt idx="1771">
                  <c:v>14.912000000000004</c:v>
                </c:pt>
                <c:pt idx="1772">
                  <c:v>14.920000000000002</c:v>
                </c:pt>
                <c:pt idx="1773">
                  <c:v>14.928000000000001</c:v>
                </c:pt>
                <c:pt idx="1774">
                  <c:v>14.936</c:v>
                </c:pt>
                <c:pt idx="1775">
                  <c:v>14.939</c:v>
                </c:pt>
                <c:pt idx="1776">
                  <c:v>14.945</c:v>
                </c:pt>
                <c:pt idx="1777">
                  <c:v>14.955000000000014</c:v>
                </c:pt>
                <c:pt idx="1778">
                  <c:v>14.961000000000002</c:v>
                </c:pt>
                <c:pt idx="1779">
                  <c:v>14.972000000000012</c:v>
                </c:pt>
                <c:pt idx="1780">
                  <c:v>14.976000000000004</c:v>
                </c:pt>
                <c:pt idx="1781">
                  <c:v>14.983000000000002</c:v>
                </c:pt>
                <c:pt idx="1782">
                  <c:v>14.98500000000001</c:v>
                </c:pt>
                <c:pt idx="1783">
                  <c:v>14.995000000000006</c:v>
                </c:pt>
                <c:pt idx="1784">
                  <c:v>14.999000000000002</c:v>
                </c:pt>
                <c:pt idx="1785">
                  <c:v>15.011000000000001</c:v>
                </c:pt>
                <c:pt idx="1786">
                  <c:v>15.015000000000002</c:v>
                </c:pt>
                <c:pt idx="1787">
                  <c:v>15.018000000000001</c:v>
                </c:pt>
                <c:pt idx="1788">
                  <c:v>15.027999999999999</c:v>
                </c:pt>
                <c:pt idx="1789">
                  <c:v>15.034000000000001</c:v>
                </c:pt>
                <c:pt idx="1790">
                  <c:v>15.039000000000001</c:v>
                </c:pt>
                <c:pt idx="1791">
                  <c:v>15.044</c:v>
                </c:pt>
                <c:pt idx="1792">
                  <c:v>15.047999999999998</c:v>
                </c:pt>
                <c:pt idx="1793">
                  <c:v>15.057000000000002</c:v>
                </c:pt>
                <c:pt idx="1794">
                  <c:v>15.063000000000002</c:v>
                </c:pt>
                <c:pt idx="1795">
                  <c:v>15.060000000000002</c:v>
                </c:pt>
                <c:pt idx="1796">
                  <c:v>15.069000000000004</c:v>
                </c:pt>
                <c:pt idx="1797">
                  <c:v>15.076000000000002</c:v>
                </c:pt>
                <c:pt idx="1798">
                  <c:v>15.077000000000002</c:v>
                </c:pt>
                <c:pt idx="1799">
                  <c:v>15.082000000000004</c:v>
                </c:pt>
                <c:pt idx="1800">
                  <c:v>15.088000000000001</c:v>
                </c:pt>
                <c:pt idx="1801">
                  <c:v>15.093</c:v>
                </c:pt>
                <c:pt idx="1802">
                  <c:v>15.091000000000001</c:v>
                </c:pt>
                <c:pt idx="1803">
                  <c:v>15.095000000000002</c:v>
                </c:pt>
                <c:pt idx="1804">
                  <c:v>15.103000000000002</c:v>
                </c:pt>
                <c:pt idx="1805">
                  <c:v>15.100000000000001</c:v>
                </c:pt>
                <c:pt idx="1806">
                  <c:v>15.105</c:v>
                </c:pt>
                <c:pt idx="1807">
                  <c:v>15.109000000000002</c:v>
                </c:pt>
                <c:pt idx="1808">
                  <c:v>15.107000000000001</c:v>
                </c:pt>
                <c:pt idx="1809">
                  <c:v>15.11</c:v>
                </c:pt>
                <c:pt idx="1810">
                  <c:v>15.114000000000001</c:v>
                </c:pt>
                <c:pt idx="1811">
                  <c:v>15.119</c:v>
                </c:pt>
                <c:pt idx="1812">
                  <c:v>15.125</c:v>
                </c:pt>
                <c:pt idx="1813">
                  <c:v>15.125</c:v>
                </c:pt>
                <c:pt idx="1814">
                  <c:v>15.126000000000001</c:v>
                </c:pt>
                <c:pt idx="1815">
                  <c:v>15.131</c:v>
                </c:pt>
                <c:pt idx="1816">
                  <c:v>15.133000000000001</c:v>
                </c:pt>
                <c:pt idx="1817">
                  <c:v>15.135000000000002</c:v>
                </c:pt>
                <c:pt idx="1818">
                  <c:v>15.140999999999998</c:v>
                </c:pt>
                <c:pt idx="1819">
                  <c:v>15.143999999999998</c:v>
                </c:pt>
                <c:pt idx="1820">
                  <c:v>15.152000000000006</c:v>
                </c:pt>
                <c:pt idx="1821">
                  <c:v>15.154</c:v>
                </c:pt>
                <c:pt idx="1822">
                  <c:v>15.161000000000001</c:v>
                </c:pt>
                <c:pt idx="1823">
                  <c:v>15.162000000000004</c:v>
                </c:pt>
                <c:pt idx="1824">
                  <c:v>15.171000000000001</c:v>
                </c:pt>
                <c:pt idx="1825">
                  <c:v>15.178000000000001</c:v>
                </c:pt>
                <c:pt idx="1826">
                  <c:v>15.179000000000002</c:v>
                </c:pt>
                <c:pt idx="1827">
                  <c:v>15.190000000000001</c:v>
                </c:pt>
                <c:pt idx="1828">
                  <c:v>15.191000000000001</c:v>
                </c:pt>
                <c:pt idx="1829">
                  <c:v>15.192</c:v>
                </c:pt>
                <c:pt idx="1830">
                  <c:v>15.206</c:v>
                </c:pt>
                <c:pt idx="1831">
                  <c:v>15.210999999999999</c:v>
                </c:pt>
                <c:pt idx="1832">
                  <c:v>15.215</c:v>
                </c:pt>
                <c:pt idx="1833">
                  <c:v>15.223000000000001</c:v>
                </c:pt>
                <c:pt idx="1834">
                  <c:v>15.228999999999999</c:v>
                </c:pt>
                <c:pt idx="1835">
                  <c:v>15.236000000000001</c:v>
                </c:pt>
                <c:pt idx="1836">
                  <c:v>15.239000000000001</c:v>
                </c:pt>
                <c:pt idx="1837">
                  <c:v>15.253</c:v>
                </c:pt>
                <c:pt idx="1838">
                  <c:v>15.256</c:v>
                </c:pt>
                <c:pt idx="1839">
                  <c:v>15.259</c:v>
                </c:pt>
                <c:pt idx="1840">
                  <c:v>15.271000000000001</c:v>
                </c:pt>
                <c:pt idx="1841">
                  <c:v>15.277000000000001</c:v>
                </c:pt>
                <c:pt idx="1842">
                  <c:v>15.285</c:v>
                </c:pt>
                <c:pt idx="1843">
                  <c:v>15.288</c:v>
                </c:pt>
                <c:pt idx="1844">
                  <c:v>15.293000000000001</c:v>
                </c:pt>
                <c:pt idx="1845">
                  <c:v>15.309000000000006</c:v>
                </c:pt>
                <c:pt idx="1846">
                  <c:v>15.307000000000002</c:v>
                </c:pt>
                <c:pt idx="1847">
                  <c:v>15.318000000000001</c:v>
                </c:pt>
                <c:pt idx="1848">
                  <c:v>15.318000000000001</c:v>
                </c:pt>
                <c:pt idx="1849">
                  <c:v>15.327000000000002</c:v>
                </c:pt>
                <c:pt idx="1850">
                  <c:v>15.332000000000004</c:v>
                </c:pt>
                <c:pt idx="1851">
                  <c:v>15.335000000000004</c:v>
                </c:pt>
                <c:pt idx="1852">
                  <c:v>15.341000000000001</c:v>
                </c:pt>
                <c:pt idx="1853">
                  <c:v>15.349</c:v>
                </c:pt>
                <c:pt idx="1854">
                  <c:v>15.352000000000011</c:v>
                </c:pt>
                <c:pt idx="1855">
                  <c:v>15.36000000000001</c:v>
                </c:pt>
                <c:pt idx="1856">
                  <c:v>15.358000000000002</c:v>
                </c:pt>
                <c:pt idx="1857">
                  <c:v>15.362000000000014</c:v>
                </c:pt>
                <c:pt idx="1858">
                  <c:v>15.373000000000006</c:v>
                </c:pt>
                <c:pt idx="1859">
                  <c:v>15.372000000000011</c:v>
                </c:pt>
                <c:pt idx="1860">
                  <c:v>15.376000000000012</c:v>
                </c:pt>
                <c:pt idx="1861">
                  <c:v>15.383000000000004</c:v>
                </c:pt>
                <c:pt idx="1862">
                  <c:v>15.389000000000006</c:v>
                </c:pt>
                <c:pt idx="1863">
                  <c:v>15.399000000000004</c:v>
                </c:pt>
                <c:pt idx="1864">
                  <c:v>15.403000000000002</c:v>
                </c:pt>
                <c:pt idx="1865">
                  <c:v>15.404</c:v>
                </c:pt>
                <c:pt idx="1866">
                  <c:v>15.416</c:v>
                </c:pt>
                <c:pt idx="1867">
                  <c:v>15.424000000000001</c:v>
                </c:pt>
                <c:pt idx="1868">
                  <c:v>15.429000000000002</c:v>
                </c:pt>
                <c:pt idx="1869">
                  <c:v>15.429000000000002</c:v>
                </c:pt>
                <c:pt idx="1870">
                  <c:v>15.438000000000001</c:v>
                </c:pt>
                <c:pt idx="1871">
                  <c:v>15.444000000000001</c:v>
                </c:pt>
                <c:pt idx="1872">
                  <c:v>15.448</c:v>
                </c:pt>
                <c:pt idx="1873">
                  <c:v>15.455000000000014</c:v>
                </c:pt>
                <c:pt idx="1874">
                  <c:v>15.463000000000006</c:v>
                </c:pt>
                <c:pt idx="1875">
                  <c:v>15.469000000000012</c:v>
                </c:pt>
                <c:pt idx="1876">
                  <c:v>15.477</c:v>
                </c:pt>
                <c:pt idx="1877">
                  <c:v>15.48500000000001</c:v>
                </c:pt>
                <c:pt idx="1878">
                  <c:v>15.491</c:v>
                </c:pt>
                <c:pt idx="1879">
                  <c:v>15.499000000000002</c:v>
                </c:pt>
                <c:pt idx="1880">
                  <c:v>15.501000000000001</c:v>
                </c:pt>
                <c:pt idx="1881">
                  <c:v>15.510000000000002</c:v>
                </c:pt>
                <c:pt idx="1882">
                  <c:v>15.514000000000001</c:v>
                </c:pt>
                <c:pt idx="1883">
                  <c:v>15.519000000000002</c:v>
                </c:pt>
                <c:pt idx="1884">
                  <c:v>15.530000000000001</c:v>
                </c:pt>
                <c:pt idx="1885">
                  <c:v>15.534000000000001</c:v>
                </c:pt>
                <c:pt idx="1886">
                  <c:v>15.546000000000001</c:v>
                </c:pt>
                <c:pt idx="1887">
                  <c:v>15.547000000000001</c:v>
                </c:pt>
                <c:pt idx="1888">
                  <c:v>15.558</c:v>
                </c:pt>
                <c:pt idx="1889">
                  <c:v>15.562000000000006</c:v>
                </c:pt>
                <c:pt idx="1890">
                  <c:v>15.569000000000004</c:v>
                </c:pt>
                <c:pt idx="1891">
                  <c:v>15.575000000000006</c:v>
                </c:pt>
                <c:pt idx="1892">
                  <c:v>15.581</c:v>
                </c:pt>
                <c:pt idx="1893">
                  <c:v>15.591000000000001</c:v>
                </c:pt>
                <c:pt idx="1894">
                  <c:v>15.600000000000001</c:v>
                </c:pt>
                <c:pt idx="1895">
                  <c:v>15.607000000000001</c:v>
                </c:pt>
                <c:pt idx="1896">
                  <c:v>15.617999999999999</c:v>
                </c:pt>
                <c:pt idx="1897">
                  <c:v>15.617999999999999</c:v>
                </c:pt>
                <c:pt idx="1898">
                  <c:v>15.634</c:v>
                </c:pt>
                <c:pt idx="1899">
                  <c:v>15.635000000000002</c:v>
                </c:pt>
                <c:pt idx="1900">
                  <c:v>15.646000000000001</c:v>
                </c:pt>
                <c:pt idx="1901">
                  <c:v>15.655000000000006</c:v>
                </c:pt>
                <c:pt idx="1902">
                  <c:v>15.653000000000002</c:v>
                </c:pt>
                <c:pt idx="1903">
                  <c:v>15.658000000000001</c:v>
                </c:pt>
                <c:pt idx="1904">
                  <c:v>15.673000000000002</c:v>
                </c:pt>
                <c:pt idx="1905">
                  <c:v>15.677</c:v>
                </c:pt>
                <c:pt idx="1906">
                  <c:v>15.685</c:v>
                </c:pt>
                <c:pt idx="1907">
                  <c:v>15.684000000000001</c:v>
                </c:pt>
                <c:pt idx="1908">
                  <c:v>15.692</c:v>
                </c:pt>
                <c:pt idx="1909">
                  <c:v>15.695</c:v>
                </c:pt>
                <c:pt idx="1910">
                  <c:v>15.703000000000001</c:v>
                </c:pt>
                <c:pt idx="1911">
                  <c:v>15.707999999999998</c:v>
                </c:pt>
                <c:pt idx="1912">
                  <c:v>15.710999999999999</c:v>
                </c:pt>
                <c:pt idx="1913">
                  <c:v>15.713999999999999</c:v>
                </c:pt>
                <c:pt idx="1914">
                  <c:v>15.725000000000001</c:v>
                </c:pt>
                <c:pt idx="1915">
                  <c:v>15.727999999999998</c:v>
                </c:pt>
                <c:pt idx="1916">
                  <c:v>15.733000000000001</c:v>
                </c:pt>
                <c:pt idx="1917">
                  <c:v>15.731999999999999</c:v>
                </c:pt>
                <c:pt idx="1918">
                  <c:v>15.742999999999999</c:v>
                </c:pt>
                <c:pt idx="1919">
                  <c:v>15.742000000000001</c:v>
                </c:pt>
                <c:pt idx="1920">
                  <c:v>15.741</c:v>
                </c:pt>
                <c:pt idx="1921">
                  <c:v>15.747999999999999</c:v>
                </c:pt>
                <c:pt idx="1922">
                  <c:v>15.754000000000001</c:v>
                </c:pt>
                <c:pt idx="1923">
                  <c:v>15.751000000000001</c:v>
                </c:pt>
                <c:pt idx="1924">
                  <c:v>15.760000000000002</c:v>
                </c:pt>
                <c:pt idx="1925">
                  <c:v>15.762</c:v>
                </c:pt>
                <c:pt idx="1926">
                  <c:v>15.77</c:v>
                </c:pt>
                <c:pt idx="1927">
                  <c:v>15.766000000000002</c:v>
                </c:pt>
                <c:pt idx="1928">
                  <c:v>15.775</c:v>
                </c:pt>
                <c:pt idx="1929">
                  <c:v>15.777999999999999</c:v>
                </c:pt>
                <c:pt idx="1930">
                  <c:v>15.784000000000001</c:v>
                </c:pt>
                <c:pt idx="1931">
                  <c:v>15.780000000000001</c:v>
                </c:pt>
                <c:pt idx="1932">
                  <c:v>15.786000000000001</c:v>
                </c:pt>
                <c:pt idx="1933">
                  <c:v>15.791</c:v>
                </c:pt>
                <c:pt idx="1934">
                  <c:v>15.796000000000001</c:v>
                </c:pt>
                <c:pt idx="1935">
                  <c:v>15.794</c:v>
                </c:pt>
                <c:pt idx="1936">
                  <c:v>15.798999999999999</c:v>
                </c:pt>
                <c:pt idx="1937">
                  <c:v>15.807000000000002</c:v>
                </c:pt>
                <c:pt idx="1938">
                  <c:v>15.810000000000002</c:v>
                </c:pt>
                <c:pt idx="1939">
                  <c:v>15.809000000000006</c:v>
                </c:pt>
                <c:pt idx="1940">
                  <c:v>15.812000000000006</c:v>
                </c:pt>
                <c:pt idx="1941">
                  <c:v>15.812000000000006</c:v>
                </c:pt>
                <c:pt idx="1942">
                  <c:v>15.817</c:v>
                </c:pt>
                <c:pt idx="1943">
                  <c:v>15.823</c:v>
                </c:pt>
                <c:pt idx="1944">
                  <c:v>15.826000000000002</c:v>
                </c:pt>
                <c:pt idx="1945">
                  <c:v>15.825000000000006</c:v>
                </c:pt>
                <c:pt idx="1946">
                  <c:v>15.827000000000002</c:v>
                </c:pt>
                <c:pt idx="1947">
                  <c:v>15.827000000000002</c:v>
                </c:pt>
                <c:pt idx="1948">
                  <c:v>15.831</c:v>
                </c:pt>
                <c:pt idx="1949">
                  <c:v>15.835000000000004</c:v>
                </c:pt>
                <c:pt idx="1950">
                  <c:v>15.832000000000004</c:v>
                </c:pt>
                <c:pt idx="1951">
                  <c:v>15.839</c:v>
                </c:pt>
                <c:pt idx="1952">
                  <c:v>15.842000000000002</c:v>
                </c:pt>
                <c:pt idx="1953">
                  <c:v>15.841000000000001</c:v>
                </c:pt>
                <c:pt idx="1954">
                  <c:v>15.846</c:v>
                </c:pt>
                <c:pt idx="1955">
                  <c:v>15.854000000000006</c:v>
                </c:pt>
                <c:pt idx="1956">
                  <c:v>15.853000000000012</c:v>
                </c:pt>
                <c:pt idx="1957">
                  <c:v>15.856000000000014</c:v>
                </c:pt>
                <c:pt idx="1958">
                  <c:v>15.86000000000001</c:v>
                </c:pt>
                <c:pt idx="1959">
                  <c:v>15.86000000000001</c:v>
                </c:pt>
                <c:pt idx="1960">
                  <c:v>15.870000000000006</c:v>
                </c:pt>
                <c:pt idx="1961">
                  <c:v>15.872000000000011</c:v>
                </c:pt>
                <c:pt idx="1962">
                  <c:v>15.875000000000011</c:v>
                </c:pt>
                <c:pt idx="1963">
                  <c:v>15.880000000000004</c:v>
                </c:pt>
                <c:pt idx="1964">
                  <c:v>15.893000000000002</c:v>
                </c:pt>
                <c:pt idx="1965">
                  <c:v>15.887</c:v>
                </c:pt>
                <c:pt idx="1966">
                  <c:v>15.89200000000001</c:v>
                </c:pt>
                <c:pt idx="1967">
                  <c:v>15.896000000000004</c:v>
                </c:pt>
                <c:pt idx="1968">
                  <c:v>15.903000000000002</c:v>
                </c:pt>
                <c:pt idx="1969">
                  <c:v>15.904</c:v>
                </c:pt>
                <c:pt idx="1970">
                  <c:v>15.912000000000004</c:v>
                </c:pt>
                <c:pt idx="1971">
                  <c:v>15.914000000000001</c:v>
                </c:pt>
                <c:pt idx="1972">
                  <c:v>15.917000000000002</c:v>
                </c:pt>
                <c:pt idx="1973">
                  <c:v>15.921000000000001</c:v>
                </c:pt>
                <c:pt idx="1974">
                  <c:v>15.924000000000001</c:v>
                </c:pt>
                <c:pt idx="1975">
                  <c:v>15.935</c:v>
                </c:pt>
                <c:pt idx="1976">
                  <c:v>15.926000000000002</c:v>
                </c:pt>
                <c:pt idx="1977">
                  <c:v>15.933</c:v>
                </c:pt>
                <c:pt idx="1978">
                  <c:v>15.944000000000001</c:v>
                </c:pt>
                <c:pt idx="1979">
                  <c:v>15.944000000000001</c:v>
                </c:pt>
                <c:pt idx="1980">
                  <c:v>15.948</c:v>
                </c:pt>
                <c:pt idx="1981">
                  <c:v>15.954000000000002</c:v>
                </c:pt>
                <c:pt idx="1982">
                  <c:v>15.95900000000001</c:v>
                </c:pt>
                <c:pt idx="1983">
                  <c:v>15.963000000000006</c:v>
                </c:pt>
                <c:pt idx="1984">
                  <c:v>15.96200000000001</c:v>
                </c:pt>
                <c:pt idx="1985">
                  <c:v>15.967000000000002</c:v>
                </c:pt>
                <c:pt idx="1986">
                  <c:v>15.969000000000012</c:v>
                </c:pt>
                <c:pt idx="1987">
                  <c:v>15.975000000000012</c:v>
                </c:pt>
                <c:pt idx="1988">
                  <c:v>15.979000000000006</c:v>
                </c:pt>
                <c:pt idx="1989">
                  <c:v>15.986000000000002</c:v>
                </c:pt>
                <c:pt idx="1990">
                  <c:v>15.989000000000004</c:v>
                </c:pt>
                <c:pt idx="1991">
                  <c:v>15.993000000000002</c:v>
                </c:pt>
                <c:pt idx="1992">
                  <c:v>15.995000000000006</c:v>
                </c:pt>
                <c:pt idx="1993">
                  <c:v>16</c:v>
                </c:pt>
                <c:pt idx="1994">
                  <c:v>16.006</c:v>
                </c:pt>
                <c:pt idx="1995">
                  <c:v>16.006</c:v>
                </c:pt>
                <c:pt idx="1996">
                  <c:v>16.012</c:v>
                </c:pt>
                <c:pt idx="1997">
                  <c:v>16.012</c:v>
                </c:pt>
                <c:pt idx="1998">
                  <c:v>16.016000000000005</c:v>
                </c:pt>
                <c:pt idx="1999">
                  <c:v>16.022000000000002</c:v>
                </c:pt>
                <c:pt idx="2000">
                  <c:v>16.024000000000001</c:v>
                </c:pt>
                <c:pt idx="2001">
                  <c:v>16.024000000000001</c:v>
                </c:pt>
                <c:pt idx="2002">
                  <c:v>16.024999999999999</c:v>
                </c:pt>
                <c:pt idx="2003">
                  <c:v>16.023</c:v>
                </c:pt>
                <c:pt idx="2004">
                  <c:v>16.033999999999999</c:v>
                </c:pt>
                <c:pt idx="2005">
                  <c:v>16.033000000000001</c:v>
                </c:pt>
                <c:pt idx="2006">
                  <c:v>16.032</c:v>
                </c:pt>
                <c:pt idx="2007">
                  <c:v>16.036999999999999</c:v>
                </c:pt>
                <c:pt idx="2008">
                  <c:v>16.042999999999989</c:v>
                </c:pt>
                <c:pt idx="2009">
                  <c:v>16.047000000000001</c:v>
                </c:pt>
                <c:pt idx="2010">
                  <c:v>16.047000000000001</c:v>
                </c:pt>
                <c:pt idx="2011">
                  <c:v>16.056000000000001</c:v>
                </c:pt>
                <c:pt idx="2012">
                  <c:v>16.059000000000001</c:v>
                </c:pt>
                <c:pt idx="2013">
                  <c:v>16.059000000000001</c:v>
                </c:pt>
                <c:pt idx="2014">
                  <c:v>16.065999999999974</c:v>
                </c:pt>
                <c:pt idx="2015">
                  <c:v>16.07</c:v>
                </c:pt>
                <c:pt idx="2016">
                  <c:v>16.077000000000005</c:v>
                </c:pt>
                <c:pt idx="2017">
                  <c:v>16.074999999999999</c:v>
                </c:pt>
                <c:pt idx="2018">
                  <c:v>16.087999999999987</c:v>
                </c:pt>
                <c:pt idx="2019">
                  <c:v>16.084</c:v>
                </c:pt>
                <c:pt idx="2020">
                  <c:v>16.093</c:v>
                </c:pt>
                <c:pt idx="2021">
                  <c:v>16.094000000000001</c:v>
                </c:pt>
                <c:pt idx="2022">
                  <c:v>16.097999999999999</c:v>
                </c:pt>
                <c:pt idx="2023">
                  <c:v>16.102</c:v>
                </c:pt>
                <c:pt idx="2024">
                  <c:v>16.106000000000005</c:v>
                </c:pt>
                <c:pt idx="2025">
                  <c:v>16.110000000000021</c:v>
                </c:pt>
                <c:pt idx="2026">
                  <c:v>16.113000000000021</c:v>
                </c:pt>
                <c:pt idx="2027">
                  <c:v>16.115000000000023</c:v>
                </c:pt>
                <c:pt idx="2028">
                  <c:v>16.11800000000002</c:v>
                </c:pt>
                <c:pt idx="2029">
                  <c:v>16.119000000000021</c:v>
                </c:pt>
                <c:pt idx="2030">
                  <c:v>16.126999999999999</c:v>
                </c:pt>
                <c:pt idx="2031">
                  <c:v>16.13000000000002</c:v>
                </c:pt>
                <c:pt idx="2032">
                  <c:v>16.132000000000001</c:v>
                </c:pt>
                <c:pt idx="2033">
                  <c:v>16.138999999999999</c:v>
                </c:pt>
                <c:pt idx="2034">
                  <c:v>16.147000000000023</c:v>
                </c:pt>
                <c:pt idx="2035">
                  <c:v>16.144000000000005</c:v>
                </c:pt>
                <c:pt idx="2036">
                  <c:v>16.149000000000001</c:v>
                </c:pt>
                <c:pt idx="2037">
                  <c:v>16.158000000000001</c:v>
                </c:pt>
                <c:pt idx="2038">
                  <c:v>16.158999999999999</c:v>
                </c:pt>
                <c:pt idx="2039">
                  <c:v>16.170999999999999</c:v>
                </c:pt>
                <c:pt idx="2040">
                  <c:v>16.170999999999999</c:v>
                </c:pt>
                <c:pt idx="2041">
                  <c:v>16.173999999999999</c:v>
                </c:pt>
                <c:pt idx="2042">
                  <c:v>16.181000000000001</c:v>
                </c:pt>
                <c:pt idx="2043">
                  <c:v>16.186</c:v>
                </c:pt>
                <c:pt idx="2044">
                  <c:v>16.187999999999999</c:v>
                </c:pt>
                <c:pt idx="2045">
                  <c:v>16.190999999999999</c:v>
                </c:pt>
                <c:pt idx="2046">
                  <c:v>16.198</c:v>
                </c:pt>
                <c:pt idx="2047">
                  <c:v>16.202000000000002</c:v>
                </c:pt>
                <c:pt idx="2048">
                  <c:v>16.2</c:v>
                </c:pt>
                <c:pt idx="2049">
                  <c:v>16.204000000000001</c:v>
                </c:pt>
                <c:pt idx="2050">
                  <c:v>16.204000000000001</c:v>
                </c:pt>
                <c:pt idx="2051">
                  <c:v>16.213999999999999</c:v>
                </c:pt>
                <c:pt idx="2052">
                  <c:v>16.213000000000001</c:v>
                </c:pt>
                <c:pt idx="2053">
                  <c:v>16.213999999999999</c:v>
                </c:pt>
                <c:pt idx="2054">
                  <c:v>16.22</c:v>
                </c:pt>
                <c:pt idx="2055">
                  <c:v>16.227</c:v>
                </c:pt>
                <c:pt idx="2056">
                  <c:v>16.23</c:v>
                </c:pt>
                <c:pt idx="2057">
                  <c:v>16.233000000000001</c:v>
                </c:pt>
                <c:pt idx="2058">
                  <c:v>16.234000000000005</c:v>
                </c:pt>
                <c:pt idx="2059">
                  <c:v>16.239000000000001</c:v>
                </c:pt>
                <c:pt idx="2060">
                  <c:v>16.234999999999999</c:v>
                </c:pt>
                <c:pt idx="2061">
                  <c:v>16.244</c:v>
                </c:pt>
                <c:pt idx="2062">
                  <c:v>16.236000000000001</c:v>
                </c:pt>
                <c:pt idx="2063">
                  <c:v>16.247999999999987</c:v>
                </c:pt>
                <c:pt idx="2064">
                  <c:v>16.25</c:v>
                </c:pt>
                <c:pt idx="2065">
                  <c:v>16.251999999999999</c:v>
                </c:pt>
                <c:pt idx="2066">
                  <c:v>16.257999999999999</c:v>
                </c:pt>
                <c:pt idx="2067">
                  <c:v>16.254000000000001</c:v>
                </c:pt>
                <c:pt idx="2068">
                  <c:v>16.253</c:v>
                </c:pt>
                <c:pt idx="2069">
                  <c:v>16.254999999999999</c:v>
                </c:pt>
                <c:pt idx="2070">
                  <c:v>16.261999999999986</c:v>
                </c:pt>
                <c:pt idx="2071">
                  <c:v>16.266000000000002</c:v>
                </c:pt>
                <c:pt idx="2072">
                  <c:v>16.271000000000001</c:v>
                </c:pt>
                <c:pt idx="2073">
                  <c:v>16.269000000000002</c:v>
                </c:pt>
                <c:pt idx="2074">
                  <c:v>16.274999999999999</c:v>
                </c:pt>
                <c:pt idx="2075">
                  <c:v>16.280999999999974</c:v>
                </c:pt>
                <c:pt idx="2076">
                  <c:v>16.283999999999974</c:v>
                </c:pt>
                <c:pt idx="2077">
                  <c:v>16.283999999999974</c:v>
                </c:pt>
                <c:pt idx="2078">
                  <c:v>16.284999999999989</c:v>
                </c:pt>
                <c:pt idx="2079">
                  <c:v>16.287999999999986</c:v>
                </c:pt>
                <c:pt idx="2080">
                  <c:v>16.292999999999989</c:v>
                </c:pt>
                <c:pt idx="2081">
                  <c:v>16.292999999999989</c:v>
                </c:pt>
                <c:pt idx="2082">
                  <c:v>16.298000000000002</c:v>
                </c:pt>
                <c:pt idx="2083">
                  <c:v>16.298999999999989</c:v>
                </c:pt>
                <c:pt idx="2084">
                  <c:v>16.303000000000001</c:v>
                </c:pt>
                <c:pt idx="2085">
                  <c:v>16.308</c:v>
                </c:pt>
                <c:pt idx="2086">
                  <c:v>16.305</c:v>
                </c:pt>
                <c:pt idx="2087">
                  <c:v>16.314000000000021</c:v>
                </c:pt>
                <c:pt idx="2088">
                  <c:v>16.309000000000001</c:v>
                </c:pt>
                <c:pt idx="2089">
                  <c:v>16.321000000000005</c:v>
                </c:pt>
                <c:pt idx="2090">
                  <c:v>16.321000000000005</c:v>
                </c:pt>
                <c:pt idx="2091">
                  <c:v>16.317000000000021</c:v>
                </c:pt>
                <c:pt idx="2092">
                  <c:v>16.327000000000005</c:v>
                </c:pt>
                <c:pt idx="2093">
                  <c:v>16.327999999999999</c:v>
                </c:pt>
                <c:pt idx="2094">
                  <c:v>16.334000000000021</c:v>
                </c:pt>
                <c:pt idx="2095">
                  <c:v>16.338000000000001</c:v>
                </c:pt>
                <c:pt idx="2096">
                  <c:v>16.341999999999999</c:v>
                </c:pt>
                <c:pt idx="2097">
                  <c:v>16.346</c:v>
                </c:pt>
                <c:pt idx="2098">
                  <c:v>16.352</c:v>
                </c:pt>
                <c:pt idx="2099">
                  <c:v>16.353999999999999</c:v>
                </c:pt>
                <c:pt idx="2100">
                  <c:v>16.363</c:v>
                </c:pt>
                <c:pt idx="2101">
                  <c:v>16.365000000000002</c:v>
                </c:pt>
                <c:pt idx="2102">
                  <c:v>16.372</c:v>
                </c:pt>
                <c:pt idx="2103">
                  <c:v>16.376999999999999</c:v>
                </c:pt>
                <c:pt idx="2104">
                  <c:v>16.385999999999989</c:v>
                </c:pt>
                <c:pt idx="2105">
                  <c:v>16.388999999999989</c:v>
                </c:pt>
                <c:pt idx="2106">
                  <c:v>16.397000000000023</c:v>
                </c:pt>
                <c:pt idx="2107">
                  <c:v>16.401999999999987</c:v>
                </c:pt>
                <c:pt idx="2108">
                  <c:v>16.407999999999987</c:v>
                </c:pt>
                <c:pt idx="2109">
                  <c:v>16.41</c:v>
                </c:pt>
                <c:pt idx="2110">
                  <c:v>16.421999999999986</c:v>
                </c:pt>
                <c:pt idx="2111">
                  <c:v>16.419</c:v>
                </c:pt>
                <c:pt idx="2112">
                  <c:v>16.426000000000002</c:v>
                </c:pt>
                <c:pt idx="2113">
                  <c:v>16.427</c:v>
                </c:pt>
                <c:pt idx="2114">
                  <c:v>16.436</c:v>
                </c:pt>
                <c:pt idx="2115">
                  <c:v>16.442999999999973</c:v>
                </c:pt>
                <c:pt idx="2116">
                  <c:v>16.440999999999974</c:v>
                </c:pt>
                <c:pt idx="2117">
                  <c:v>16.444999999999986</c:v>
                </c:pt>
                <c:pt idx="2118">
                  <c:v>16.451000000000001</c:v>
                </c:pt>
                <c:pt idx="2119">
                  <c:v>16.451000000000001</c:v>
                </c:pt>
                <c:pt idx="2120">
                  <c:v>16.454000000000001</c:v>
                </c:pt>
                <c:pt idx="2121">
                  <c:v>16.461999999999989</c:v>
                </c:pt>
                <c:pt idx="2122">
                  <c:v>16.461999999999989</c:v>
                </c:pt>
                <c:pt idx="2123">
                  <c:v>16.465999999999973</c:v>
                </c:pt>
                <c:pt idx="2124">
                  <c:v>16.467999999999989</c:v>
                </c:pt>
                <c:pt idx="2125">
                  <c:v>16.472999999999974</c:v>
                </c:pt>
                <c:pt idx="2126">
                  <c:v>16.472999999999974</c:v>
                </c:pt>
                <c:pt idx="2127">
                  <c:v>16.474999999999987</c:v>
                </c:pt>
                <c:pt idx="2128">
                  <c:v>16.475999999999978</c:v>
                </c:pt>
                <c:pt idx="2129">
                  <c:v>16.479999999999986</c:v>
                </c:pt>
                <c:pt idx="2130">
                  <c:v>16.484000000000002</c:v>
                </c:pt>
                <c:pt idx="2131">
                  <c:v>16.487999999999989</c:v>
                </c:pt>
                <c:pt idx="2132">
                  <c:v>16.488999999999972</c:v>
                </c:pt>
                <c:pt idx="2133">
                  <c:v>16.487999999999989</c:v>
                </c:pt>
                <c:pt idx="2134">
                  <c:v>16.498999999999974</c:v>
                </c:pt>
                <c:pt idx="2135">
                  <c:v>16.503</c:v>
                </c:pt>
                <c:pt idx="2136">
                  <c:v>16.501999999999999</c:v>
                </c:pt>
                <c:pt idx="2137">
                  <c:v>16.509</c:v>
                </c:pt>
                <c:pt idx="2138">
                  <c:v>16.510999999999999</c:v>
                </c:pt>
                <c:pt idx="2139">
                  <c:v>16.518000000000001</c:v>
                </c:pt>
                <c:pt idx="2140">
                  <c:v>16.516000000000005</c:v>
                </c:pt>
                <c:pt idx="2141">
                  <c:v>16.522000000000002</c:v>
                </c:pt>
                <c:pt idx="2142">
                  <c:v>16.529</c:v>
                </c:pt>
                <c:pt idx="2143">
                  <c:v>16.533999999999999</c:v>
                </c:pt>
                <c:pt idx="2144">
                  <c:v>16.539000000000001</c:v>
                </c:pt>
                <c:pt idx="2145">
                  <c:v>16.545999999999989</c:v>
                </c:pt>
                <c:pt idx="2146">
                  <c:v>16.552</c:v>
                </c:pt>
                <c:pt idx="2147">
                  <c:v>16.55</c:v>
                </c:pt>
                <c:pt idx="2148">
                  <c:v>16.561</c:v>
                </c:pt>
                <c:pt idx="2149">
                  <c:v>16.562999999999974</c:v>
                </c:pt>
                <c:pt idx="2150">
                  <c:v>16.57</c:v>
                </c:pt>
                <c:pt idx="2151">
                  <c:v>16.574999999999999</c:v>
                </c:pt>
                <c:pt idx="2152">
                  <c:v>16.584999999999987</c:v>
                </c:pt>
                <c:pt idx="2153">
                  <c:v>16.584999999999987</c:v>
                </c:pt>
                <c:pt idx="2154">
                  <c:v>16.593</c:v>
                </c:pt>
                <c:pt idx="2155">
                  <c:v>16.599</c:v>
                </c:pt>
                <c:pt idx="2156">
                  <c:v>16.602</c:v>
                </c:pt>
                <c:pt idx="2157">
                  <c:v>16.605</c:v>
                </c:pt>
                <c:pt idx="2158">
                  <c:v>16.606000000000005</c:v>
                </c:pt>
                <c:pt idx="2159">
                  <c:v>16.610000000000021</c:v>
                </c:pt>
                <c:pt idx="2160">
                  <c:v>16.61800000000002</c:v>
                </c:pt>
                <c:pt idx="2161">
                  <c:v>16.622</c:v>
                </c:pt>
                <c:pt idx="2162">
                  <c:v>16.623999999999999</c:v>
                </c:pt>
                <c:pt idx="2163">
                  <c:v>16.626000000000001</c:v>
                </c:pt>
                <c:pt idx="2164">
                  <c:v>16.631000000000022</c:v>
                </c:pt>
                <c:pt idx="2165">
                  <c:v>16.632999999999999</c:v>
                </c:pt>
                <c:pt idx="2166">
                  <c:v>16.638999999999999</c:v>
                </c:pt>
                <c:pt idx="2167">
                  <c:v>16.638000000000005</c:v>
                </c:pt>
                <c:pt idx="2168">
                  <c:v>16.644000000000005</c:v>
                </c:pt>
                <c:pt idx="2169">
                  <c:v>16.654000000000021</c:v>
                </c:pt>
                <c:pt idx="2170">
                  <c:v>16.66</c:v>
                </c:pt>
                <c:pt idx="2171">
                  <c:v>16.664999999999999</c:v>
                </c:pt>
                <c:pt idx="2172">
                  <c:v>16.666</c:v>
                </c:pt>
                <c:pt idx="2173">
                  <c:v>16.672000000000001</c:v>
                </c:pt>
                <c:pt idx="2174">
                  <c:v>16.673000000000005</c:v>
                </c:pt>
                <c:pt idx="2175">
                  <c:v>16.681999999999999</c:v>
                </c:pt>
                <c:pt idx="2176">
                  <c:v>16.684000000000001</c:v>
                </c:pt>
                <c:pt idx="2177">
                  <c:v>16.690999999999999</c:v>
                </c:pt>
                <c:pt idx="2178">
                  <c:v>16.698</c:v>
                </c:pt>
                <c:pt idx="2179">
                  <c:v>16.702999999999989</c:v>
                </c:pt>
                <c:pt idx="2180">
                  <c:v>16.709</c:v>
                </c:pt>
                <c:pt idx="2181">
                  <c:v>16.718</c:v>
                </c:pt>
                <c:pt idx="2182">
                  <c:v>16.725999999999978</c:v>
                </c:pt>
                <c:pt idx="2183">
                  <c:v>16.724</c:v>
                </c:pt>
                <c:pt idx="2184">
                  <c:v>16.733000000000001</c:v>
                </c:pt>
                <c:pt idx="2185">
                  <c:v>16.744</c:v>
                </c:pt>
                <c:pt idx="2186">
                  <c:v>16.741</c:v>
                </c:pt>
                <c:pt idx="2187">
                  <c:v>16.751000000000001</c:v>
                </c:pt>
                <c:pt idx="2188">
                  <c:v>16.754000000000001</c:v>
                </c:pt>
                <c:pt idx="2189">
                  <c:v>16.757000000000001</c:v>
                </c:pt>
                <c:pt idx="2190">
                  <c:v>16.760000000000002</c:v>
                </c:pt>
                <c:pt idx="2191">
                  <c:v>16.760999999999989</c:v>
                </c:pt>
                <c:pt idx="2192">
                  <c:v>16.766999999999989</c:v>
                </c:pt>
                <c:pt idx="2193">
                  <c:v>16.769000000000002</c:v>
                </c:pt>
                <c:pt idx="2194">
                  <c:v>16.774999999999999</c:v>
                </c:pt>
                <c:pt idx="2195">
                  <c:v>16.780999999999974</c:v>
                </c:pt>
                <c:pt idx="2196">
                  <c:v>16.783999999999974</c:v>
                </c:pt>
                <c:pt idx="2197">
                  <c:v>16.784999999999989</c:v>
                </c:pt>
                <c:pt idx="2198">
                  <c:v>16.79</c:v>
                </c:pt>
                <c:pt idx="2199">
                  <c:v>16.791</c:v>
                </c:pt>
                <c:pt idx="2200">
                  <c:v>16.8</c:v>
                </c:pt>
                <c:pt idx="2201">
                  <c:v>16.8</c:v>
                </c:pt>
                <c:pt idx="2202">
                  <c:v>16.809999999999999</c:v>
                </c:pt>
                <c:pt idx="2203">
                  <c:v>16.815999999999999</c:v>
                </c:pt>
                <c:pt idx="2204">
                  <c:v>16.818999999999999</c:v>
                </c:pt>
                <c:pt idx="2205">
                  <c:v>16.818000000000001</c:v>
                </c:pt>
                <c:pt idx="2206">
                  <c:v>16.827000000000005</c:v>
                </c:pt>
                <c:pt idx="2207">
                  <c:v>16.831000000000021</c:v>
                </c:pt>
                <c:pt idx="2208">
                  <c:v>16.837000000000021</c:v>
                </c:pt>
                <c:pt idx="2209">
                  <c:v>16.844999999999999</c:v>
                </c:pt>
                <c:pt idx="2210">
                  <c:v>16.849</c:v>
                </c:pt>
                <c:pt idx="2211">
                  <c:v>16.853000000000005</c:v>
                </c:pt>
                <c:pt idx="2212">
                  <c:v>16.856999999999999</c:v>
                </c:pt>
                <c:pt idx="2213">
                  <c:v>16.86</c:v>
                </c:pt>
                <c:pt idx="2214">
                  <c:v>16.87</c:v>
                </c:pt>
                <c:pt idx="2215">
                  <c:v>16.87</c:v>
                </c:pt>
                <c:pt idx="2216">
                  <c:v>16.876999999999999</c:v>
                </c:pt>
                <c:pt idx="2217">
                  <c:v>16.884</c:v>
                </c:pt>
                <c:pt idx="2218">
                  <c:v>16.891000000000005</c:v>
                </c:pt>
                <c:pt idx="2219">
                  <c:v>16.899000000000001</c:v>
                </c:pt>
                <c:pt idx="2220">
                  <c:v>16.897000000000023</c:v>
                </c:pt>
                <c:pt idx="2221">
                  <c:v>16.902999999999974</c:v>
                </c:pt>
                <c:pt idx="2222">
                  <c:v>16.908999999999974</c:v>
                </c:pt>
                <c:pt idx="2223">
                  <c:v>16.913</c:v>
                </c:pt>
                <c:pt idx="2224">
                  <c:v>16.919</c:v>
                </c:pt>
                <c:pt idx="2225">
                  <c:v>16.926000000000002</c:v>
                </c:pt>
                <c:pt idx="2226">
                  <c:v>16.927</c:v>
                </c:pt>
                <c:pt idx="2227">
                  <c:v>16.934000000000001</c:v>
                </c:pt>
                <c:pt idx="2228">
                  <c:v>16.936</c:v>
                </c:pt>
                <c:pt idx="2229">
                  <c:v>16.940999999999974</c:v>
                </c:pt>
                <c:pt idx="2230">
                  <c:v>16.941999999999986</c:v>
                </c:pt>
                <c:pt idx="2231">
                  <c:v>16.952000000000002</c:v>
                </c:pt>
                <c:pt idx="2232">
                  <c:v>16.952000000000002</c:v>
                </c:pt>
                <c:pt idx="2233">
                  <c:v>16.959</c:v>
                </c:pt>
                <c:pt idx="2234">
                  <c:v>16.959999999999987</c:v>
                </c:pt>
                <c:pt idx="2235">
                  <c:v>16.971</c:v>
                </c:pt>
                <c:pt idx="2236">
                  <c:v>16.974</c:v>
                </c:pt>
                <c:pt idx="2237">
                  <c:v>16.977</c:v>
                </c:pt>
                <c:pt idx="2238">
                  <c:v>16.984999999999989</c:v>
                </c:pt>
                <c:pt idx="2239">
                  <c:v>16.991999999999987</c:v>
                </c:pt>
                <c:pt idx="2240">
                  <c:v>16.998999999999974</c:v>
                </c:pt>
                <c:pt idx="2241">
                  <c:v>17.004999999999999</c:v>
                </c:pt>
                <c:pt idx="2242">
                  <c:v>17.013999999999999</c:v>
                </c:pt>
                <c:pt idx="2243">
                  <c:v>17.018000000000001</c:v>
                </c:pt>
                <c:pt idx="2244">
                  <c:v>17.019000000000005</c:v>
                </c:pt>
                <c:pt idx="2245">
                  <c:v>17.026</c:v>
                </c:pt>
                <c:pt idx="2246">
                  <c:v>17.032</c:v>
                </c:pt>
                <c:pt idx="2247">
                  <c:v>17.04</c:v>
                </c:pt>
                <c:pt idx="2248">
                  <c:v>17.042000000000002</c:v>
                </c:pt>
                <c:pt idx="2249">
                  <c:v>17.055</c:v>
                </c:pt>
                <c:pt idx="2250">
                  <c:v>17.056000000000001</c:v>
                </c:pt>
                <c:pt idx="2251">
                  <c:v>17.058</c:v>
                </c:pt>
                <c:pt idx="2252">
                  <c:v>17.064999999999987</c:v>
                </c:pt>
                <c:pt idx="2253">
                  <c:v>17.071999999999999</c:v>
                </c:pt>
                <c:pt idx="2254">
                  <c:v>17.076000000000001</c:v>
                </c:pt>
                <c:pt idx="2255">
                  <c:v>17.081</c:v>
                </c:pt>
                <c:pt idx="2256">
                  <c:v>17.087</c:v>
                </c:pt>
                <c:pt idx="2257">
                  <c:v>17.09</c:v>
                </c:pt>
                <c:pt idx="2258">
                  <c:v>17.091999999999999</c:v>
                </c:pt>
                <c:pt idx="2259">
                  <c:v>17.105</c:v>
                </c:pt>
                <c:pt idx="2260">
                  <c:v>17.102</c:v>
                </c:pt>
                <c:pt idx="2261">
                  <c:v>17.109000000000005</c:v>
                </c:pt>
                <c:pt idx="2262">
                  <c:v>17.114000000000026</c:v>
                </c:pt>
                <c:pt idx="2263">
                  <c:v>17.11800000000002</c:v>
                </c:pt>
                <c:pt idx="2264">
                  <c:v>17.122</c:v>
                </c:pt>
                <c:pt idx="2265">
                  <c:v>17.126999999999999</c:v>
                </c:pt>
                <c:pt idx="2266">
                  <c:v>17.135000000000005</c:v>
                </c:pt>
                <c:pt idx="2267">
                  <c:v>17.132000000000001</c:v>
                </c:pt>
                <c:pt idx="2268">
                  <c:v>17.14</c:v>
                </c:pt>
                <c:pt idx="2269">
                  <c:v>17.149999999999999</c:v>
                </c:pt>
                <c:pt idx="2270">
                  <c:v>17.154000000000021</c:v>
                </c:pt>
                <c:pt idx="2271">
                  <c:v>17.158999999999999</c:v>
                </c:pt>
                <c:pt idx="2272">
                  <c:v>17.161000000000001</c:v>
                </c:pt>
                <c:pt idx="2273">
                  <c:v>17.169</c:v>
                </c:pt>
                <c:pt idx="2274">
                  <c:v>17.172000000000001</c:v>
                </c:pt>
                <c:pt idx="2275">
                  <c:v>17.178000000000001</c:v>
                </c:pt>
                <c:pt idx="2276">
                  <c:v>17.186</c:v>
                </c:pt>
                <c:pt idx="2277">
                  <c:v>17.190000000000001</c:v>
                </c:pt>
                <c:pt idx="2278">
                  <c:v>17.2</c:v>
                </c:pt>
                <c:pt idx="2279">
                  <c:v>17.202000000000002</c:v>
                </c:pt>
                <c:pt idx="2280">
                  <c:v>17.21</c:v>
                </c:pt>
                <c:pt idx="2281">
                  <c:v>17.215</c:v>
                </c:pt>
                <c:pt idx="2282">
                  <c:v>17.211000000000023</c:v>
                </c:pt>
                <c:pt idx="2283">
                  <c:v>17.216999999999999</c:v>
                </c:pt>
                <c:pt idx="2284">
                  <c:v>17.22</c:v>
                </c:pt>
                <c:pt idx="2285">
                  <c:v>17.221999999999987</c:v>
                </c:pt>
                <c:pt idx="2286">
                  <c:v>17.231000000000005</c:v>
                </c:pt>
                <c:pt idx="2287">
                  <c:v>17.231000000000005</c:v>
                </c:pt>
                <c:pt idx="2288">
                  <c:v>17.238</c:v>
                </c:pt>
                <c:pt idx="2289">
                  <c:v>17.242999999999974</c:v>
                </c:pt>
                <c:pt idx="2290">
                  <c:v>17.248999999999974</c:v>
                </c:pt>
                <c:pt idx="2291">
                  <c:v>17.25</c:v>
                </c:pt>
                <c:pt idx="2292">
                  <c:v>17.25</c:v>
                </c:pt>
                <c:pt idx="2293">
                  <c:v>17.259</c:v>
                </c:pt>
                <c:pt idx="2294">
                  <c:v>17.256</c:v>
                </c:pt>
                <c:pt idx="2295">
                  <c:v>17.257000000000001</c:v>
                </c:pt>
                <c:pt idx="2296">
                  <c:v>17.263000000000002</c:v>
                </c:pt>
                <c:pt idx="2297">
                  <c:v>17.269000000000002</c:v>
                </c:pt>
                <c:pt idx="2298">
                  <c:v>17.272000000000002</c:v>
                </c:pt>
                <c:pt idx="2299">
                  <c:v>17.274999999999999</c:v>
                </c:pt>
                <c:pt idx="2300">
                  <c:v>17.277999999999999</c:v>
                </c:pt>
                <c:pt idx="2301">
                  <c:v>17.285999999999973</c:v>
                </c:pt>
                <c:pt idx="2302">
                  <c:v>17.288999999999973</c:v>
                </c:pt>
                <c:pt idx="2303">
                  <c:v>17.294</c:v>
                </c:pt>
                <c:pt idx="2304">
                  <c:v>17.297000000000001</c:v>
                </c:pt>
                <c:pt idx="2305">
                  <c:v>17.304000000000023</c:v>
                </c:pt>
                <c:pt idx="2306">
                  <c:v>17.308</c:v>
                </c:pt>
                <c:pt idx="2307">
                  <c:v>17.306000000000001</c:v>
                </c:pt>
                <c:pt idx="2308">
                  <c:v>17.309000000000001</c:v>
                </c:pt>
                <c:pt idx="2309">
                  <c:v>17.315999999999999</c:v>
                </c:pt>
                <c:pt idx="2310">
                  <c:v>17.318000000000001</c:v>
                </c:pt>
                <c:pt idx="2311">
                  <c:v>17.32</c:v>
                </c:pt>
                <c:pt idx="2312">
                  <c:v>17.329000000000001</c:v>
                </c:pt>
                <c:pt idx="2313">
                  <c:v>17.324999999999999</c:v>
                </c:pt>
                <c:pt idx="2314">
                  <c:v>17.326000000000001</c:v>
                </c:pt>
                <c:pt idx="2315">
                  <c:v>17.331000000000021</c:v>
                </c:pt>
                <c:pt idx="2316">
                  <c:v>17.332000000000001</c:v>
                </c:pt>
                <c:pt idx="2317">
                  <c:v>17.332000000000001</c:v>
                </c:pt>
                <c:pt idx="2318">
                  <c:v>17.338000000000001</c:v>
                </c:pt>
                <c:pt idx="2319">
                  <c:v>17.334000000000021</c:v>
                </c:pt>
                <c:pt idx="2320">
                  <c:v>17.337000000000021</c:v>
                </c:pt>
                <c:pt idx="2321">
                  <c:v>17.338999999999999</c:v>
                </c:pt>
                <c:pt idx="2322">
                  <c:v>17.344999999999999</c:v>
                </c:pt>
                <c:pt idx="2323">
                  <c:v>17.341999999999999</c:v>
                </c:pt>
                <c:pt idx="2324">
                  <c:v>17.347000000000001</c:v>
                </c:pt>
                <c:pt idx="2325">
                  <c:v>17.349</c:v>
                </c:pt>
                <c:pt idx="2326">
                  <c:v>17.355</c:v>
                </c:pt>
                <c:pt idx="2327">
                  <c:v>17.36</c:v>
                </c:pt>
                <c:pt idx="2328">
                  <c:v>17.36</c:v>
                </c:pt>
                <c:pt idx="2329">
                  <c:v>17.359000000000005</c:v>
                </c:pt>
                <c:pt idx="2330">
                  <c:v>17.365000000000002</c:v>
                </c:pt>
                <c:pt idx="2331">
                  <c:v>17.37</c:v>
                </c:pt>
                <c:pt idx="2332">
                  <c:v>17.372</c:v>
                </c:pt>
                <c:pt idx="2333">
                  <c:v>17.379000000000001</c:v>
                </c:pt>
                <c:pt idx="2334">
                  <c:v>17.38</c:v>
                </c:pt>
                <c:pt idx="2335">
                  <c:v>17.384</c:v>
                </c:pt>
                <c:pt idx="2336">
                  <c:v>17.388000000000002</c:v>
                </c:pt>
                <c:pt idx="2337">
                  <c:v>17.387</c:v>
                </c:pt>
                <c:pt idx="2338">
                  <c:v>17.391000000000005</c:v>
                </c:pt>
                <c:pt idx="2339">
                  <c:v>17.397000000000023</c:v>
                </c:pt>
                <c:pt idx="2340">
                  <c:v>17.399000000000001</c:v>
                </c:pt>
                <c:pt idx="2341">
                  <c:v>17.404</c:v>
                </c:pt>
                <c:pt idx="2342">
                  <c:v>17.413</c:v>
                </c:pt>
                <c:pt idx="2343">
                  <c:v>17.411999999999999</c:v>
                </c:pt>
                <c:pt idx="2344">
                  <c:v>17.416</c:v>
                </c:pt>
                <c:pt idx="2345">
                  <c:v>17.414000000000001</c:v>
                </c:pt>
                <c:pt idx="2346">
                  <c:v>17.423000000000002</c:v>
                </c:pt>
                <c:pt idx="2347">
                  <c:v>17.424999999999986</c:v>
                </c:pt>
                <c:pt idx="2348">
                  <c:v>17.429000000000002</c:v>
                </c:pt>
                <c:pt idx="2349">
                  <c:v>17.427</c:v>
                </c:pt>
                <c:pt idx="2350">
                  <c:v>17.434999999999999</c:v>
                </c:pt>
                <c:pt idx="2351">
                  <c:v>17.443999999999978</c:v>
                </c:pt>
                <c:pt idx="2352">
                  <c:v>17.439999999999987</c:v>
                </c:pt>
                <c:pt idx="2353">
                  <c:v>17.444999999999986</c:v>
                </c:pt>
                <c:pt idx="2354">
                  <c:v>17.451000000000001</c:v>
                </c:pt>
                <c:pt idx="2355">
                  <c:v>17.456</c:v>
                </c:pt>
                <c:pt idx="2356">
                  <c:v>17.456</c:v>
                </c:pt>
                <c:pt idx="2357">
                  <c:v>17.461000000000002</c:v>
                </c:pt>
                <c:pt idx="2358">
                  <c:v>17.464999999999989</c:v>
                </c:pt>
                <c:pt idx="2359">
                  <c:v>17.47</c:v>
                </c:pt>
                <c:pt idx="2360">
                  <c:v>17.475999999999978</c:v>
                </c:pt>
                <c:pt idx="2361">
                  <c:v>17.478000000000002</c:v>
                </c:pt>
                <c:pt idx="2362">
                  <c:v>17.479999999999986</c:v>
                </c:pt>
                <c:pt idx="2363">
                  <c:v>17.487000000000002</c:v>
                </c:pt>
                <c:pt idx="2364">
                  <c:v>17.491999999999987</c:v>
                </c:pt>
                <c:pt idx="2365">
                  <c:v>17.487999999999989</c:v>
                </c:pt>
                <c:pt idx="2366">
                  <c:v>17.495999999999974</c:v>
                </c:pt>
                <c:pt idx="2367">
                  <c:v>17.501000000000001</c:v>
                </c:pt>
                <c:pt idx="2368">
                  <c:v>17.507999999999999</c:v>
                </c:pt>
                <c:pt idx="2369">
                  <c:v>17.510999999999999</c:v>
                </c:pt>
                <c:pt idx="2370">
                  <c:v>17.516000000000005</c:v>
                </c:pt>
                <c:pt idx="2371">
                  <c:v>17.516999999999999</c:v>
                </c:pt>
                <c:pt idx="2372">
                  <c:v>17.523</c:v>
                </c:pt>
                <c:pt idx="2373">
                  <c:v>17.524000000000001</c:v>
                </c:pt>
                <c:pt idx="2374">
                  <c:v>17.533000000000001</c:v>
                </c:pt>
                <c:pt idx="2375">
                  <c:v>17.544</c:v>
                </c:pt>
                <c:pt idx="2376">
                  <c:v>17.54</c:v>
                </c:pt>
                <c:pt idx="2377">
                  <c:v>17.548999999999989</c:v>
                </c:pt>
                <c:pt idx="2378">
                  <c:v>17.558</c:v>
                </c:pt>
                <c:pt idx="2379">
                  <c:v>17.558</c:v>
                </c:pt>
                <c:pt idx="2380">
                  <c:v>17.559999999999999</c:v>
                </c:pt>
                <c:pt idx="2381">
                  <c:v>17.568999999999978</c:v>
                </c:pt>
                <c:pt idx="2382">
                  <c:v>17.576000000000001</c:v>
                </c:pt>
                <c:pt idx="2383">
                  <c:v>17.574999999999999</c:v>
                </c:pt>
                <c:pt idx="2384">
                  <c:v>17.580000000000002</c:v>
                </c:pt>
                <c:pt idx="2385">
                  <c:v>17.581999999999987</c:v>
                </c:pt>
                <c:pt idx="2386">
                  <c:v>17.59</c:v>
                </c:pt>
                <c:pt idx="2387">
                  <c:v>17.588999999999974</c:v>
                </c:pt>
                <c:pt idx="2388">
                  <c:v>17.591000000000001</c:v>
                </c:pt>
                <c:pt idx="2389">
                  <c:v>17.600999999999999</c:v>
                </c:pt>
                <c:pt idx="2390">
                  <c:v>17.600999999999999</c:v>
                </c:pt>
                <c:pt idx="2391">
                  <c:v>17.596</c:v>
                </c:pt>
                <c:pt idx="2392">
                  <c:v>17.605</c:v>
                </c:pt>
                <c:pt idx="2393">
                  <c:v>17.605</c:v>
                </c:pt>
                <c:pt idx="2394">
                  <c:v>17.606999999999999</c:v>
                </c:pt>
                <c:pt idx="2395">
                  <c:v>17.613000000000021</c:v>
                </c:pt>
                <c:pt idx="2396">
                  <c:v>17.616000000000021</c:v>
                </c:pt>
                <c:pt idx="2397">
                  <c:v>17.619000000000021</c:v>
                </c:pt>
                <c:pt idx="2398">
                  <c:v>17.622</c:v>
                </c:pt>
                <c:pt idx="2399">
                  <c:v>17.623000000000001</c:v>
                </c:pt>
                <c:pt idx="2400">
                  <c:v>17.628</c:v>
                </c:pt>
                <c:pt idx="2401">
                  <c:v>17.629000000000001</c:v>
                </c:pt>
                <c:pt idx="2402">
                  <c:v>17.632000000000001</c:v>
                </c:pt>
                <c:pt idx="2403">
                  <c:v>17.632999999999999</c:v>
                </c:pt>
                <c:pt idx="2404">
                  <c:v>17.632999999999999</c:v>
                </c:pt>
                <c:pt idx="2405">
                  <c:v>17.638999999999999</c:v>
                </c:pt>
                <c:pt idx="2406">
                  <c:v>17.64</c:v>
                </c:pt>
                <c:pt idx="2407">
                  <c:v>17.643000000000001</c:v>
                </c:pt>
                <c:pt idx="2408">
                  <c:v>17.648</c:v>
                </c:pt>
                <c:pt idx="2409">
                  <c:v>17.652999999999999</c:v>
                </c:pt>
                <c:pt idx="2410">
                  <c:v>17.661000000000001</c:v>
                </c:pt>
                <c:pt idx="2411">
                  <c:v>17.661999999999999</c:v>
                </c:pt>
                <c:pt idx="2412">
                  <c:v>17.673999999999999</c:v>
                </c:pt>
                <c:pt idx="2413">
                  <c:v>17.672000000000001</c:v>
                </c:pt>
                <c:pt idx="2414">
                  <c:v>17.679000000000023</c:v>
                </c:pt>
                <c:pt idx="2415">
                  <c:v>17.687999999999999</c:v>
                </c:pt>
                <c:pt idx="2416">
                  <c:v>17.684000000000001</c:v>
                </c:pt>
                <c:pt idx="2417">
                  <c:v>17.681999999999999</c:v>
                </c:pt>
                <c:pt idx="2418">
                  <c:v>17.690999999999999</c:v>
                </c:pt>
                <c:pt idx="2419">
                  <c:v>17.687999999999999</c:v>
                </c:pt>
                <c:pt idx="2420">
                  <c:v>17.696999999999999</c:v>
                </c:pt>
                <c:pt idx="2421">
                  <c:v>17.701000000000001</c:v>
                </c:pt>
                <c:pt idx="2422">
                  <c:v>17.696000000000005</c:v>
                </c:pt>
                <c:pt idx="2423">
                  <c:v>17.701000000000001</c:v>
                </c:pt>
                <c:pt idx="2424">
                  <c:v>17.702999999999989</c:v>
                </c:pt>
                <c:pt idx="2425">
                  <c:v>17.701000000000001</c:v>
                </c:pt>
                <c:pt idx="2426">
                  <c:v>17.713000000000001</c:v>
                </c:pt>
                <c:pt idx="2427">
                  <c:v>17.71</c:v>
                </c:pt>
                <c:pt idx="2428">
                  <c:v>17.711000000000023</c:v>
                </c:pt>
                <c:pt idx="2429">
                  <c:v>17.708000000000002</c:v>
                </c:pt>
                <c:pt idx="2430">
                  <c:v>17.719000000000001</c:v>
                </c:pt>
                <c:pt idx="2431">
                  <c:v>17.721</c:v>
                </c:pt>
                <c:pt idx="2432">
                  <c:v>17.721999999999987</c:v>
                </c:pt>
                <c:pt idx="2433">
                  <c:v>17.731999999999999</c:v>
                </c:pt>
                <c:pt idx="2434">
                  <c:v>17.731999999999999</c:v>
                </c:pt>
                <c:pt idx="2435">
                  <c:v>17.740000000000002</c:v>
                </c:pt>
                <c:pt idx="2436">
                  <c:v>17.744</c:v>
                </c:pt>
                <c:pt idx="2437">
                  <c:v>17.75</c:v>
                </c:pt>
                <c:pt idx="2438">
                  <c:v>17.751999999999999</c:v>
                </c:pt>
                <c:pt idx="2439">
                  <c:v>17.751000000000001</c:v>
                </c:pt>
                <c:pt idx="2440">
                  <c:v>17.760000000000002</c:v>
                </c:pt>
                <c:pt idx="2441">
                  <c:v>17.759</c:v>
                </c:pt>
                <c:pt idx="2442">
                  <c:v>17.760000000000002</c:v>
                </c:pt>
                <c:pt idx="2443">
                  <c:v>17.763999999999989</c:v>
                </c:pt>
                <c:pt idx="2444">
                  <c:v>17.766000000000002</c:v>
                </c:pt>
                <c:pt idx="2445">
                  <c:v>17.769000000000002</c:v>
                </c:pt>
                <c:pt idx="2446">
                  <c:v>17.774000000000001</c:v>
                </c:pt>
                <c:pt idx="2447">
                  <c:v>17.773</c:v>
                </c:pt>
                <c:pt idx="2448">
                  <c:v>17.783999999999974</c:v>
                </c:pt>
                <c:pt idx="2449">
                  <c:v>17.781999999999989</c:v>
                </c:pt>
                <c:pt idx="2450">
                  <c:v>17.785999999999973</c:v>
                </c:pt>
                <c:pt idx="2451">
                  <c:v>17.785999999999973</c:v>
                </c:pt>
                <c:pt idx="2452">
                  <c:v>17.791</c:v>
                </c:pt>
                <c:pt idx="2453">
                  <c:v>17.792999999999989</c:v>
                </c:pt>
                <c:pt idx="2454">
                  <c:v>17.804000000000023</c:v>
                </c:pt>
                <c:pt idx="2455">
                  <c:v>17.806999999999999</c:v>
                </c:pt>
                <c:pt idx="2456">
                  <c:v>17.808</c:v>
                </c:pt>
                <c:pt idx="2457">
                  <c:v>17.812999999999999</c:v>
                </c:pt>
                <c:pt idx="2458">
                  <c:v>17.824000000000005</c:v>
                </c:pt>
                <c:pt idx="2459">
                  <c:v>17.827999999999999</c:v>
                </c:pt>
                <c:pt idx="2460">
                  <c:v>17.830000000000005</c:v>
                </c:pt>
                <c:pt idx="2461">
                  <c:v>17.838999999999999</c:v>
                </c:pt>
                <c:pt idx="2462">
                  <c:v>17.841000000000001</c:v>
                </c:pt>
                <c:pt idx="2463">
                  <c:v>17.841000000000001</c:v>
                </c:pt>
                <c:pt idx="2464">
                  <c:v>17.846</c:v>
                </c:pt>
                <c:pt idx="2465">
                  <c:v>17.852</c:v>
                </c:pt>
                <c:pt idx="2466">
                  <c:v>17.86</c:v>
                </c:pt>
                <c:pt idx="2467">
                  <c:v>17.867999999999999</c:v>
                </c:pt>
                <c:pt idx="2468">
                  <c:v>17.872</c:v>
                </c:pt>
                <c:pt idx="2469">
                  <c:v>17.872</c:v>
                </c:pt>
                <c:pt idx="2470">
                  <c:v>17.876999999999999</c:v>
                </c:pt>
                <c:pt idx="2471">
                  <c:v>17.882999999999978</c:v>
                </c:pt>
                <c:pt idx="2472">
                  <c:v>17.884</c:v>
                </c:pt>
                <c:pt idx="2473">
                  <c:v>17.885999999999989</c:v>
                </c:pt>
                <c:pt idx="2474">
                  <c:v>17.897000000000023</c:v>
                </c:pt>
                <c:pt idx="2475">
                  <c:v>17.899999999999999</c:v>
                </c:pt>
                <c:pt idx="2476">
                  <c:v>17.902999999999974</c:v>
                </c:pt>
                <c:pt idx="2477">
                  <c:v>17.913</c:v>
                </c:pt>
                <c:pt idx="2478">
                  <c:v>17.911999999999999</c:v>
                </c:pt>
                <c:pt idx="2479">
                  <c:v>17.920000000000002</c:v>
                </c:pt>
                <c:pt idx="2480">
                  <c:v>17.921999999999986</c:v>
                </c:pt>
                <c:pt idx="2481">
                  <c:v>17.93</c:v>
                </c:pt>
                <c:pt idx="2482">
                  <c:v>17.934000000000001</c:v>
                </c:pt>
                <c:pt idx="2483">
                  <c:v>17.943999999999978</c:v>
                </c:pt>
                <c:pt idx="2484">
                  <c:v>17.947999999999986</c:v>
                </c:pt>
                <c:pt idx="2485">
                  <c:v>17.952000000000002</c:v>
                </c:pt>
                <c:pt idx="2486">
                  <c:v>17.958000000000002</c:v>
                </c:pt>
                <c:pt idx="2487">
                  <c:v>17.963999999999974</c:v>
                </c:pt>
                <c:pt idx="2488">
                  <c:v>17.971999999999987</c:v>
                </c:pt>
                <c:pt idx="2489">
                  <c:v>17.97</c:v>
                </c:pt>
                <c:pt idx="2490">
                  <c:v>17.979999999999986</c:v>
                </c:pt>
                <c:pt idx="2491">
                  <c:v>17.984000000000002</c:v>
                </c:pt>
                <c:pt idx="2492">
                  <c:v>17.990000000000002</c:v>
                </c:pt>
                <c:pt idx="2493">
                  <c:v>17.997</c:v>
                </c:pt>
                <c:pt idx="2494">
                  <c:v>17.994999999999987</c:v>
                </c:pt>
                <c:pt idx="2495">
                  <c:v>17.998999999999974</c:v>
                </c:pt>
                <c:pt idx="2496">
                  <c:v>18.007000000000001</c:v>
                </c:pt>
                <c:pt idx="2497">
                  <c:v>18.006</c:v>
                </c:pt>
                <c:pt idx="2498">
                  <c:v>18.007000000000001</c:v>
                </c:pt>
                <c:pt idx="2499">
                  <c:v>18.010999999999999</c:v>
                </c:pt>
                <c:pt idx="2500">
                  <c:v>18.015000000000001</c:v>
                </c:pt>
                <c:pt idx="2501">
                  <c:v>18.016000000000005</c:v>
                </c:pt>
                <c:pt idx="2502">
                  <c:v>18.026</c:v>
                </c:pt>
                <c:pt idx="2503">
                  <c:v>18.024999999999999</c:v>
                </c:pt>
                <c:pt idx="2504">
                  <c:v>18.027000000000001</c:v>
                </c:pt>
                <c:pt idx="2505">
                  <c:v>18.036000000000001</c:v>
                </c:pt>
                <c:pt idx="2506">
                  <c:v>18.033000000000001</c:v>
                </c:pt>
                <c:pt idx="2507">
                  <c:v>18.045999999999989</c:v>
                </c:pt>
                <c:pt idx="2508">
                  <c:v>18.044</c:v>
                </c:pt>
                <c:pt idx="2509">
                  <c:v>18.051000000000005</c:v>
                </c:pt>
                <c:pt idx="2510">
                  <c:v>18.048999999999989</c:v>
                </c:pt>
                <c:pt idx="2511">
                  <c:v>18.053000000000001</c:v>
                </c:pt>
                <c:pt idx="2512">
                  <c:v>18.064999999999987</c:v>
                </c:pt>
                <c:pt idx="2513">
                  <c:v>18.061999999999987</c:v>
                </c:pt>
                <c:pt idx="2514">
                  <c:v>18.067999999999987</c:v>
                </c:pt>
                <c:pt idx="2515">
                  <c:v>18.074000000000005</c:v>
                </c:pt>
                <c:pt idx="2516">
                  <c:v>18.076000000000001</c:v>
                </c:pt>
                <c:pt idx="2517">
                  <c:v>18.081</c:v>
                </c:pt>
                <c:pt idx="2518">
                  <c:v>18.087</c:v>
                </c:pt>
                <c:pt idx="2519">
                  <c:v>18.093</c:v>
                </c:pt>
                <c:pt idx="2520">
                  <c:v>18.096</c:v>
                </c:pt>
                <c:pt idx="2521">
                  <c:v>18.105</c:v>
                </c:pt>
                <c:pt idx="2522">
                  <c:v>18.110000000000021</c:v>
                </c:pt>
                <c:pt idx="2523">
                  <c:v>18.114000000000026</c:v>
                </c:pt>
                <c:pt idx="2524">
                  <c:v>18.12</c:v>
                </c:pt>
                <c:pt idx="2525">
                  <c:v>18.123999999999999</c:v>
                </c:pt>
                <c:pt idx="2526">
                  <c:v>18.131000000000022</c:v>
                </c:pt>
                <c:pt idx="2527">
                  <c:v>18.132999999999999</c:v>
                </c:pt>
                <c:pt idx="2528">
                  <c:v>18.14</c:v>
                </c:pt>
                <c:pt idx="2529">
                  <c:v>18.146000000000001</c:v>
                </c:pt>
                <c:pt idx="2530">
                  <c:v>18.152000000000001</c:v>
                </c:pt>
                <c:pt idx="2531">
                  <c:v>18.158999999999999</c:v>
                </c:pt>
                <c:pt idx="2532">
                  <c:v>18.158999999999999</c:v>
                </c:pt>
                <c:pt idx="2533">
                  <c:v>18.167999999999999</c:v>
                </c:pt>
                <c:pt idx="2534">
                  <c:v>18.170000000000005</c:v>
                </c:pt>
                <c:pt idx="2535">
                  <c:v>18.169</c:v>
                </c:pt>
                <c:pt idx="2536">
                  <c:v>18.181000000000001</c:v>
                </c:pt>
                <c:pt idx="2537">
                  <c:v>18.183</c:v>
                </c:pt>
                <c:pt idx="2538">
                  <c:v>18.186</c:v>
                </c:pt>
                <c:pt idx="2539">
                  <c:v>18.196000000000005</c:v>
                </c:pt>
                <c:pt idx="2540">
                  <c:v>18.2</c:v>
                </c:pt>
                <c:pt idx="2541">
                  <c:v>18.195</c:v>
                </c:pt>
                <c:pt idx="2542">
                  <c:v>18.202999999999989</c:v>
                </c:pt>
                <c:pt idx="2543">
                  <c:v>18.209</c:v>
                </c:pt>
                <c:pt idx="2544">
                  <c:v>18.213000000000001</c:v>
                </c:pt>
                <c:pt idx="2545">
                  <c:v>18.222999999999974</c:v>
                </c:pt>
                <c:pt idx="2546">
                  <c:v>18.23</c:v>
                </c:pt>
                <c:pt idx="2547">
                  <c:v>18.242999999999974</c:v>
                </c:pt>
                <c:pt idx="2548">
                  <c:v>18.236000000000001</c:v>
                </c:pt>
                <c:pt idx="2549">
                  <c:v>18.240000000000002</c:v>
                </c:pt>
                <c:pt idx="2550">
                  <c:v>18.247</c:v>
                </c:pt>
                <c:pt idx="2551">
                  <c:v>18.251000000000001</c:v>
                </c:pt>
                <c:pt idx="2552">
                  <c:v>18.254000000000001</c:v>
                </c:pt>
                <c:pt idx="2553">
                  <c:v>18.261999999999986</c:v>
                </c:pt>
                <c:pt idx="2554">
                  <c:v>18.266000000000002</c:v>
                </c:pt>
                <c:pt idx="2555">
                  <c:v>18.272000000000002</c:v>
                </c:pt>
                <c:pt idx="2556">
                  <c:v>18.279999999999987</c:v>
                </c:pt>
                <c:pt idx="2557">
                  <c:v>18.282999999999973</c:v>
                </c:pt>
                <c:pt idx="2558">
                  <c:v>18.283999999999974</c:v>
                </c:pt>
                <c:pt idx="2559">
                  <c:v>18.288999999999973</c:v>
                </c:pt>
                <c:pt idx="2560">
                  <c:v>18.287999999999986</c:v>
                </c:pt>
                <c:pt idx="2561">
                  <c:v>18.292999999999989</c:v>
                </c:pt>
                <c:pt idx="2562">
                  <c:v>18.298000000000002</c:v>
                </c:pt>
                <c:pt idx="2563">
                  <c:v>18.298999999999989</c:v>
                </c:pt>
                <c:pt idx="2564">
                  <c:v>18.303000000000001</c:v>
                </c:pt>
                <c:pt idx="2565">
                  <c:v>18.311000000000021</c:v>
                </c:pt>
                <c:pt idx="2566">
                  <c:v>18.309999999999999</c:v>
                </c:pt>
                <c:pt idx="2567">
                  <c:v>18.304000000000023</c:v>
                </c:pt>
                <c:pt idx="2568">
                  <c:v>18.315000000000001</c:v>
                </c:pt>
                <c:pt idx="2569">
                  <c:v>18.318999999999999</c:v>
                </c:pt>
                <c:pt idx="2570">
                  <c:v>18.318000000000001</c:v>
                </c:pt>
                <c:pt idx="2571">
                  <c:v>18.32</c:v>
                </c:pt>
                <c:pt idx="2572">
                  <c:v>18.327000000000005</c:v>
                </c:pt>
                <c:pt idx="2573">
                  <c:v>18.327000000000005</c:v>
                </c:pt>
                <c:pt idx="2574">
                  <c:v>18.332000000000001</c:v>
                </c:pt>
                <c:pt idx="2575">
                  <c:v>18.336000000000023</c:v>
                </c:pt>
                <c:pt idx="2576">
                  <c:v>18.341999999999999</c:v>
                </c:pt>
                <c:pt idx="2577">
                  <c:v>18.344999999999999</c:v>
                </c:pt>
                <c:pt idx="2578">
                  <c:v>18.344999999999999</c:v>
                </c:pt>
                <c:pt idx="2579">
                  <c:v>18.349</c:v>
                </c:pt>
                <c:pt idx="2580">
                  <c:v>18.350000000000001</c:v>
                </c:pt>
                <c:pt idx="2581">
                  <c:v>18.353999999999999</c:v>
                </c:pt>
                <c:pt idx="2582">
                  <c:v>18.356999999999999</c:v>
                </c:pt>
                <c:pt idx="2583">
                  <c:v>18.361000000000001</c:v>
                </c:pt>
                <c:pt idx="2584">
                  <c:v>18.367999999999999</c:v>
                </c:pt>
                <c:pt idx="2585">
                  <c:v>18.379000000000001</c:v>
                </c:pt>
                <c:pt idx="2586">
                  <c:v>18.375</c:v>
                </c:pt>
                <c:pt idx="2587">
                  <c:v>18.381</c:v>
                </c:pt>
                <c:pt idx="2588">
                  <c:v>18.387</c:v>
                </c:pt>
                <c:pt idx="2589">
                  <c:v>18.39</c:v>
                </c:pt>
                <c:pt idx="2590">
                  <c:v>18.391000000000005</c:v>
                </c:pt>
                <c:pt idx="2591">
                  <c:v>18.398</c:v>
                </c:pt>
                <c:pt idx="2592">
                  <c:v>18.404</c:v>
                </c:pt>
                <c:pt idx="2593">
                  <c:v>18.407999999999987</c:v>
                </c:pt>
                <c:pt idx="2594">
                  <c:v>18.416</c:v>
                </c:pt>
                <c:pt idx="2595">
                  <c:v>18.417999999999999</c:v>
                </c:pt>
                <c:pt idx="2596">
                  <c:v>18.414000000000001</c:v>
                </c:pt>
                <c:pt idx="2597">
                  <c:v>18.421999999999986</c:v>
                </c:pt>
                <c:pt idx="2598">
                  <c:v>18.434000000000001</c:v>
                </c:pt>
                <c:pt idx="2599">
                  <c:v>18.434999999999999</c:v>
                </c:pt>
                <c:pt idx="2600">
                  <c:v>18.431000000000001</c:v>
                </c:pt>
                <c:pt idx="2601">
                  <c:v>18.439999999999987</c:v>
                </c:pt>
                <c:pt idx="2602">
                  <c:v>18.446000000000002</c:v>
                </c:pt>
                <c:pt idx="2603">
                  <c:v>18.451000000000001</c:v>
                </c:pt>
                <c:pt idx="2604">
                  <c:v>18.457000000000001</c:v>
                </c:pt>
                <c:pt idx="2605">
                  <c:v>18.458000000000002</c:v>
                </c:pt>
                <c:pt idx="2606">
                  <c:v>18.468999999999973</c:v>
                </c:pt>
                <c:pt idx="2607">
                  <c:v>18.471999999999987</c:v>
                </c:pt>
                <c:pt idx="2608">
                  <c:v>18.474999999999987</c:v>
                </c:pt>
                <c:pt idx="2609">
                  <c:v>18.479999999999986</c:v>
                </c:pt>
                <c:pt idx="2610">
                  <c:v>18.488999999999972</c:v>
                </c:pt>
                <c:pt idx="2611">
                  <c:v>18.491</c:v>
                </c:pt>
                <c:pt idx="2612">
                  <c:v>18.501000000000001</c:v>
                </c:pt>
                <c:pt idx="2613">
                  <c:v>18.506</c:v>
                </c:pt>
                <c:pt idx="2614">
                  <c:v>18.509</c:v>
                </c:pt>
                <c:pt idx="2615">
                  <c:v>18.513999999999999</c:v>
                </c:pt>
                <c:pt idx="2616">
                  <c:v>18.513000000000005</c:v>
                </c:pt>
                <c:pt idx="2617">
                  <c:v>18.521000000000001</c:v>
                </c:pt>
                <c:pt idx="2618">
                  <c:v>18.524000000000001</c:v>
                </c:pt>
                <c:pt idx="2619">
                  <c:v>18.527999999999999</c:v>
                </c:pt>
                <c:pt idx="2620">
                  <c:v>18.533000000000001</c:v>
                </c:pt>
                <c:pt idx="2621">
                  <c:v>18.539000000000001</c:v>
                </c:pt>
                <c:pt idx="2622">
                  <c:v>18.539000000000001</c:v>
                </c:pt>
                <c:pt idx="2623">
                  <c:v>18.547000000000001</c:v>
                </c:pt>
                <c:pt idx="2624">
                  <c:v>18.548000000000002</c:v>
                </c:pt>
                <c:pt idx="2625">
                  <c:v>18.55</c:v>
                </c:pt>
                <c:pt idx="2626">
                  <c:v>18.553000000000001</c:v>
                </c:pt>
                <c:pt idx="2627">
                  <c:v>18.553000000000001</c:v>
                </c:pt>
                <c:pt idx="2628">
                  <c:v>18.555</c:v>
                </c:pt>
                <c:pt idx="2629">
                  <c:v>18.561999999999987</c:v>
                </c:pt>
                <c:pt idx="2630">
                  <c:v>18.559999999999999</c:v>
                </c:pt>
                <c:pt idx="2631">
                  <c:v>18.567</c:v>
                </c:pt>
                <c:pt idx="2632">
                  <c:v>18.568999999999978</c:v>
                </c:pt>
                <c:pt idx="2633">
                  <c:v>18.564</c:v>
                </c:pt>
                <c:pt idx="2634">
                  <c:v>18.562999999999974</c:v>
                </c:pt>
                <c:pt idx="2635">
                  <c:v>18.562999999999974</c:v>
                </c:pt>
                <c:pt idx="2636">
                  <c:v>18.567</c:v>
                </c:pt>
                <c:pt idx="2637">
                  <c:v>18.564</c:v>
                </c:pt>
                <c:pt idx="2638">
                  <c:v>18.57</c:v>
                </c:pt>
                <c:pt idx="2639">
                  <c:v>18.567</c:v>
                </c:pt>
                <c:pt idx="2640">
                  <c:v>18.567</c:v>
                </c:pt>
                <c:pt idx="2641">
                  <c:v>18.576000000000001</c:v>
                </c:pt>
                <c:pt idx="2642">
                  <c:v>18.574000000000005</c:v>
                </c:pt>
                <c:pt idx="2643">
                  <c:v>18.573</c:v>
                </c:pt>
                <c:pt idx="2644">
                  <c:v>18.576000000000001</c:v>
                </c:pt>
                <c:pt idx="2645">
                  <c:v>18.584999999999987</c:v>
                </c:pt>
                <c:pt idx="2646">
                  <c:v>18.581</c:v>
                </c:pt>
                <c:pt idx="2647">
                  <c:v>18.574999999999999</c:v>
                </c:pt>
                <c:pt idx="2648">
                  <c:v>18.591000000000001</c:v>
                </c:pt>
                <c:pt idx="2649">
                  <c:v>18.588999999999974</c:v>
                </c:pt>
                <c:pt idx="2650">
                  <c:v>18.586000000000002</c:v>
                </c:pt>
                <c:pt idx="2651">
                  <c:v>18.584</c:v>
                </c:pt>
                <c:pt idx="2652">
                  <c:v>18.59</c:v>
                </c:pt>
                <c:pt idx="2653">
                  <c:v>18.597000000000001</c:v>
                </c:pt>
                <c:pt idx="2654">
                  <c:v>18.591000000000001</c:v>
                </c:pt>
                <c:pt idx="2655">
                  <c:v>18.597000000000001</c:v>
                </c:pt>
                <c:pt idx="2656">
                  <c:v>18.603999999999999</c:v>
                </c:pt>
                <c:pt idx="2657">
                  <c:v>18.608000000000001</c:v>
                </c:pt>
                <c:pt idx="2658">
                  <c:v>18.616000000000021</c:v>
                </c:pt>
                <c:pt idx="2659">
                  <c:v>18.61800000000002</c:v>
                </c:pt>
                <c:pt idx="2660">
                  <c:v>18.623999999999999</c:v>
                </c:pt>
                <c:pt idx="2661">
                  <c:v>18.626999999999999</c:v>
                </c:pt>
                <c:pt idx="2662">
                  <c:v>18.632999999999999</c:v>
                </c:pt>
                <c:pt idx="2663">
                  <c:v>18.637000000000022</c:v>
                </c:pt>
                <c:pt idx="2664">
                  <c:v>18.645</c:v>
                </c:pt>
                <c:pt idx="2665">
                  <c:v>18.649999999999999</c:v>
                </c:pt>
                <c:pt idx="2666">
                  <c:v>18.654000000000021</c:v>
                </c:pt>
                <c:pt idx="2667">
                  <c:v>18.655999999999999</c:v>
                </c:pt>
                <c:pt idx="2668">
                  <c:v>18.661999999999999</c:v>
                </c:pt>
                <c:pt idx="2669">
                  <c:v>18.664999999999999</c:v>
                </c:pt>
                <c:pt idx="2670">
                  <c:v>18.670000000000005</c:v>
                </c:pt>
                <c:pt idx="2671">
                  <c:v>18.677000000000021</c:v>
                </c:pt>
                <c:pt idx="2672">
                  <c:v>18.686</c:v>
                </c:pt>
                <c:pt idx="2673">
                  <c:v>18.690000000000001</c:v>
                </c:pt>
                <c:pt idx="2674">
                  <c:v>18.693000000000001</c:v>
                </c:pt>
                <c:pt idx="2675">
                  <c:v>18.702000000000002</c:v>
                </c:pt>
                <c:pt idx="2676">
                  <c:v>18.707000000000001</c:v>
                </c:pt>
                <c:pt idx="2677">
                  <c:v>18.711000000000023</c:v>
                </c:pt>
                <c:pt idx="2678">
                  <c:v>18.728999999999989</c:v>
                </c:pt>
                <c:pt idx="2679">
                  <c:v>18.721</c:v>
                </c:pt>
                <c:pt idx="2680">
                  <c:v>18.718</c:v>
                </c:pt>
                <c:pt idx="2681">
                  <c:v>18.724999999999987</c:v>
                </c:pt>
                <c:pt idx="2682">
                  <c:v>18.731000000000005</c:v>
                </c:pt>
                <c:pt idx="2683">
                  <c:v>18.737000000000005</c:v>
                </c:pt>
                <c:pt idx="2684">
                  <c:v>18.731999999999999</c:v>
                </c:pt>
                <c:pt idx="2685">
                  <c:v>18.741</c:v>
                </c:pt>
                <c:pt idx="2686">
                  <c:v>18.742999999999974</c:v>
                </c:pt>
                <c:pt idx="2687">
                  <c:v>18.737000000000005</c:v>
                </c:pt>
                <c:pt idx="2688">
                  <c:v>18.739000000000001</c:v>
                </c:pt>
                <c:pt idx="2689">
                  <c:v>18.738</c:v>
                </c:pt>
                <c:pt idx="2690">
                  <c:v>18.741</c:v>
                </c:pt>
                <c:pt idx="2691">
                  <c:v>18.747</c:v>
                </c:pt>
                <c:pt idx="2692">
                  <c:v>18.744999999999987</c:v>
                </c:pt>
                <c:pt idx="2693">
                  <c:v>18.751000000000001</c:v>
                </c:pt>
                <c:pt idx="2694">
                  <c:v>18.754000000000001</c:v>
                </c:pt>
                <c:pt idx="2695">
                  <c:v>18.761999999999986</c:v>
                </c:pt>
                <c:pt idx="2696">
                  <c:v>18.766999999999989</c:v>
                </c:pt>
                <c:pt idx="2697">
                  <c:v>18.767999999999986</c:v>
                </c:pt>
                <c:pt idx="2698">
                  <c:v>18.771000000000001</c:v>
                </c:pt>
                <c:pt idx="2699">
                  <c:v>18.774999999999999</c:v>
                </c:pt>
                <c:pt idx="2700">
                  <c:v>18.781999999999989</c:v>
                </c:pt>
                <c:pt idx="2701">
                  <c:v>18.783999999999974</c:v>
                </c:pt>
                <c:pt idx="2702">
                  <c:v>18.795999999999989</c:v>
                </c:pt>
                <c:pt idx="2703">
                  <c:v>18.8</c:v>
                </c:pt>
                <c:pt idx="2704">
                  <c:v>18.8</c:v>
                </c:pt>
                <c:pt idx="2705">
                  <c:v>18.806999999999999</c:v>
                </c:pt>
                <c:pt idx="2706">
                  <c:v>18.818000000000001</c:v>
                </c:pt>
                <c:pt idx="2707">
                  <c:v>18.82</c:v>
                </c:pt>
                <c:pt idx="2708">
                  <c:v>18.823</c:v>
                </c:pt>
                <c:pt idx="2709">
                  <c:v>18.827000000000005</c:v>
                </c:pt>
                <c:pt idx="2710">
                  <c:v>18.833000000000023</c:v>
                </c:pt>
                <c:pt idx="2711">
                  <c:v>18.835000000000001</c:v>
                </c:pt>
                <c:pt idx="2712">
                  <c:v>18.843</c:v>
                </c:pt>
                <c:pt idx="2713">
                  <c:v>18.847999999999999</c:v>
                </c:pt>
                <c:pt idx="2714">
                  <c:v>18.853000000000005</c:v>
                </c:pt>
                <c:pt idx="2715">
                  <c:v>18.847999999999999</c:v>
                </c:pt>
                <c:pt idx="2716">
                  <c:v>18.856000000000005</c:v>
                </c:pt>
                <c:pt idx="2717">
                  <c:v>18.859000000000005</c:v>
                </c:pt>
                <c:pt idx="2718">
                  <c:v>18.864000000000001</c:v>
                </c:pt>
                <c:pt idx="2719">
                  <c:v>18.865000000000002</c:v>
                </c:pt>
                <c:pt idx="2720">
                  <c:v>18.870999999999999</c:v>
                </c:pt>
                <c:pt idx="2721">
                  <c:v>18.876000000000001</c:v>
                </c:pt>
                <c:pt idx="2722">
                  <c:v>18.881</c:v>
                </c:pt>
                <c:pt idx="2723">
                  <c:v>18.884</c:v>
                </c:pt>
                <c:pt idx="2724">
                  <c:v>18.885999999999989</c:v>
                </c:pt>
                <c:pt idx="2725">
                  <c:v>18.891000000000005</c:v>
                </c:pt>
                <c:pt idx="2726">
                  <c:v>18.899000000000001</c:v>
                </c:pt>
                <c:pt idx="2727">
                  <c:v>18.901999999999987</c:v>
                </c:pt>
                <c:pt idx="2728">
                  <c:v>18.905999999999974</c:v>
                </c:pt>
                <c:pt idx="2729">
                  <c:v>18.914999999999999</c:v>
                </c:pt>
                <c:pt idx="2730">
                  <c:v>18.919</c:v>
                </c:pt>
                <c:pt idx="2731">
                  <c:v>18.923999999999989</c:v>
                </c:pt>
                <c:pt idx="2732">
                  <c:v>18.926000000000002</c:v>
                </c:pt>
                <c:pt idx="2733">
                  <c:v>18.934000000000001</c:v>
                </c:pt>
                <c:pt idx="2734">
                  <c:v>18.937000000000001</c:v>
                </c:pt>
                <c:pt idx="2735">
                  <c:v>18.939999999999987</c:v>
                </c:pt>
                <c:pt idx="2736">
                  <c:v>18.95</c:v>
                </c:pt>
                <c:pt idx="2737">
                  <c:v>18.954000000000001</c:v>
                </c:pt>
                <c:pt idx="2738">
                  <c:v>18.962999999999973</c:v>
                </c:pt>
                <c:pt idx="2739">
                  <c:v>18.97</c:v>
                </c:pt>
                <c:pt idx="2740">
                  <c:v>18.97</c:v>
                </c:pt>
                <c:pt idx="2741">
                  <c:v>18.974</c:v>
                </c:pt>
                <c:pt idx="2742">
                  <c:v>18.985999999999972</c:v>
                </c:pt>
                <c:pt idx="2743">
                  <c:v>18.978999999999989</c:v>
                </c:pt>
                <c:pt idx="2744">
                  <c:v>18.979999999999986</c:v>
                </c:pt>
                <c:pt idx="2745">
                  <c:v>18.984999999999989</c:v>
                </c:pt>
                <c:pt idx="2746">
                  <c:v>18.985999999999972</c:v>
                </c:pt>
                <c:pt idx="2747">
                  <c:v>18.994</c:v>
                </c:pt>
                <c:pt idx="2748">
                  <c:v>18.994</c:v>
                </c:pt>
                <c:pt idx="2749">
                  <c:v>18.997999999999987</c:v>
                </c:pt>
                <c:pt idx="2750">
                  <c:v>19.003</c:v>
                </c:pt>
                <c:pt idx="2751">
                  <c:v>19.001999999999999</c:v>
                </c:pt>
                <c:pt idx="2752">
                  <c:v>18.998999999999974</c:v>
                </c:pt>
                <c:pt idx="2753">
                  <c:v>19.001000000000001</c:v>
                </c:pt>
                <c:pt idx="2754">
                  <c:v>19.010999999999999</c:v>
                </c:pt>
                <c:pt idx="2755">
                  <c:v>19.013000000000005</c:v>
                </c:pt>
                <c:pt idx="2756">
                  <c:v>19.018000000000001</c:v>
                </c:pt>
                <c:pt idx="2757">
                  <c:v>19.019000000000005</c:v>
                </c:pt>
                <c:pt idx="2758">
                  <c:v>19.023</c:v>
                </c:pt>
                <c:pt idx="2759">
                  <c:v>19.029</c:v>
                </c:pt>
                <c:pt idx="2760">
                  <c:v>19.033000000000001</c:v>
                </c:pt>
                <c:pt idx="2761">
                  <c:v>19.036999999999999</c:v>
                </c:pt>
                <c:pt idx="2762">
                  <c:v>19.038</c:v>
                </c:pt>
                <c:pt idx="2763">
                  <c:v>19.047000000000001</c:v>
                </c:pt>
                <c:pt idx="2764">
                  <c:v>19.054000000000023</c:v>
                </c:pt>
                <c:pt idx="2765">
                  <c:v>19.045999999999989</c:v>
                </c:pt>
                <c:pt idx="2766">
                  <c:v>19.056999999999999</c:v>
                </c:pt>
                <c:pt idx="2767">
                  <c:v>19.058</c:v>
                </c:pt>
                <c:pt idx="2768">
                  <c:v>19.059999999999999</c:v>
                </c:pt>
                <c:pt idx="2769">
                  <c:v>19.065999999999974</c:v>
                </c:pt>
                <c:pt idx="2770">
                  <c:v>19.073</c:v>
                </c:pt>
                <c:pt idx="2771">
                  <c:v>19.071000000000005</c:v>
                </c:pt>
                <c:pt idx="2772">
                  <c:v>19.084999999999987</c:v>
                </c:pt>
                <c:pt idx="2773">
                  <c:v>19.077999999999999</c:v>
                </c:pt>
                <c:pt idx="2774">
                  <c:v>19.084</c:v>
                </c:pt>
                <c:pt idx="2775">
                  <c:v>19.09</c:v>
                </c:pt>
                <c:pt idx="2776">
                  <c:v>19.091999999999999</c:v>
                </c:pt>
                <c:pt idx="2777">
                  <c:v>19.100999999999999</c:v>
                </c:pt>
                <c:pt idx="2778">
                  <c:v>19.102</c:v>
                </c:pt>
                <c:pt idx="2779">
                  <c:v>19.109000000000005</c:v>
                </c:pt>
                <c:pt idx="2780">
                  <c:v>19.115000000000023</c:v>
                </c:pt>
                <c:pt idx="2781">
                  <c:v>19.123999999999999</c:v>
                </c:pt>
                <c:pt idx="2782">
                  <c:v>19.128</c:v>
                </c:pt>
                <c:pt idx="2783">
                  <c:v>19.131000000000022</c:v>
                </c:pt>
                <c:pt idx="2784">
                  <c:v>19.14</c:v>
                </c:pt>
                <c:pt idx="2785">
                  <c:v>19.141999999999999</c:v>
                </c:pt>
                <c:pt idx="2786">
                  <c:v>19.141999999999999</c:v>
                </c:pt>
                <c:pt idx="2787">
                  <c:v>19.157000000000021</c:v>
                </c:pt>
                <c:pt idx="2788">
                  <c:v>19.154000000000021</c:v>
                </c:pt>
                <c:pt idx="2789">
                  <c:v>19.161000000000001</c:v>
                </c:pt>
                <c:pt idx="2790">
                  <c:v>19.163</c:v>
                </c:pt>
                <c:pt idx="2791">
                  <c:v>19.170999999999999</c:v>
                </c:pt>
                <c:pt idx="2792">
                  <c:v>19.181000000000001</c:v>
                </c:pt>
                <c:pt idx="2793">
                  <c:v>19.176000000000005</c:v>
                </c:pt>
                <c:pt idx="2794">
                  <c:v>19.187000000000001</c:v>
                </c:pt>
                <c:pt idx="2795">
                  <c:v>19.187000000000001</c:v>
                </c:pt>
                <c:pt idx="2796">
                  <c:v>19.193000000000001</c:v>
                </c:pt>
                <c:pt idx="2797">
                  <c:v>19.195</c:v>
                </c:pt>
                <c:pt idx="2798">
                  <c:v>19.196000000000005</c:v>
                </c:pt>
                <c:pt idx="2799">
                  <c:v>19.202000000000002</c:v>
                </c:pt>
                <c:pt idx="2800">
                  <c:v>19.209</c:v>
                </c:pt>
                <c:pt idx="2801">
                  <c:v>19.213000000000001</c:v>
                </c:pt>
                <c:pt idx="2802">
                  <c:v>19.21</c:v>
                </c:pt>
                <c:pt idx="2803">
                  <c:v>19.219000000000001</c:v>
                </c:pt>
                <c:pt idx="2804">
                  <c:v>19.225999999999978</c:v>
                </c:pt>
                <c:pt idx="2805">
                  <c:v>19.228999999999989</c:v>
                </c:pt>
                <c:pt idx="2806">
                  <c:v>19.238</c:v>
                </c:pt>
                <c:pt idx="2807">
                  <c:v>19.241</c:v>
                </c:pt>
                <c:pt idx="2808">
                  <c:v>19.251999999999999</c:v>
                </c:pt>
                <c:pt idx="2809">
                  <c:v>19.253</c:v>
                </c:pt>
                <c:pt idx="2810">
                  <c:v>19.260000000000002</c:v>
                </c:pt>
                <c:pt idx="2811">
                  <c:v>19.271000000000001</c:v>
                </c:pt>
                <c:pt idx="2812">
                  <c:v>19.277999999999999</c:v>
                </c:pt>
                <c:pt idx="2813">
                  <c:v>19.280999999999974</c:v>
                </c:pt>
                <c:pt idx="2814">
                  <c:v>19.286999999999974</c:v>
                </c:pt>
                <c:pt idx="2815">
                  <c:v>19.298000000000002</c:v>
                </c:pt>
                <c:pt idx="2816">
                  <c:v>19.306999999999999</c:v>
                </c:pt>
                <c:pt idx="2817">
                  <c:v>19.314000000000021</c:v>
                </c:pt>
                <c:pt idx="2818">
                  <c:v>19.318000000000001</c:v>
                </c:pt>
                <c:pt idx="2819">
                  <c:v>19.326000000000001</c:v>
                </c:pt>
                <c:pt idx="2820">
                  <c:v>19.34</c:v>
                </c:pt>
                <c:pt idx="2821">
                  <c:v>19.346</c:v>
                </c:pt>
                <c:pt idx="2822">
                  <c:v>19.350000000000001</c:v>
                </c:pt>
                <c:pt idx="2823">
                  <c:v>19.355</c:v>
                </c:pt>
                <c:pt idx="2824">
                  <c:v>19.365000000000002</c:v>
                </c:pt>
                <c:pt idx="2825">
                  <c:v>19.375</c:v>
                </c:pt>
                <c:pt idx="2826">
                  <c:v>19.378</c:v>
                </c:pt>
                <c:pt idx="2827">
                  <c:v>19.391999999999999</c:v>
                </c:pt>
                <c:pt idx="2828">
                  <c:v>19.395</c:v>
                </c:pt>
                <c:pt idx="2829">
                  <c:v>19.401</c:v>
                </c:pt>
                <c:pt idx="2830">
                  <c:v>19.408999999999974</c:v>
                </c:pt>
                <c:pt idx="2831">
                  <c:v>19.420000000000002</c:v>
                </c:pt>
                <c:pt idx="2832">
                  <c:v>19.423999999999989</c:v>
                </c:pt>
                <c:pt idx="2833">
                  <c:v>19.433</c:v>
                </c:pt>
                <c:pt idx="2834">
                  <c:v>19.439</c:v>
                </c:pt>
                <c:pt idx="2835">
                  <c:v>19.439</c:v>
                </c:pt>
                <c:pt idx="2836">
                  <c:v>19.449000000000002</c:v>
                </c:pt>
                <c:pt idx="2837">
                  <c:v>19.455000000000002</c:v>
                </c:pt>
                <c:pt idx="2838">
                  <c:v>19.459999999999987</c:v>
                </c:pt>
                <c:pt idx="2839">
                  <c:v>19.471999999999987</c:v>
                </c:pt>
                <c:pt idx="2840">
                  <c:v>19.466999999999974</c:v>
                </c:pt>
                <c:pt idx="2841">
                  <c:v>19.474999999999987</c:v>
                </c:pt>
                <c:pt idx="2842">
                  <c:v>19.475999999999978</c:v>
                </c:pt>
                <c:pt idx="2843">
                  <c:v>19.482999999999972</c:v>
                </c:pt>
                <c:pt idx="2844">
                  <c:v>19.491999999999987</c:v>
                </c:pt>
                <c:pt idx="2845">
                  <c:v>19.487999999999989</c:v>
                </c:pt>
                <c:pt idx="2846">
                  <c:v>19.491999999999987</c:v>
                </c:pt>
                <c:pt idx="2847">
                  <c:v>19.491999999999987</c:v>
                </c:pt>
                <c:pt idx="2848">
                  <c:v>19.501000000000001</c:v>
                </c:pt>
                <c:pt idx="2849">
                  <c:v>19.497</c:v>
                </c:pt>
                <c:pt idx="2850">
                  <c:v>19.497</c:v>
                </c:pt>
                <c:pt idx="2851">
                  <c:v>19.494999999999987</c:v>
                </c:pt>
                <c:pt idx="2852">
                  <c:v>19.490000000000002</c:v>
                </c:pt>
                <c:pt idx="2853">
                  <c:v>19.492999999999974</c:v>
                </c:pt>
                <c:pt idx="2854">
                  <c:v>19.495999999999974</c:v>
                </c:pt>
                <c:pt idx="2855">
                  <c:v>19.497</c:v>
                </c:pt>
                <c:pt idx="2856">
                  <c:v>19.5</c:v>
                </c:pt>
                <c:pt idx="2857">
                  <c:v>19.503</c:v>
                </c:pt>
                <c:pt idx="2858">
                  <c:v>19.498999999999974</c:v>
                </c:pt>
                <c:pt idx="2859">
                  <c:v>19.501999999999999</c:v>
                </c:pt>
                <c:pt idx="2860">
                  <c:v>19.503</c:v>
                </c:pt>
                <c:pt idx="2861">
                  <c:v>19.501000000000001</c:v>
                </c:pt>
                <c:pt idx="2862">
                  <c:v>19.497999999999987</c:v>
                </c:pt>
                <c:pt idx="2863">
                  <c:v>19.501000000000001</c:v>
                </c:pt>
                <c:pt idx="2864">
                  <c:v>19.509</c:v>
                </c:pt>
                <c:pt idx="2865">
                  <c:v>19.501999999999999</c:v>
                </c:pt>
                <c:pt idx="2866">
                  <c:v>19.507999999999999</c:v>
                </c:pt>
                <c:pt idx="2867">
                  <c:v>19.515000000000001</c:v>
                </c:pt>
                <c:pt idx="2868">
                  <c:v>19.510000000000005</c:v>
                </c:pt>
                <c:pt idx="2869">
                  <c:v>19.513000000000005</c:v>
                </c:pt>
                <c:pt idx="2870">
                  <c:v>19.513000000000005</c:v>
                </c:pt>
                <c:pt idx="2871">
                  <c:v>19.516999999999999</c:v>
                </c:pt>
                <c:pt idx="2872">
                  <c:v>19.52</c:v>
                </c:pt>
                <c:pt idx="2873">
                  <c:v>19.519000000000005</c:v>
                </c:pt>
                <c:pt idx="2874">
                  <c:v>19.527000000000001</c:v>
                </c:pt>
                <c:pt idx="2875">
                  <c:v>19.533000000000001</c:v>
                </c:pt>
                <c:pt idx="2876">
                  <c:v>19.533000000000001</c:v>
                </c:pt>
                <c:pt idx="2877">
                  <c:v>19.535</c:v>
                </c:pt>
                <c:pt idx="2878">
                  <c:v>19.539000000000001</c:v>
                </c:pt>
                <c:pt idx="2879">
                  <c:v>19.542000000000002</c:v>
                </c:pt>
                <c:pt idx="2880">
                  <c:v>19.54</c:v>
                </c:pt>
                <c:pt idx="2881">
                  <c:v>19.547000000000001</c:v>
                </c:pt>
                <c:pt idx="2882">
                  <c:v>19.556000000000001</c:v>
                </c:pt>
                <c:pt idx="2883">
                  <c:v>19.547000000000001</c:v>
                </c:pt>
                <c:pt idx="2884">
                  <c:v>19.555</c:v>
                </c:pt>
                <c:pt idx="2885">
                  <c:v>19.555</c:v>
                </c:pt>
                <c:pt idx="2886">
                  <c:v>19.564</c:v>
                </c:pt>
                <c:pt idx="2887">
                  <c:v>19.564999999999987</c:v>
                </c:pt>
                <c:pt idx="2888">
                  <c:v>19.571000000000005</c:v>
                </c:pt>
                <c:pt idx="2889">
                  <c:v>19.576000000000001</c:v>
                </c:pt>
                <c:pt idx="2890">
                  <c:v>19.579000000000001</c:v>
                </c:pt>
                <c:pt idx="2891">
                  <c:v>19.587999999999987</c:v>
                </c:pt>
                <c:pt idx="2892">
                  <c:v>19.588999999999974</c:v>
                </c:pt>
                <c:pt idx="2893">
                  <c:v>19.591999999999999</c:v>
                </c:pt>
                <c:pt idx="2894">
                  <c:v>19.606000000000005</c:v>
                </c:pt>
                <c:pt idx="2895">
                  <c:v>19.606999999999999</c:v>
                </c:pt>
                <c:pt idx="2896">
                  <c:v>19.614000000000026</c:v>
                </c:pt>
                <c:pt idx="2897">
                  <c:v>19.617000000000033</c:v>
                </c:pt>
                <c:pt idx="2898">
                  <c:v>19.623999999999999</c:v>
                </c:pt>
                <c:pt idx="2899">
                  <c:v>19.628</c:v>
                </c:pt>
                <c:pt idx="2900">
                  <c:v>19.635000000000005</c:v>
                </c:pt>
                <c:pt idx="2901">
                  <c:v>19.638000000000005</c:v>
                </c:pt>
                <c:pt idx="2902">
                  <c:v>19.643000000000001</c:v>
                </c:pt>
                <c:pt idx="2903">
                  <c:v>19.644000000000005</c:v>
                </c:pt>
                <c:pt idx="2904">
                  <c:v>19.654000000000021</c:v>
                </c:pt>
                <c:pt idx="2905">
                  <c:v>19.658999999999999</c:v>
                </c:pt>
                <c:pt idx="2906">
                  <c:v>19.667000000000005</c:v>
                </c:pt>
                <c:pt idx="2907">
                  <c:v>19.669</c:v>
                </c:pt>
                <c:pt idx="2908">
                  <c:v>19.676000000000005</c:v>
                </c:pt>
                <c:pt idx="2909">
                  <c:v>19.68</c:v>
                </c:pt>
                <c:pt idx="2910">
                  <c:v>19.689</c:v>
                </c:pt>
                <c:pt idx="2911">
                  <c:v>19.689</c:v>
                </c:pt>
                <c:pt idx="2912">
                  <c:v>19.693000000000001</c:v>
                </c:pt>
                <c:pt idx="2913">
                  <c:v>19.702000000000002</c:v>
                </c:pt>
                <c:pt idx="2914">
                  <c:v>19.702000000000002</c:v>
                </c:pt>
                <c:pt idx="2915">
                  <c:v>19.71</c:v>
                </c:pt>
                <c:pt idx="2916">
                  <c:v>19.721</c:v>
                </c:pt>
                <c:pt idx="2917">
                  <c:v>19.719000000000001</c:v>
                </c:pt>
                <c:pt idx="2918">
                  <c:v>19.724999999999987</c:v>
                </c:pt>
                <c:pt idx="2919">
                  <c:v>19.734000000000005</c:v>
                </c:pt>
                <c:pt idx="2920">
                  <c:v>19.736000000000001</c:v>
                </c:pt>
                <c:pt idx="2921">
                  <c:v>19.734999999999999</c:v>
                </c:pt>
                <c:pt idx="2922">
                  <c:v>19.747</c:v>
                </c:pt>
                <c:pt idx="2923">
                  <c:v>19.744</c:v>
                </c:pt>
                <c:pt idx="2924">
                  <c:v>19.747</c:v>
                </c:pt>
                <c:pt idx="2925">
                  <c:v>19.748999999999974</c:v>
                </c:pt>
                <c:pt idx="2926">
                  <c:v>19.756</c:v>
                </c:pt>
                <c:pt idx="2927">
                  <c:v>19.753</c:v>
                </c:pt>
                <c:pt idx="2928">
                  <c:v>19.761999999999986</c:v>
                </c:pt>
                <c:pt idx="2929">
                  <c:v>19.761999999999986</c:v>
                </c:pt>
                <c:pt idx="2930">
                  <c:v>19.766000000000002</c:v>
                </c:pt>
                <c:pt idx="2931">
                  <c:v>19.763999999999989</c:v>
                </c:pt>
                <c:pt idx="2932">
                  <c:v>19.772000000000002</c:v>
                </c:pt>
                <c:pt idx="2933">
                  <c:v>19.766999999999989</c:v>
                </c:pt>
                <c:pt idx="2934">
                  <c:v>19.783999999999974</c:v>
                </c:pt>
                <c:pt idx="2935">
                  <c:v>19.774000000000001</c:v>
                </c:pt>
                <c:pt idx="2936">
                  <c:v>19.774000000000001</c:v>
                </c:pt>
                <c:pt idx="2937">
                  <c:v>19.783999999999974</c:v>
                </c:pt>
                <c:pt idx="2938">
                  <c:v>19.787999999999986</c:v>
                </c:pt>
                <c:pt idx="2939">
                  <c:v>19.792000000000002</c:v>
                </c:pt>
                <c:pt idx="2940">
                  <c:v>19.791</c:v>
                </c:pt>
                <c:pt idx="2941">
                  <c:v>19.795999999999989</c:v>
                </c:pt>
                <c:pt idx="2942">
                  <c:v>19.8</c:v>
                </c:pt>
                <c:pt idx="2943">
                  <c:v>19.804000000000023</c:v>
                </c:pt>
                <c:pt idx="2944">
                  <c:v>19.802</c:v>
                </c:pt>
                <c:pt idx="2945">
                  <c:v>19.812999999999999</c:v>
                </c:pt>
                <c:pt idx="2946">
                  <c:v>19.811000000000021</c:v>
                </c:pt>
                <c:pt idx="2947">
                  <c:v>19.82</c:v>
                </c:pt>
                <c:pt idx="2948">
                  <c:v>19.821000000000005</c:v>
                </c:pt>
                <c:pt idx="2949">
                  <c:v>19.818999999999999</c:v>
                </c:pt>
                <c:pt idx="2950">
                  <c:v>19.829000000000001</c:v>
                </c:pt>
                <c:pt idx="2951">
                  <c:v>19.831000000000021</c:v>
                </c:pt>
                <c:pt idx="2952">
                  <c:v>19.830000000000005</c:v>
                </c:pt>
                <c:pt idx="2953">
                  <c:v>19.837000000000021</c:v>
                </c:pt>
                <c:pt idx="2954">
                  <c:v>19.838999999999999</c:v>
                </c:pt>
                <c:pt idx="2955">
                  <c:v>19.844000000000001</c:v>
                </c:pt>
                <c:pt idx="2956">
                  <c:v>19.84</c:v>
                </c:pt>
                <c:pt idx="2957">
                  <c:v>19.843</c:v>
                </c:pt>
                <c:pt idx="2958">
                  <c:v>19.846</c:v>
                </c:pt>
                <c:pt idx="2959">
                  <c:v>19.847999999999999</c:v>
                </c:pt>
                <c:pt idx="2960">
                  <c:v>19.843</c:v>
                </c:pt>
                <c:pt idx="2961">
                  <c:v>19.846</c:v>
                </c:pt>
                <c:pt idx="2962">
                  <c:v>19.853999999999999</c:v>
                </c:pt>
                <c:pt idx="2963">
                  <c:v>19.853000000000005</c:v>
                </c:pt>
                <c:pt idx="2964">
                  <c:v>19.853999999999999</c:v>
                </c:pt>
                <c:pt idx="2965">
                  <c:v>19.856000000000005</c:v>
                </c:pt>
                <c:pt idx="2966">
                  <c:v>19.859000000000005</c:v>
                </c:pt>
                <c:pt idx="2967">
                  <c:v>19.863</c:v>
                </c:pt>
                <c:pt idx="2968">
                  <c:v>19.866</c:v>
                </c:pt>
                <c:pt idx="2969">
                  <c:v>19.864000000000001</c:v>
                </c:pt>
                <c:pt idx="2970">
                  <c:v>19.873000000000001</c:v>
                </c:pt>
                <c:pt idx="2971">
                  <c:v>19.869</c:v>
                </c:pt>
                <c:pt idx="2972">
                  <c:v>19.875</c:v>
                </c:pt>
                <c:pt idx="2973">
                  <c:v>19.885999999999989</c:v>
                </c:pt>
                <c:pt idx="2974">
                  <c:v>19.881999999999987</c:v>
                </c:pt>
                <c:pt idx="2975">
                  <c:v>19.885000000000002</c:v>
                </c:pt>
                <c:pt idx="2976">
                  <c:v>19.893000000000001</c:v>
                </c:pt>
                <c:pt idx="2977">
                  <c:v>19.904</c:v>
                </c:pt>
                <c:pt idx="2978">
                  <c:v>19.901</c:v>
                </c:pt>
                <c:pt idx="2979">
                  <c:v>19.905999999999974</c:v>
                </c:pt>
                <c:pt idx="2980">
                  <c:v>19.908999999999974</c:v>
                </c:pt>
                <c:pt idx="2981">
                  <c:v>19.914999999999999</c:v>
                </c:pt>
                <c:pt idx="2982">
                  <c:v>19.917000000000005</c:v>
                </c:pt>
                <c:pt idx="2983">
                  <c:v>19.923999999999989</c:v>
                </c:pt>
                <c:pt idx="2984">
                  <c:v>19.927999999999987</c:v>
                </c:pt>
                <c:pt idx="2985">
                  <c:v>19.929000000000002</c:v>
                </c:pt>
                <c:pt idx="2986">
                  <c:v>19.934999999999999</c:v>
                </c:pt>
                <c:pt idx="2987">
                  <c:v>19.946000000000002</c:v>
                </c:pt>
                <c:pt idx="2988">
                  <c:v>19.946999999999989</c:v>
                </c:pt>
                <c:pt idx="2989">
                  <c:v>19.952000000000002</c:v>
                </c:pt>
                <c:pt idx="2990">
                  <c:v>19.958000000000002</c:v>
                </c:pt>
                <c:pt idx="2991">
                  <c:v>19.959</c:v>
                </c:pt>
                <c:pt idx="2992">
                  <c:v>19.968999999999973</c:v>
                </c:pt>
                <c:pt idx="2993">
                  <c:v>19.97</c:v>
                </c:pt>
                <c:pt idx="2994">
                  <c:v>19.978999999999989</c:v>
                </c:pt>
                <c:pt idx="2995">
                  <c:v>19.988999999999972</c:v>
                </c:pt>
                <c:pt idx="2996">
                  <c:v>19.991</c:v>
                </c:pt>
                <c:pt idx="2997">
                  <c:v>19.995999999999974</c:v>
                </c:pt>
                <c:pt idx="2998">
                  <c:v>20.007000000000001</c:v>
                </c:pt>
                <c:pt idx="2999">
                  <c:v>20.012</c:v>
                </c:pt>
                <c:pt idx="3000">
                  <c:v>20.02</c:v>
                </c:pt>
                <c:pt idx="3001">
                  <c:v>20.033000000000001</c:v>
                </c:pt>
                <c:pt idx="3002">
                  <c:v>20.030999999999999</c:v>
                </c:pt>
                <c:pt idx="3003">
                  <c:v>20.035</c:v>
                </c:pt>
                <c:pt idx="3004">
                  <c:v>20.047000000000001</c:v>
                </c:pt>
                <c:pt idx="3005">
                  <c:v>20.047000000000001</c:v>
                </c:pt>
                <c:pt idx="3006">
                  <c:v>20.061</c:v>
                </c:pt>
                <c:pt idx="3007">
                  <c:v>20.067</c:v>
                </c:pt>
                <c:pt idx="3008">
                  <c:v>20.068999999999978</c:v>
                </c:pt>
                <c:pt idx="3009">
                  <c:v>20.074000000000005</c:v>
                </c:pt>
                <c:pt idx="3010">
                  <c:v>20.077999999999999</c:v>
                </c:pt>
                <c:pt idx="3011">
                  <c:v>20.081</c:v>
                </c:pt>
                <c:pt idx="3012">
                  <c:v>20.088999999999974</c:v>
                </c:pt>
                <c:pt idx="3013">
                  <c:v>20.091000000000001</c:v>
                </c:pt>
                <c:pt idx="3014">
                  <c:v>20.097000000000001</c:v>
                </c:pt>
                <c:pt idx="3015">
                  <c:v>20.100000000000001</c:v>
                </c:pt>
                <c:pt idx="3016">
                  <c:v>20.106000000000005</c:v>
                </c:pt>
                <c:pt idx="3017">
                  <c:v>20.108000000000001</c:v>
                </c:pt>
                <c:pt idx="3018">
                  <c:v>20.112000000000005</c:v>
                </c:pt>
                <c:pt idx="3019">
                  <c:v>20.119000000000021</c:v>
                </c:pt>
                <c:pt idx="3020">
                  <c:v>20.120999999999999</c:v>
                </c:pt>
                <c:pt idx="3021">
                  <c:v>20.119000000000021</c:v>
                </c:pt>
                <c:pt idx="3022">
                  <c:v>20.123000000000001</c:v>
                </c:pt>
                <c:pt idx="3023">
                  <c:v>20.122</c:v>
                </c:pt>
                <c:pt idx="3024">
                  <c:v>20.128</c:v>
                </c:pt>
                <c:pt idx="3025">
                  <c:v>20.134000000000022</c:v>
                </c:pt>
                <c:pt idx="3026">
                  <c:v>20.134000000000022</c:v>
                </c:pt>
                <c:pt idx="3027">
                  <c:v>20.138999999999999</c:v>
                </c:pt>
                <c:pt idx="3028">
                  <c:v>20.145</c:v>
                </c:pt>
                <c:pt idx="3029">
                  <c:v>20.144000000000005</c:v>
                </c:pt>
                <c:pt idx="3030">
                  <c:v>20.151000000000021</c:v>
                </c:pt>
                <c:pt idx="3031">
                  <c:v>20.158000000000001</c:v>
                </c:pt>
                <c:pt idx="3032">
                  <c:v>20.157000000000021</c:v>
                </c:pt>
                <c:pt idx="3033">
                  <c:v>20.161999999999999</c:v>
                </c:pt>
                <c:pt idx="3034">
                  <c:v>20.169</c:v>
                </c:pt>
                <c:pt idx="3035">
                  <c:v>20.173000000000005</c:v>
                </c:pt>
                <c:pt idx="3036">
                  <c:v>20.176000000000005</c:v>
                </c:pt>
                <c:pt idx="3037">
                  <c:v>20.18</c:v>
                </c:pt>
                <c:pt idx="3038">
                  <c:v>20.183</c:v>
                </c:pt>
                <c:pt idx="3039">
                  <c:v>20.187999999999999</c:v>
                </c:pt>
                <c:pt idx="3040">
                  <c:v>20.190999999999999</c:v>
                </c:pt>
                <c:pt idx="3041">
                  <c:v>20.193999999999999</c:v>
                </c:pt>
                <c:pt idx="3042">
                  <c:v>20.198</c:v>
                </c:pt>
                <c:pt idx="3043">
                  <c:v>20.199000000000005</c:v>
                </c:pt>
                <c:pt idx="3044">
                  <c:v>20.204000000000001</c:v>
                </c:pt>
                <c:pt idx="3045">
                  <c:v>20.205000000000002</c:v>
                </c:pt>
                <c:pt idx="3046">
                  <c:v>20.208000000000002</c:v>
                </c:pt>
                <c:pt idx="3047">
                  <c:v>20.213000000000001</c:v>
                </c:pt>
                <c:pt idx="3048">
                  <c:v>20.22</c:v>
                </c:pt>
                <c:pt idx="3049">
                  <c:v>20.224999999999987</c:v>
                </c:pt>
                <c:pt idx="3050">
                  <c:v>20.227</c:v>
                </c:pt>
                <c:pt idx="3051">
                  <c:v>20.231999999999999</c:v>
                </c:pt>
                <c:pt idx="3052">
                  <c:v>20.238</c:v>
                </c:pt>
                <c:pt idx="3053">
                  <c:v>20.245999999999974</c:v>
                </c:pt>
                <c:pt idx="3054">
                  <c:v>20.251999999999999</c:v>
                </c:pt>
                <c:pt idx="3055">
                  <c:v>20.259</c:v>
                </c:pt>
                <c:pt idx="3056">
                  <c:v>20.260000000000002</c:v>
                </c:pt>
                <c:pt idx="3057">
                  <c:v>20.272000000000002</c:v>
                </c:pt>
                <c:pt idx="3058">
                  <c:v>20.277000000000001</c:v>
                </c:pt>
                <c:pt idx="3059">
                  <c:v>20.279999999999987</c:v>
                </c:pt>
                <c:pt idx="3060">
                  <c:v>20.279</c:v>
                </c:pt>
                <c:pt idx="3061">
                  <c:v>20.284999999999989</c:v>
                </c:pt>
                <c:pt idx="3062">
                  <c:v>20.291</c:v>
                </c:pt>
                <c:pt idx="3063">
                  <c:v>20.298000000000002</c:v>
                </c:pt>
                <c:pt idx="3064">
                  <c:v>20.306000000000001</c:v>
                </c:pt>
                <c:pt idx="3065">
                  <c:v>20.312999999999999</c:v>
                </c:pt>
                <c:pt idx="3066">
                  <c:v>20.315999999999999</c:v>
                </c:pt>
                <c:pt idx="3067">
                  <c:v>20.321000000000005</c:v>
                </c:pt>
                <c:pt idx="3068">
                  <c:v>20.327999999999999</c:v>
                </c:pt>
                <c:pt idx="3069">
                  <c:v>20.326000000000001</c:v>
                </c:pt>
                <c:pt idx="3070">
                  <c:v>20.330000000000005</c:v>
                </c:pt>
                <c:pt idx="3071">
                  <c:v>20.337000000000021</c:v>
                </c:pt>
                <c:pt idx="3072">
                  <c:v>20.344000000000001</c:v>
                </c:pt>
                <c:pt idx="3073">
                  <c:v>20.349</c:v>
                </c:pt>
                <c:pt idx="3074">
                  <c:v>20.353000000000005</c:v>
                </c:pt>
                <c:pt idx="3075">
                  <c:v>20.356999999999999</c:v>
                </c:pt>
                <c:pt idx="3076">
                  <c:v>20.359000000000005</c:v>
                </c:pt>
                <c:pt idx="3077">
                  <c:v>20.36</c:v>
                </c:pt>
                <c:pt idx="3078">
                  <c:v>20.369</c:v>
                </c:pt>
                <c:pt idx="3079">
                  <c:v>20.37</c:v>
                </c:pt>
                <c:pt idx="3080">
                  <c:v>20.370999999999999</c:v>
                </c:pt>
                <c:pt idx="3081">
                  <c:v>20.373999999999999</c:v>
                </c:pt>
                <c:pt idx="3082">
                  <c:v>20.381999999999987</c:v>
                </c:pt>
                <c:pt idx="3083">
                  <c:v>20.385999999999989</c:v>
                </c:pt>
                <c:pt idx="3084">
                  <c:v>20.388000000000002</c:v>
                </c:pt>
                <c:pt idx="3085">
                  <c:v>20.388999999999989</c:v>
                </c:pt>
                <c:pt idx="3086">
                  <c:v>20.393000000000001</c:v>
                </c:pt>
                <c:pt idx="3087">
                  <c:v>20.398</c:v>
                </c:pt>
                <c:pt idx="3088">
                  <c:v>20.402999999999974</c:v>
                </c:pt>
                <c:pt idx="3089">
                  <c:v>20.401</c:v>
                </c:pt>
                <c:pt idx="3090">
                  <c:v>20.407</c:v>
                </c:pt>
                <c:pt idx="3091">
                  <c:v>20.411000000000001</c:v>
                </c:pt>
                <c:pt idx="3092">
                  <c:v>20.417999999999999</c:v>
                </c:pt>
                <c:pt idx="3093">
                  <c:v>20.420999999999989</c:v>
                </c:pt>
                <c:pt idx="3094">
                  <c:v>20.417000000000005</c:v>
                </c:pt>
                <c:pt idx="3095">
                  <c:v>20.423999999999989</c:v>
                </c:pt>
                <c:pt idx="3096">
                  <c:v>20.423999999999989</c:v>
                </c:pt>
                <c:pt idx="3097">
                  <c:v>20.420999999999989</c:v>
                </c:pt>
                <c:pt idx="3098">
                  <c:v>20.427999999999987</c:v>
                </c:pt>
                <c:pt idx="3099">
                  <c:v>20.427999999999987</c:v>
                </c:pt>
                <c:pt idx="3100">
                  <c:v>20.437999999999999</c:v>
                </c:pt>
                <c:pt idx="3101">
                  <c:v>20.43</c:v>
                </c:pt>
                <c:pt idx="3102">
                  <c:v>20.437000000000001</c:v>
                </c:pt>
                <c:pt idx="3103">
                  <c:v>20.437999999999999</c:v>
                </c:pt>
                <c:pt idx="3104">
                  <c:v>20.441999999999986</c:v>
                </c:pt>
                <c:pt idx="3105">
                  <c:v>20.442999999999973</c:v>
                </c:pt>
                <c:pt idx="3106">
                  <c:v>20.447999999999986</c:v>
                </c:pt>
                <c:pt idx="3107">
                  <c:v>20.446999999999989</c:v>
                </c:pt>
                <c:pt idx="3108">
                  <c:v>20.452999999999989</c:v>
                </c:pt>
                <c:pt idx="3109">
                  <c:v>20.463999999999974</c:v>
                </c:pt>
                <c:pt idx="3110">
                  <c:v>20.459999999999987</c:v>
                </c:pt>
                <c:pt idx="3111">
                  <c:v>20.466999999999974</c:v>
                </c:pt>
                <c:pt idx="3112">
                  <c:v>20.475999999999978</c:v>
                </c:pt>
                <c:pt idx="3113">
                  <c:v>20.478000000000002</c:v>
                </c:pt>
                <c:pt idx="3114">
                  <c:v>20.482999999999972</c:v>
                </c:pt>
                <c:pt idx="3115">
                  <c:v>20.487000000000002</c:v>
                </c:pt>
                <c:pt idx="3116">
                  <c:v>20.490000000000002</c:v>
                </c:pt>
                <c:pt idx="3117">
                  <c:v>20.495999999999974</c:v>
                </c:pt>
                <c:pt idx="3118">
                  <c:v>20.5</c:v>
                </c:pt>
                <c:pt idx="3119">
                  <c:v>20.509</c:v>
                </c:pt>
                <c:pt idx="3120">
                  <c:v>20.513999999999999</c:v>
                </c:pt>
                <c:pt idx="3121">
                  <c:v>20.516999999999999</c:v>
                </c:pt>
                <c:pt idx="3122">
                  <c:v>20.522000000000002</c:v>
                </c:pt>
                <c:pt idx="3123">
                  <c:v>20.529</c:v>
                </c:pt>
                <c:pt idx="3124">
                  <c:v>20.527000000000001</c:v>
                </c:pt>
                <c:pt idx="3125">
                  <c:v>20.54</c:v>
                </c:pt>
                <c:pt idx="3126">
                  <c:v>20.544</c:v>
                </c:pt>
                <c:pt idx="3127">
                  <c:v>20.544</c:v>
                </c:pt>
                <c:pt idx="3128">
                  <c:v>20.542999999999989</c:v>
                </c:pt>
                <c:pt idx="3129">
                  <c:v>20.548000000000002</c:v>
                </c:pt>
                <c:pt idx="3130">
                  <c:v>20.553000000000001</c:v>
                </c:pt>
                <c:pt idx="3131">
                  <c:v>20.55</c:v>
                </c:pt>
                <c:pt idx="3132">
                  <c:v>20.553000000000001</c:v>
                </c:pt>
                <c:pt idx="3133">
                  <c:v>20.56</c:v>
                </c:pt>
                <c:pt idx="3134">
                  <c:v>20.562999999999974</c:v>
                </c:pt>
                <c:pt idx="3135">
                  <c:v>20.568999999999978</c:v>
                </c:pt>
                <c:pt idx="3136">
                  <c:v>20.567999999999987</c:v>
                </c:pt>
                <c:pt idx="3137">
                  <c:v>20.574999999999999</c:v>
                </c:pt>
                <c:pt idx="3138">
                  <c:v>20.584999999999987</c:v>
                </c:pt>
                <c:pt idx="3139">
                  <c:v>20.587</c:v>
                </c:pt>
                <c:pt idx="3140">
                  <c:v>20.593</c:v>
                </c:pt>
                <c:pt idx="3141">
                  <c:v>20.597000000000001</c:v>
                </c:pt>
                <c:pt idx="3142">
                  <c:v>20.606000000000005</c:v>
                </c:pt>
                <c:pt idx="3143">
                  <c:v>20.614000000000026</c:v>
                </c:pt>
                <c:pt idx="3144">
                  <c:v>20.612000000000005</c:v>
                </c:pt>
                <c:pt idx="3145">
                  <c:v>20.626000000000001</c:v>
                </c:pt>
                <c:pt idx="3146">
                  <c:v>20.632000000000001</c:v>
                </c:pt>
                <c:pt idx="3147">
                  <c:v>20.643000000000001</c:v>
                </c:pt>
                <c:pt idx="3148">
                  <c:v>20.651000000000021</c:v>
                </c:pt>
                <c:pt idx="3149">
                  <c:v>20.655999999999999</c:v>
                </c:pt>
                <c:pt idx="3150">
                  <c:v>20.661000000000001</c:v>
                </c:pt>
                <c:pt idx="3151">
                  <c:v>20.666</c:v>
                </c:pt>
                <c:pt idx="3152">
                  <c:v>20.667999999999999</c:v>
                </c:pt>
                <c:pt idx="3153">
                  <c:v>20.673000000000005</c:v>
                </c:pt>
                <c:pt idx="3154">
                  <c:v>20.678000000000001</c:v>
                </c:pt>
                <c:pt idx="3155">
                  <c:v>20.683</c:v>
                </c:pt>
                <c:pt idx="3156">
                  <c:v>20.693000000000001</c:v>
                </c:pt>
                <c:pt idx="3157">
                  <c:v>20.696000000000005</c:v>
                </c:pt>
                <c:pt idx="3158">
                  <c:v>20.702000000000002</c:v>
                </c:pt>
                <c:pt idx="3159">
                  <c:v>20.705000000000002</c:v>
                </c:pt>
                <c:pt idx="3160">
                  <c:v>20.712</c:v>
                </c:pt>
                <c:pt idx="3161">
                  <c:v>20.716000000000001</c:v>
                </c:pt>
                <c:pt idx="3162">
                  <c:v>20.721</c:v>
                </c:pt>
                <c:pt idx="3163">
                  <c:v>20.724</c:v>
                </c:pt>
                <c:pt idx="3164">
                  <c:v>20.727</c:v>
                </c:pt>
                <c:pt idx="3165">
                  <c:v>20.734000000000005</c:v>
                </c:pt>
                <c:pt idx="3166">
                  <c:v>20.734000000000005</c:v>
                </c:pt>
                <c:pt idx="3167">
                  <c:v>20.741999999999987</c:v>
                </c:pt>
                <c:pt idx="3168">
                  <c:v>20.745999999999974</c:v>
                </c:pt>
                <c:pt idx="3169">
                  <c:v>20.75</c:v>
                </c:pt>
                <c:pt idx="3170">
                  <c:v>20.751999999999999</c:v>
                </c:pt>
                <c:pt idx="3171">
                  <c:v>20.760999999999989</c:v>
                </c:pt>
                <c:pt idx="3172">
                  <c:v>20.771000000000001</c:v>
                </c:pt>
                <c:pt idx="3173">
                  <c:v>20.761999999999986</c:v>
                </c:pt>
                <c:pt idx="3174">
                  <c:v>20.77</c:v>
                </c:pt>
                <c:pt idx="3175">
                  <c:v>20.772000000000002</c:v>
                </c:pt>
                <c:pt idx="3176">
                  <c:v>20.779999999999987</c:v>
                </c:pt>
                <c:pt idx="3177">
                  <c:v>20.777000000000001</c:v>
                </c:pt>
                <c:pt idx="3178">
                  <c:v>20.786999999999974</c:v>
                </c:pt>
                <c:pt idx="3179">
                  <c:v>20.785999999999973</c:v>
                </c:pt>
                <c:pt idx="3180">
                  <c:v>20.785999999999973</c:v>
                </c:pt>
                <c:pt idx="3181">
                  <c:v>20.794</c:v>
                </c:pt>
                <c:pt idx="3182">
                  <c:v>20.792000000000002</c:v>
                </c:pt>
                <c:pt idx="3183">
                  <c:v>20.795000000000002</c:v>
                </c:pt>
                <c:pt idx="3184">
                  <c:v>20.801000000000005</c:v>
                </c:pt>
                <c:pt idx="3185">
                  <c:v>20.794</c:v>
                </c:pt>
                <c:pt idx="3186">
                  <c:v>20.802</c:v>
                </c:pt>
                <c:pt idx="3187">
                  <c:v>20.795000000000002</c:v>
                </c:pt>
                <c:pt idx="3188">
                  <c:v>20.803000000000001</c:v>
                </c:pt>
                <c:pt idx="3189">
                  <c:v>20.808</c:v>
                </c:pt>
                <c:pt idx="3190">
                  <c:v>20.808</c:v>
                </c:pt>
                <c:pt idx="3191">
                  <c:v>20.812999999999999</c:v>
                </c:pt>
                <c:pt idx="3192">
                  <c:v>20.815999999999999</c:v>
                </c:pt>
                <c:pt idx="3193">
                  <c:v>20.821999999999999</c:v>
                </c:pt>
                <c:pt idx="3194">
                  <c:v>20.818000000000001</c:v>
                </c:pt>
                <c:pt idx="3195">
                  <c:v>20.821000000000005</c:v>
                </c:pt>
                <c:pt idx="3196">
                  <c:v>20.824000000000005</c:v>
                </c:pt>
                <c:pt idx="3197">
                  <c:v>20.826000000000001</c:v>
                </c:pt>
                <c:pt idx="3198">
                  <c:v>20.833000000000023</c:v>
                </c:pt>
                <c:pt idx="3199">
                  <c:v>20.833000000000023</c:v>
                </c:pt>
                <c:pt idx="3200">
                  <c:v>20.836000000000023</c:v>
                </c:pt>
                <c:pt idx="3201">
                  <c:v>20.843</c:v>
                </c:pt>
                <c:pt idx="3202">
                  <c:v>20.847000000000001</c:v>
                </c:pt>
                <c:pt idx="3203">
                  <c:v>20.847000000000001</c:v>
                </c:pt>
                <c:pt idx="3204">
                  <c:v>20.852</c:v>
                </c:pt>
                <c:pt idx="3205">
                  <c:v>20.856999999999999</c:v>
                </c:pt>
                <c:pt idx="3206">
                  <c:v>20.866</c:v>
                </c:pt>
                <c:pt idx="3207">
                  <c:v>20.867999999999999</c:v>
                </c:pt>
                <c:pt idx="3208">
                  <c:v>20.873000000000001</c:v>
                </c:pt>
                <c:pt idx="3209">
                  <c:v>20.875</c:v>
                </c:pt>
                <c:pt idx="3210">
                  <c:v>20.881999999999987</c:v>
                </c:pt>
                <c:pt idx="3211">
                  <c:v>20.885000000000002</c:v>
                </c:pt>
                <c:pt idx="3212">
                  <c:v>20.888999999999989</c:v>
                </c:pt>
                <c:pt idx="3213">
                  <c:v>20.894000000000005</c:v>
                </c:pt>
                <c:pt idx="3214">
                  <c:v>20.896000000000001</c:v>
                </c:pt>
                <c:pt idx="3215">
                  <c:v>20.91</c:v>
                </c:pt>
                <c:pt idx="3216">
                  <c:v>20.907999999999987</c:v>
                </c:pt>
                <c:pt idx="3217">
                  <c:v>20.911000000000001</c:v>
                </c:pt>
                <c:pt idx="3218">
                  <c:v>20.913</c:v>
                </c:pt>
                <c:pt idx="3219">
                  <c:v>20.916</c:v>
                </c:pt>
                <c:pt idx="3220">
                  <c:v>20.917000000000005</c:v>
                </c:pt>
                <c:pt idx="3221">
                  <c:v>20.919999999999987</c:v>
                </c:pt>
                <c:pt idx="3222">
                  <c:v>20.923999999999989</c:v>
                </c:pt>
                <c:pt idx="3223">
                  <c:v>20.931999999999999</c:v>
                </c:pt>
                <c:pt idx="3224">
                  <c:v>20.936</c:v>
                </c:pt>
                <c:pt idx="3225">
                  <c:v>20.934999999999999</c:v>
                </c:pt>
                <c:pt idx="3226">
                  <c:v>20.942999999999973</c:v>
                </c:pt>
                <c:pt idx="3227">
                  <c:v>20.95</c:v>
                </c:pt>
                <c:pt idx="3228">
                  <c:v>20.957000000000001</c:v>
                </c:pt>
                <c:pt idx="3229">
                  <c:v>20.959</c:v>
                </c:pt>
                <c:pt idx="3230">
                  <c:v>20.966999999999974</c:v>
                </c:pt>
                <c:pt idx="3231">
                  <c:v>20.963999999999974</c:v>
                </c:pt>
                <c:pt idx="3232">
                  <c:v>20.959999999999987</c:v>
                </c:pt>
                <c:pt idx="3233">
                  <c:v>20.971999999999987</c:v>
                </c:pt>
                <c:pt idx="3234">
                  <c:v>20.963999999999974</c:v>
                </c:pt>
                <c:pt idx="3235">
                  <c:v>20.974</c:v>
                </c:pt>
                <c:pt idx="3236">
                  <c:v>20.978000000000002</c:v>
                </c:pt>
                <c:pt idx="3237">
                  <c:v>20.984000000000002</c:v>
                </c:pt>
                <c:pt idx="3238">
                  <c:v>20.987000000000002</c:v>
                </c:pt>
                <c:pt idx="3239">
                  <c:v>20.990000000000002</c:v>
                </c:pt>
                <c:pt idx="3240">
                  <c:v>20.995999999999974</c:v>
                </c:pt>
                <c:pt idx="3241">
                  <c:v>20.995999999999974</c:v>
                </c:pt>
                <c:pt idx="3242">
                  <c:v>21.006</c:v>
                </c:pt>
                <c:pt idx="3243">
                  <c:v>21.001999999999999</c:v>
                </c:pt>
                <c:pt idx="3244">
                  <c:v>21.015000000000001</c:v>
                </c:pt>
                <c:pt idx="3245">
                  <c:v>21.02</c:v>
                </c:pt>
                <c:pt idx="3246">
                  <c:v>21.024000000000001</c:v>
                </c:pt>
                <c:pt idx="3247">
                  <c:v>21.024000000000001</c:v>
                </c:pt>
                <c:pt idx="3248">
                  <c:v>21.032</c:v>
                </c:pt>
                <c:pt idx="3249">
                  <c:v>21.033999999999999</c:v>
                </c:pt>
                <c:pt idx="3250">
                  <c:v>21.036999999999999</c:v>
                </c:pt>
                <c:pt idx="3251">
                  <c:v>21.051000000000005</c:v>
                </c:pt>
                <c:pt idx="3252">
                  <c:v>21.055</c:v>
                </c:pt>
                <c:pt idx="3253">
                  <c:v>21.064</c:v>
                </c:pt>
                <c:pt idx="3254">
                  <c:v>21.059000000000001</c:v>
                </c:pt>
                <c:pt idx="3255">
                  <c:v>21.064999999999987</c:v>
                </c:pt>
                <c:pt idx="3256">
                  <c:v>21.074000000000005</c:v>
                </c:pt>
                <c:pt idx="3257">
                  <c:v>21.071999999999999</c:v>
                </c:pt>
                <c:pt idx="3258">
                  <c:v>21.077000000000005</c:v>
                </c:pt>
                <c:pt idx="3259">
                  <c:v>21.084999999999987</c:v>
                </c:pt>
                <c:pt idx="3260">
                  <c:v>21.083000000000002</c:v>
                </c:pt>
                <c:pt idx="3261">
                  <c:v>21.09</c:v>
                </c:pt>
                <c:pt idx="3262">
                  <c:v>21.1</c:v>
                </c:pt>
                <c:pt idx="3263">
                  <c:v>21.099</c:v>
                </c:pt>
                <c:pt idx="3264">
                  <c:v>21.100999999999999</c:v>
                </c:pt>
                <c:pt idx="3265">
                  <c:v>21.102</c:v>
                </c:pt>
                <c:pt idx="3266">
                  <c:v>21.116000000000021</c:v>
                </c:pt>
                <c:pt idx="3267">
                  <c:v>21.119000000000021</c:v>
                </c:pt>
                <c:pt idx="3268">
                  <c:v>21.123999999999999</c:v>
                </c:pt>
                <c:pt idx="3269">
                  <c:v>21.123000000000001</c:v>
                </c:pt>
                <c:pt idx="3270">
                  <c:v>21.132999999999999</c:v>
                </c:pt>
                <c:pt idx="3271">
                  <c:v>21.14</c:v>
                </c:pt>
                <c:pt idx="3272">
                  <c:v>21.145</c:v>
                </c:pt>
                <c:pt idx="3273">
                  <c:v>21.149000000000001</c:v>
                </c:pt>
                <c:pt idx="3274">
                  <c:v>21.158000000000001</c:v>
                </c:pt>
                <c:pt idx="3275">
                  <c:v>21.158999999999999</c:v>
                </c:pt>
                <c:pt idx="3276">
                  <c:v>21.167000000000005</c:v>
                </c:pt>
                <c:pt idx="3277">
                  <c:v>21.170999999999999</c:v>
                </c:pt>
                <c:pt idx="3278">
                  <c:v>21.177000000000021</c:v>
                </c:pt>
                <c:pt idx="3279">
                  <c:v>21.187000000000001</c:v>
                </c:pt>
                <c:pt idx="3280">
                  <c:v>21.195</c:v>
                </c:pt>
                <c:pt idx="3281">
                  <c:v>21.207000000000001</c:v>
                </c:pt>
                <c:pt idx="3282">
                  <c:v>21.205000000000002</c:v>
                </c:pt>
                <c:pt idx="3283">
                  <c:v>21.208000000000002</c:v>
                </c:pt>
                <c:pt idx="3284">
                  <c:v>21.216000000000001</c:v>
                </c:pt>
                <c:pt idx="3285">
                  <c:v>21.221</c:v>
                </c:pt>
                <c:pt idx="3286">
                  <c:v>21.228999999999989</c:v>
                </c:pt>
                <c:pt idx="3287">
                  <c:v>21.238</c:v>
                </c:pt>
                <c:pt idx="3288">
                  <c:v>21.237000000000005</c:v>
                </c:pt>
                <c:pt idx="3289">
                  <c:v>21.244</c:v>
                </c:pt>
                <c:pt idx="3290">
                  <c:v>21.247</c:v>
                </c:pt>
                <c:pt idx="3291">
                  <c:v>21.251000000000001</c:v>
                </c:pt>
                <c:pt idx="3292">
                  <c:v>21.257000000000001</c:v>
                </c:pt>
                <c:pt idx="3293">
                  <c:v>21.261999999999986</c:v>
                </c:pt>
                <c:pt idx="3294">
                  <c:v>21.266000000000002</c:v>
                </c:pt>
                <c:pt idx="3295">
                  <c:v>21.266000000000002</c:v>
                </c:pt>
                <c:pt idx="3296">
                  <c:v>21.273</c:v>
                </c:pt>
                <c:pt idx="3297">
                  <c:v>21.277000000000001</c:v>
                </c:pt>
                <c:pt idx="3298">
                  <c:v>21.282999999999973</c:v>
                </c:pt>
                <c:pt idx="3299">
                  <c:v>21.277999999999999</c:v>
                </c:pt>
                <c:pt idx="3300">
                  <c:v>21.287999999999986</c:v>
                </c:pt>
                <c:pt idx="3301">
                  <c:v>21.284999999999989</c:v>
                </c:pt>
                <c:pt idx="3302">
                  <c:v>21.284999999999989</c:v>
                </c:pt>
                <c:pt idx="3303">
                  <c:v>21.292000000000002</c:v>
                </c:pt>
                <c:pt idx="3304">
                  <c:v>21.295999999999989</c:v>
                </c:pt>
                <c:pt idx="3305">
                  <c:v>21.295000000000002</c:v>
                </c:pt>
                <c:pt idx="3306">
                  <c:v>21.298000000000002</c:v>
                </c:pt>
                <c:pt idx="3307">
                  <c:v>21.3</c:v>
                </c:pt>
                <c:pt idx="3308">
                  <c:v>21.301000000000005</c:v>
                </c:pt>
                <c:pt idx="3309">
                  <c:v>21.305</c:v>
                </c:pt>
                <c:pt idx="3310">
                  <c:v>21.309000000000001</c:v>
                </c:pt>
                <c:pt idx="3311">
                  <c:v>21.311000000000021</c:v>
                </c:pt>
                <c:pt idx="3312">
                  <c:v>21.309000000000001</c:v>
                </c:pt>
                <c:pt idx="3313">
                  <c:v>21.311000000000021</c:v>
                </c:pt>
                <c:pt idx="3314">
                  <c:v>21.311000000000021</c:v>
                </c:pt>
                <c:pt idx="3315">
                  <c:v>21.312999999999999</c:v>
                </c:pt>
                <c:pt idx="3316">
                  <c:v>21.32</c:v>
                </c:pt>
                <c:pt idx="3317">
                  <c:v>21.318000000000001</c:v>
                </c:pt>
                <c:pt idx="3318">
                  <c:v>21.324999999999999</c:v>
                </c:pt>
                <c:pt idx="3319">
                  <c:v>21.326000000000001</c:v>
                </c:pt>
                <c:pt idx="3320">
                  <c:v>21.327000000000005</c:v>
                </c:pt>
                <c:pt idx="3321">
                  <c:v>21.336000000000023</c:v>
                </c:pt>
                <c:pt idx="3322">
                  <c:v>21.334000000000021</c:v>
                </c:pt>
                <c:pt idx="3323">
                  <c:v>21.338999999999999</c:v>
                </c:pt>
                <c:pt idx="3324">
                  <c:v>21.346</c:v>
                </c:pt>
                <c:pt idx="3325">
                  <c:v>21.35</c:v>
                </c:pt>
                <c:pt idx="3326">
                  <c:v>21.350999999999999</c:v>
                </c:pt>
                <c:pt idx="3327">
                  <c:v>21.359000000000005</c:v>
                </c:pt>
                <c:pt idx="3328">
                  <c:v>21.363</c:v>
                </c:pt>
                <c:pt idx="3329">
                  <c:v>21.366</c:v>
                </c:pt>
                <c:pt idx="3330">
                  <c:v>21.367999999999999</c:v>
                </c:pt>
                <c:pt idx="3331">
                  <c:v>21.370999999999999</c:v>
                </c:pt>
                <c:pt idx="3332">
                  <c:v>21.373999999999999</c:v>
                </c:pt>
                <c:pt idx="3333">
                  <c:v>21.381</c:v>
                </c:pt>
                <c:pt idx="3334">
                  <c:v>21.387</c:v>
                </c:pt>
                <c:pt idx="3335">
                  <c:v>21.391000000000005</c:v>
                </c:pt>
                <c:pt idx="3336">
                  <c:v>21.4</c:v>
                </c:pt>
                <c:pt idx="3337">
                  <c:v>21.397000000000023</c:v>
                </c:pt>
                <c:pt idx="3338">
                  <c:v>21.402999999999974</c:v>
                </c:pt>
                <c:pt idx="3339">
                  <c:v>21.407999999999987</c:v>
                </c:pt>
                <c:pt idx="3340">
                  <c:v>21.41</c:v>
                </c:pt>
                <c:pt idx="3341">
                  <c:v>21.419999999999987</c:v>
                </c:pt>
                <c:pt idx="3342">
                  <c:v>21.420999999999989</c:v>
                </c:pt>
                <c:pt idx="3343">
                  <c:v>21.427</c:v>
                </c:pt>
                <c:pt idx="3344">
                  <c:v>21.437000000000001</c:v>
                </c:pt>
                <c:pt idx="3345">
                  <c:v>21.446000000000002</c:v>
                </c:pt>
                <c:pt idx="3346">
                  <c:v>21.447999999999986</c:v>
                </c:pt>
                <c:pt idx="3347">
                  <c:v>21.454000000000001</c:v>
                </c:pt>
                <c:pt idx="3348">
                  <c:v>21.459999999999987</c:v>
                </c:pt>
                <c:pt idx="3349">
                  <c:v>21.464999999999989</c:v>
                </c:pt>
                <c:pt idx="3350">
                  <c:v>21.472999999999974</c:v>
                </c:pt>
                <c:pt idx="3351">
                  <c:v>21.472999999999974</c:v>
                </c:pt>
                <c:pt idx="3352">
                  <c:v>21.472999999999974</c:v>
                </c:pt>
                <c:pt idx="3353">
                  <c:v>21.482999999999972</c:v>
                </c:pt>
                <c:pt idx="3354">
                  <c:v>21.488999999999972</c:v>
                </c:pt>
                <c:pt idx="3355">
                  <c:v>21.494999999999987</c:v>
                </c:pt>
                <c:pt idx="3356">
                  <c:v>21.497999999999987</c:v>
                </c:pt>
                <c:pt idx="3357">
                  <c:v>21.503</c:v>
                </c:pt>
                <c:pt idx="3358">
                  <c:v>21.509</c:v>
                </c:pt>
                <c:pt idx="3359">
                  <c:v>21.52</c:v>
                </c:pt>
                <c:pt idx="3360">
                  <c:v>21.516999999999999</c:v>
                </c:pt>
                <c:pt idx="3361">
                  <c:v>21.532</c:v>
                </c:pt>
                <c:pt idx="3362">
                  <c:v>21.533000000000001</c:v>
                </c:pt>
                <c:pt idx="3363">
                  <c:v>21.536999999999999</c:v>
                </c:pt>
                <c:pt idx="3364">
                  <c:v>21.551000000000005</c:v>
                </c:pt>
                <c:pt idx="3365">
                  <c:v>21.554000000000023</c:v>
                </c:pt>
                <c:pt idx="3366">
                  <c:v>21.559000000000001</c:v>
                </c:pt>
                <c:pt idx="3367">
                  <c:v>21.565999999999974</c:v>
                </c:pt>
                <c:pt idx="3368">
                  <c:v>21.567999999999987</c:v>
                </c:pt>
                <c:pt idx="3369">
                  <c:v>21.579000000000001</c:v>
                </c:pt>
                <c:pt idx="3370">
                  <c:v>21.581999999999987</c:v>
                </c:pt>
                <c:pt idx="3371">
                  <c:v>21.594000000000001</c:v>
                </c:pt>
                <c:pt idx="3372">
                  <c:v>21.600999999999999</c:v>
                </c:pt>
                <c:pt idx="3373">
                  <c:v>21.611000000000022</c:v>
                </c:pt>
                <c:pt idx="3374">
                  <c:v>21.62</c:v>
                </c:pt>
                <c:pt idx="3375">
                  <c:v>21.626000000000001</c:v>
                </c:pt>
                <c:pt idx="3376">
                  <c:v>21.632000000000001</c:v>
                </c:pt>
                <c:pt idx="3377">
                  <c:v>21.645</c:v>
                </c:pt>
                <c:pt idx="3378">
                  <c:v>21.652999999999999</c:v>
                </c:pt>
                <c:pt idx="3379">
                  <c:v>21.658999999999999</c:v>
                </c:pt>
                <c:pt idx="3380">
                  <c:v>21.670999999999999</c:v>
                </c:pt>
                <c:pt idx="3381">
                  <c:v>21.683</c:v>
                </c:pt>
                <c:pt idx="3382">
                  <c:v>21.701000000000001</c:v>
                </c:pt>
                <c:pt idx="3383">
                  <c:v>21.707000000000001</c:v>
                </c:pt>
                <c:pt idx="3384">
                  <c:v>21.72</c:v>
                </c:pt>
                <c:pt idx="3385">
                  <c:v>21.731999999999999</c:v>
                </c:pt>
                <c:pt idx="3386">
                  <c:v>21.740000000000002</c:v>
                </c:pt>
                <c:pt idx="3387">
                  <c:v>21.759999999999987</c:v>
                </c:pt>
                <c:pt idx="3388">
                  <c:v>21.763999999999989</c:v>
                </c:pt>
                <c:pt idx="3389">
                  <c:v>21.777000000000001</c:v>
                </c:pt>
                <c:pt idx="3390">
                  <c:v>21.791</c:v>
                </c:pt>
                <c:pt idx="3391">
                  <c:v>21.795999999999989</c:v>
                </c:pt>
                <c:pt idx="3392">
                  <c:v>21.806000000000001</c:v>
                </c:pt>
                <c:pt idx="3393">
                  <c:v>21.823</c:v>
                </c:pt>
                <c:pt idx="3394">
                  <c:v>21.826000000000001</c:v>
                </c:pt>
                <c:pt idx="3395">
                  <c:v>21.84</c:v>
                </c:pt>
                <c:pt idx="3396">
                  <c:v>21.844999999999999</c:v>
                </c:pt>
                <c:pt idx="3397">
                  <c:v>21.856999999999999</c:v>
                </c:pt>
                <c:pt idx="3398">
                  <c:v>21.866</c:v>
                </c:pt>
                <c:pt idx="3399">
                  <c:v>21.88</c:v>
                </c:pt>
                <c:pt idx="3400">
                  <c:v>21.894000000000005</c:v>
                </c:pt>
                <c:pt idx="3401">
                  <c:v>21.91</c:v>
                </c:pt>
                <c:pt idx="3402">
                  <c:v>21.933</c:v>
                </c:pt>
                <c:pt idx="3403">
                  <c:v>21.967999999999989</c:v>
                </c:pt>
                <c:pt idx="3404">
                  <c:v>22.007000000000001</c:v>
                </c:pt>
                <c:pt idx="3405">
                  <c:v>22.047000000000001</c:v>
                </c:pt>
                <c:pt idx="3406">
                  <c:v>22.103999999999999</c:v>
                </c:pt>
                <c:pt idx="3407">
                  <c:v>22.163</c:v>
                </c:pt>
                <c:pt idx="3408">
                  <c:v>22.227</c:v>
                </c:pt>
                <c:pt idx="3409">
                  <c:v>22.295999999999989</c:v>
                </c:pt>
                <c:pt idx="3410">
                  <c:v>22.37</c:v>
                </c:pt>
                <c:pt idx="3411">
                  <c:v>22.452000000000002</c:v>
                </c:pt>
                <c:pt idx="3412">
                  <c:v>22.535</c:v>
                </c:pt>
                <c:pt idx="3413">
                  <c:v>22.605</c:v>
                </c:pt>
                <c:pt idx="3414">
                  <c:v>22.689</c:v>
                </c:pt>
                <c:pt idx="3415">
                  <c:v>22.774000000000001</c:v>
                </c:pt>
                <c:pt idx="3416">
                  <c:v>22.856000000000005</c:v>
                </c:pt>
                <c:pt idx="3417">
                  <c:v>22.95</c:v>
                </c:pt>
                <c:pt idx="3418">
                  <c:v>23.029</c:v>
                </c:pt>
                <c:pt idx="3419">
                  <c:v>23.123999999999999</c:v>
                </c:pt>
                <c:pt idx="3420">
                  <c:v>23.206</c:v>
                </c:pt>
                <c:pt idx="3421">
                  <c:v>23.295999999999989</c:v>
                </c:pt>
                <c:pt idx="3422">
                  <c:v>23.391000000000005</c:v>
                </c:pt>
                <c:pt idx="3423">
                  <c:v>23.474999999999987</c:v>
                </c:pt>
                <c:pt idx="3424">
                  <c:v>23.564</c:v>
                </c:pt>
                <c:pt idx="3425">
                  <c:v>23.646000000000001</c:v>
                </c:pt>
                <c:pt idx="3426">
                  <c:v>23.738</c:v>
                </c:pt>
                <c:pt idx="3427">
                  <c:v>23.826000000000001</c:v>
                </c:pt>
                <c:pt idx="3428">
                  <c:v>23.917000000000005</c:v>
                </c:pt>
                <c:pt idx="3429">
                  <c:v>24</c:v>
                </c:pt>
                <c:pt idx="3430">
                  <c:v>24.084999999999987</c:v>
                </c:pt>
                <c:pt idx="3431">
                  <c:v>24.169</c:v>
                </c:pt>
                <c:pt idx="3432">
                  <c:v>24.248999999999974</c:v>
                </c:pt>
                <c:pt idx="3433">
                  <c:v>24.333000000000023</c:v>
                </c:pt>
                <c:pt idx="3434">
                  <c:v>24.413</c:v>
                </c:pt>
                <c:pt idx="3435">
                  <c:v>24.5</c:v>
                </c:pt>
                <c:pt idx="3436">
                  <c:v>24.581999999999987</c:v>
                </c:pt>
                <c:pt idx="3437">
                  <c:v>24.657000000000021</c:v>
                </c:pt>
                <c:pt idx="3438">
                  <c:v>24.742999999999974</c:v>
                </c:pt>
                <c:pt idx="3439">
                  <c:v>24.82</c:v>
                </c:pt>
                <c:pt idx="3440">
                  <c:v>24.9</c:v>
                </c:pt>
                <c:pt idx="3441">
                  <c:v>24.975999999999978</c:v>
                </c:pt>
                <c:pt idx="3442">
                  <c:v>25.061</c:v>
                </c:pt>
                <c:pt idx="3443">
                  <c:v>25.141000000000005</c:v>
                </c:pt>
                <c:pt idx="3444">
                  <c:v>25.207000000000001</c:v>
                </c:pt>
                <c:pt idx="3445">
                  <c:v>25.287999999999986</c:v>
                </c:pt>
                <c:pt idx="3446">
                  <c:v>25.366</c:v>
                </c:pt>
                <c:pt idx="3447">
                  <c:v>25.442999999999973</c:v>
                </c:pt>
                <c:pt idx="3448">
                  <c:v>25.516000000000005</c:v>
                </c:pt>
                <c:pt idx="3449">
                  <c:v>25.597000000000001</c:v>
                </c:pt>
                <c:pt idx="3450">
                  <c:v>25.664999999999999</c:v>
                </c:pt>
                <c:pt idx="3451">
                  <c:v>25.747</c:v>
                </c:pt>
                <c:pt idx="3452">
                  <c:v>25.821000000000005</c:v>
                </c:pt>
                <c:pt idx="3453">
                  <c:v>25.888999999999989</c:v>
                </c:pt>
                <c:pt idx="3454">
                  <c:v>25.965999999999973</c:v>
                </c:pt>
                <c:pt idx="3455">
                  <c:v>26.038</c:v>
                </c:pt>
                <c:pt idx="3456">
                  <c:v>26.108000000000001</c:v>
                </c:pt>
                <c:pt idx="3457">
                  <c:v>26.181000000000001</c:v>
                </c:pt>
                <c:pt idx="3458">
                  <c:v>26.254000000000001</c:v>
                </c:pt>
                <c:pt idx="3459">
                  <c:v>26.327000000000005</c:v>
                </c:pt>
                <c:pt idx="3460">
                  <c:v>26.395</c:v>
                </c:pt>
                <c:pt idx="3461">
                  <c:v>26.466999999999974</c:v>
                </c:pt>
                <c:pt idx="3462">
                  <c:v>26.535</c:v>
                </c:pt>
                <c:pt idx="3463">
                  <c:v>26.606999999999999</c:v>
                </c:pt>
                <c:pt idx="3464">
                  <c:v>26.678000000000001</c:v>
                </c:pt>
                <c:pt idx="3465">
                  <c:v>26.741999999999987</c:v>
                </c:pt>
                <c:pt idx="3466">
                  <c:v>26.812000000000001</c:v>
                </c:pt>
                <c:pt idx="3467">
                  <c:v>26.879000000000001</c:v>
                </c:pt>
                <c:pt idx="3468">
                  <c:v>26.944999999999986</c:v>
                </c:pt>
                <c:pt idx="3469">
                  <c:v>27.016000000000005</c:v>
                </c:pt>
                <c:pt idx="3470">
                  <c:v>27.077000000000005</c:v>
                </c:pt>
                <c:pt idx="3471">
                  <c:v>27.144000000000005</c:v>
                </c:pt>
                <c:pt idx="3472">
                  <c:v>27.207000000000001</c:v>
                </c:pt>
                <c:pt idx="3473">
                  <c:v>27.266999999999989</c:v>
                </c:pt>
                <c:pt idx="3474">
                  <c:v>27.329000000000001</c:v>
                </c:pt>
                <c:pt idx="3475">
                  <c:v>27.398</c:v>
                </c:pt>
                <c:pt idx="3476">
                  <c:v>27.456</c:v>
                </c:pt>
                <c:pt idx="3477">
                  <c:v>27.513999999999999</c:v>
                </c:pt>
                <c:pt idx="3478">
                  <c:v>27.571999999999999</c:v>
                </c:pt>
                <c:pt idx="3479">
                  <c:v>27.635000000000005</c:v>
                </c:pt>
                <c:pt idx="3480">
                  <c:v>27.699000000000005</c:v>
                </c:pt>
                <c:pt idx="3481">
                  <c:v>27.75</c:v>
                </c:pt>
                <c:pt idx="3482">
                  <c:v>27.815000000000001</c:v>
                </c:pt>
                <c:pt idx="3483">
                  <c:v>27.873999999999999</c:v>
                </c:pt>
                <c:pt idx="3484">
                  <c:v>27.931999999999999</c:v>
                </c:pt>
                <c:pt idx="3485">
                  <c:v>27.987999999999989</c:v>
                </c:pt>
                <c:pt idx="3486">
                  <c:v>28.054000000000023</c:v>
                </c:pt>
                <c:pt idx="3487">
                  <c:v>28.108000000000001</c:v>
                </c:pt>
                <c:pt idx="3488">
                  <c:v>28.163</c:v>
                </c:pt>
                <c:pt idx="3489">
                  <c:v>28.213999999999999</c:v>
                </c:pt>
                <c:pt idx="3490">
                  <c:v>28.267999999999986</c:v>
                </c:pt>
                <c:pt idx="3491">
                  <c:v>28.323</c:v>
                </c:pt>
                <c:pt idx="3492">
                  <c:v>28.375</c:v>
                </c:pt>
                <c:pt idx="3493">
                  <c:v>28.436</c:v>
                </c:pt>
                <c:pt idx="3494">
                  <c:v>28.481999999999989</c:v>
                </c:pt>
                <c:pt idx="3495">
                  <c:v>28.542000000000002</c:v>
                </c:pt>
                <c:pt idx="3496">
                  <c:v>28.584999999999987</c:v>
                </c:pt>
                <c:pt idx="3497">
                  <c:v>28.637000000000022</c:v>
                </c:pt>
                <c:pt idx="3498">
                  <c:v>28.693000000000001</c:v>
                </c:pt>
                <c:pt idx="3499">
                  <c:v>28.741999999999987</c:v>
                </c:pt>
                <c:pt idx="3500">
                  <c:v>28.788999999999973</c:v>
                </c:pt>
                <c:pt idx="3501">
                  <c:v>28.838000000000001</c:v>
                </c:pt>
                <c:pt idx="3502">
                  <c:v>28.885999999999989</c:v>
                </c:pt>
                <c:pt idx="3503">
                  <c:v>28.933</c:v>
                </c:pt>
                <c:pt idx="3504">
                  <c:v>28.981999999999989</c:v>
                </c:pt>
                <c:pt idx="3505">
                  <c:v>29.029</c:v>
                </c:pt>
                <c:pt idx="3506">
                  <c:v>29.076000000000001</c:v>
                </c:pt>
                <c:pt idx="3507">
                  <c:v>29.126999999999999</c:v>
                </c:pt>
                <c:pt idx="3508">
                  <c:v>29.172999999999988</c:v>
                </c:pt>
                <c:pt idx="3509">
                  <c:v>29.214000000000024</c:v>
                </c:pt>
                <c:pt idx="3510">
                  <c:v>29.261999999999986</c:v>
                </c:pt>
                <c:pt idx="3511">
                  <c:v>29.311000000000025</c:v>
                </c:pt>
                <c:pt idx="3512">
                  <c:v>29.352</c:v>
                </c:pt>
                <c:pt idx="3513">
                  <c:v>29.398999999999987</c:v>
                </c:pt>
                <c:pt idx="3514">
                  <c:v>29.442999999999973</c:v>
                </c:pt>
                <c:pt idx="3515">
                  <c:v>29.48699999999997</c:v>
                </c:pt>
                <c:pt idx="3516">
                  <c:v>29.526999999999987</c:v>
                </c:pt>
                <c:pt idx="3517">
                  <c:v>29.568999999999978</c:v>
                </c:pt>
                <c:pt idx="3518">
                  <c:v>29.617000000000033</c:v>
                </c:pt>
                <c:pt idx="3519">
                  <c:v>29.650000000000023</c:v>
                </c:pt>
                <c:pt idx="3520">
                  <c:v>29.696000000000005</c:v>
                </c:pt>
                <c:pt idx="3521">
                  <c:v>29.736000000000001</c:v>
                </c:pt>
                <c:pt idx="3522">
                  <c:v>29.77</c:v>
                </c:pt>
                <c:pt idx="3523">
                  <c:v>29.821000000000005</c:v>
                </c:pt>
                <c:pt idx="3524">
                  <c:v>29.855</c:v>
                </c:pt>
                <c:pt idx="3525">
                  <c:v>29.894000000000005</c:v>
                </c:pt>
                <c:pt idx="3526">
                  <c:v>29.939000000000004</c:v>
                </c:pt>
                <c:pt idx="3527">
                  <c:v>29.977999999999987</c:v>
                </c:pt>
                <c:pt idx="3528">
                  <c:v>30.013999999999999</c:v>
                </c:pt>
                <c:pt idx="3529">
                  <c:v>30.056000000000001</c:v>
                </c:pt>
                <c:pt idx="3530">
                  <c:v>30.096999999999987</c:v>
                </c:pt>
                <c:pt idx="3531">
                  <c:v>30.135999999999999</c:v>
                </c:pt>
                <c:pt idx="3532">
                  <c:v>30.171000000000024</c:v>
                </c:pt>
                <c:pt idx="3533">
                  <c:v>30.206</c:v>
                </c:pt>
                <c:pt idx="3534">
                  <c:v>30.241999999999987</c:v>
                </c:pt>
                <c:pt idx="3535">
                  <c:v>30.276999999999987</c:v>
                </c:pt>
                <c:pt idx="3536">
                  <c:v>30.312000000000001</c:v>
                </c:pt>
                <c:pt idx="3537">
                  <c:v>30.342000000000002</c:v>
                </c:pt>
                <c:pt idx="3538">
                  <c:v>30.381000000000004</c:v>
                </c:pt>
                <c:pt idx="3539">
                  <c:v>30.42599999999997</c:v>
                </c:pt>
                <c:pt idx="3540">
                  <c:v>30.459</c:v>
                </c:pt>
                <c:pt idx="3541">
                  <c:v>30.491000000000003</c:v>
                </c:pt>
                <c:pt idx="3542">
                  <c:v>30.522000000000002</c:v>
                </c:pt>
                <c:pt idx="3543">
                  <c:v>30.553000000000001</c:v>
                </c:pt>
                <c:pt idx="3544">
                  <c:v>30.593999999999987</c:v>
                </c:pt>
                <c:pt idx="3545">
                  <c:v>30.62</c:v>
                </c:pt>
                <c:pt idx="3546">
                  <c:v>30.654000000000021</c:v>
                </c:pt>
                <c:pt idx="3547">
                  <c:v>30.678000000000001</c:v>
                </c:pt>
                <c:pt idx="3548">
                  <c:v>30.715</c:v>
                </c:pt>
                <c:pt idx="3549">
                  <c:v>30.748999999999974</c:v>
                </c:pt>
                <c:pt idx="3550">
                  <c:v>30.779</c:v>
                </c:pt>
                <c:pt idx="3551">
                  <c:v>30.812000000000001</c:v>
                </c:pt>
                <c:pt idx="3552">
                  <c:v>30.839000000000024</c:v>
                </c:pt>
                <c:pt idx="3553">
                  <c:v>30.878000000000004</c:v>
                </c:pt>
                <c:pt idx="3554">
                  <c:v>30.901999999999987</c:v>
                </c:pt>
                <c:pt idx="3555">
                  <c:v>30.937999999999999</c:v>
                </c:pt>
                <c:pt idx="3556">
                  <c:v>30.971</c:v>
                </c:pt>
                <c:pt idx="3557">
                  <c:v>30.997999999999987</c:v>
                </c:pt>
                <c:pt idx="3558">
                  <c:v>31.032999999999987</c:v>
                </c:pt>
                <c:pt idx="3559">
                  <c:v>31.061000000000003</c:v>
                </c:pt>
                <c:pt idx="3560">
                  <c:v>31.092000000000002</c:v>
                </c:pt>
                <c:pt idx="3561">
                  <c:v>31.125000000000004</c:v>
                </c:pt>
                <c:pt idx="3562">
                  <c:v>31.151999999999997</c:v>
                </c:pt>
                <c:pt idx="3563">
                  <c:v>31.189000000000004</c:v>
                </c:pt>
                <c:pt idx="3564">
                  <c:v>31.217000000000024</c:v>
                </c:pt>
                <c:pt idx="3565">
                  <c:v>31.251000000000001</c:v>
                </c:pt>
                <c:pt idx="3566">
                  <c:v>31.282999999999969</c:v>
                </c:pt>
                <c:pt idx="3567">
                  <c:v>31.312000000000001</c:v>
                </c:pt>
                <c:pt idx="3568">
                  <c:v>31.348000000000003</c:v>
                </c:pt>
                <c:pt idx="3569">
                  <c:v>31.373999999999999</c:v>
                </c:pt>
                <c:pt idx="3570">
                  <c:v>31.400000000000002</c:v>
                </c:pt>
                <c:pt idx="3571">
                  <c:v>31.439000000000004</c:v>
                </c:pt>
                <c:pt idx="3572">
                  <c:v>31.471</c:v>
                </c:pt>
                <c:pt idx="3573">
                  <c:v>31.507999999999999</c:v>
                </c:pt>
                <c:pt idx="3574">
                  <c:v>31.535999999999987</c:v>
                </c:pt>
                <c:pt idx="3575">
                  <c:v>31.565999999999974</c:v>
                </c:pt>
                <c:pt idx="3576">
                  <c:v>31.602999999999987</c:v>
                </c:pt>
                <c:pt idx="3577">
                  <c:v>31.635999999999999</c:v>
                </c:pt>
                <c:pt idx="3578">
                  <c:v>31.660999999999987</c:v>
                </c:pt>
                <c:pt idx="3579">
                  <c:v>31.696000000000005</c:v>
                </c:pt>
                <c:pt idx="3580">
                  <c:v>31.727999999999987</c:v>
                </c:pt>
                <c:pt idx="3581">
                  <c:v>31.754999999999999</c:v>
                </c:pt>
                <c:pt idx="3582">
                  <c:v>31.784999999999989</c:v>
                </c:pt>
                <c:pt idx="3583">
                  <c:v>31.818000000000001</c:v>
                </c:pt>
                <c:pt idx="3584">
                  <c:v>31.848000000000003</c:v>
                </c:pt>
                <c:pt idx="3585">
                  <c:v>31.870999999999999</c:v>
                </c:pt>
                <c:pt idx="3586">
                  <c:v>31.910999999999987</c:v>
                </c:pt>
                <c:pt idx="3587">
                  <c:v>31.937999999999999</c:v>
                </c:pt>
                <c:pt idx="3588">
                  <c:v>31.959</c:v>
                </c:pt>
                <c:pt idx="3589">
                  <c:v>31.982999999999972</c:v>
                </c:pt>
                <c:pt idx="3590">
                  <c:v>32.012</c:v>
                </c:pt>
                <c:pt idx="3591">
                  <c:v>32.045000000000002</c:v>
                </c:pt>
                <c:pt idx="3592">
                  <c:v>32.066000000000003</c:v>
                </c:pt>
                <c:pt idx="3593">
                  <c:v>32.090000000000003</c:v>
                </c:pt>
                <c:pt idx="3594">
                  <c:v>32.122000000000043</c:v>
                </c:pt>
                <c:pt idx="3595">
                  <c:v>32.150000000000006</c:v>
                </c:pt>
                <c:pt idx="3596">
                  <c:v>32.179000000000002</c:v>
                </c:pt>
                <c:pt idx="3597">
                  <c:v>32.206000000000003</c:v>
                </c:pt>
                <c:pt idx="3598">
                  <c:v>32.236000000000011</c:v>
                </c:pt>
                <c:pt idx="3599">
                  <c:v>32.253</c:v>
                </c:pt>
                <c:pt idx="3600">
                  <c:v>32.279000000000011</c:v>
                </c:pt>
                <c:pt idx="3601">
                  <c:v>32.303000000000004</c:v>
                </c:pt>
                <c:pt idx="3602">
                  <c:v>32.327000000000005</c:v>
                </c:pt>
                <c:pt idx="3603">
                  <c:v>32.352999999999994</c:v>
                </c:pt>
                <c:pt idx="3604">
                  <c:v>32.378</c:v>
                </c:pt>
                <c:pt idx="3605">
                  <c:v>32.403000000000006</c:v>
                </c:pt>
                <c:pt idx="3606">
                  <c:v>32.423000000000002</c:v>
                </c:pt>
                <c:pt idx="3607">
                  <c:v>32.450999999999993</c:v>
                </c:pt>
                <c:pt idx="3608">
                  <c:v>32.473000000000006</c:v>
                </c:pt>
                <c:pt idx="3609">
                  <c:v>32.492000000000012</c:v>
                </c:pt>
                <c:pt idx="3610">
                  <c:v>32.513000000000005</c:v>
                </c:pt>
                <c:pt idx="3611">
                  <c:v>32.541000000000004</c:v>
                </c:pt>
                <c:pt idx="3612">
                  <c:v>32.557000000000002</c:v>
                </c:pt>
                <c:pt idx="3613">
                  <c:v>32.579000000000008</c:v>
                </c:pt>
                <c:pt idx="3614">
                  <c:v>32.598000000000013</c:v>
                </c:pt>
                <c:pt idx="3615">
                  <c:v>32.622000000000043</c:v>
                </c:pt>
                <c:pt idx="3616">
                  <c:v>32.637</c:v>
                </c:pt>
                <c:pt idx="3617">
                  <c:v>32.664000000000001</c:v>
                </c:pt>
                <c:pt idx="3618">
                  <c:v>32.684000000000005</c:v>
                </c:pt>
                <c:pt idx="3619">
                  <c:v>32.704000000000008</c:v>
                </c:pt>
                <c:pt idx="3620">
                  <c:v>32.711000000000006</c:v>
                </c:pt>
                <c:pt idx="3621">
                  <c:v>32.666000000000011</c:v>
                </c:pt>
                <c:pt idx="3622">
                  <c:v>32.56</c:v>
                </c:pt>
                <c:pt idx="3623">
                  <c:v>32.426000000000002</c:v>
                </c:pt>
                <c:pt idx="3624">
                  <c:v>32.247</c:v>
                </c:pt>
                <c:pt idx="3625">
                  <c:v>32.027000000000001</c:v>
                </c:pt>
                <c:pt idx="3626">
                  <c:v>31.759999999999987</c:v>
                </c:pt>
                <c:pt idx="3627">
                  <c:v>31.459999999999987</c:v>
                </c:pt>
                <c:pt idx="3628">
                  <c:v>31.144000000000005</c:v>
                </c:pt>
                <c:pt idx="3629">
                  <c:v>30.821000000000005</c:v>
                </c:pt>
                <c:pt idx="3630">
                  <c:v>30.494000000000003</c:v>
                </c:pt>
                <c:pt idx="3631">
                  <c:v>30.175999999999988</c:v>
                </c:pt>
                <c:pt idx="3632">
                  <c:v>29.846</c:v>
                </c:pt>
                <c:pt idx="3633">
                  <c:v>29.531000000000024</c:v>
                </c:pt>
                <c:pt idx="3634">
                  <c:v>29.227</c:v>
                </c:pt>
                <c:pt idx="3635">
                  <c:v>28.924999999999986</c:v>
                </c:pt>
                <c:pt idx="3636">
                  <c:v>28.635999999999999</c:v>
                </c:pt>
                <c:pt idx="3637">
                  <c:v>28.359000000000005</c:v>
                </c:pt>
                <c:pt idx="3638">
                  <c:v>28.093</c:v>
                </c:pt>
                <c:pt idx="3639">
                  <c:v>27.836000000000023</c:v>
                </c:pt>
                <c:pt idx="3640">
                  <c:v>27.6</c:v>
                </c:pt>
                <c:pt idx="3641">
                  <c:v>27.367999999999999</c:v>
                </c:pt>
                <c:pt idx="3642">
                  <c:v>27.145</c:v>
                </c:pt>
                <c:pt idx="3643">
                  <c:v>26.936</c:v>
                </c:pt>
                <c:pt idx="3644">
                  <c:v>26.741</c:v>
                </c:pt>
                <c:pt idx="3645">
                  <c:v>26.554000000000023</c:v>
                </c:pt>
                <c:pt idx="3646">
                  <c:v>26.365000000000002</c:v>
                </c:pt>
                <c:pt idx="3647">
                  <c:v>26.196000000000005</c:v>
                </c:pt>
                <c:pt idx="3648">
                  <c:v>26.030999999999999</c:v>
                </c:pt>
                <c:pt idx="3649">
                  <c:v>25.870999999999999</c:v>
                </c:pt>
                <c:pt idx="3650">
                  <c:v>25.728000000000002</c:v>
                </c:pt>
                <c:pt idx="3651">
                  <c:v>25.587</c:v>
                </c:pt>
                <c:pt idx="3652">
                  <c:v>25.451000000000001</c:v>
                </c:pt>
                <c:pt idx="3653">
                  <c:v>25.318000000000001</c:v>
                </c:pt>
                <c:pt idx="3654">
                  <c:v>25.186</c:v>
                </c:pt>
                <c:pt idx="3655">
                  <c:v>25.068999999999978</c:v>
                </c:pt>
                <c:pt idx="3656">
                  <c:v>24.954000000000001</c:v>
                </c:pt>
                <c:pt idx="3657">
                  <c:v>24.844000000000001</c:v>
                </c:pt>
                <c:pt idx="3658">
                  <c:v>24.727</c:v>
                </c:pt>
                <c:pt idx="3659">
                  <c:v>24.617000000000033</c:v>
                </c:pt>
                <c:pt idx="3660">
                  <c:v>24.51</c:v>
                </c:pt>
                <c:pt idx="3661">
                  <c:v>24.413</c:v>
                </c:pt>
                <c:pt idx="3662">
                  <c:v>24.32</c:v>
                </c:pt>
                <c:pt idx="3663">
                  <c:v>24.227</c:v>
                </c:pt>
                <c:pt idx="3664">
                  <c:v>24.144000000000005</c:v>
                </c:pt>
                <c:pt idx="3665">
                  <c:v>24.058</c:v>
                </c:pt>
                <c:pt idx="3666">
                  <c:v>23.97</c:v>
                </c:pt>
                <c:pt idx="3667">
                  <c:v>23.894000000000005</c:v>
                </c:pt>
                <c:pt idx="3668">
                  <c:v>23.818000000000001</c:v>
                </c:pt>
                <c:pt idx="3669">
                  <c:v>23.754999999999999</c:v>
                </c:pt>
                <c:pt idx="3670">
                  <c:v>23.673000000000005</c:v>
                </c:pt>
                <c:pt idx="3671">
                  <c:v>23.606000000000005</c:v>
                </c:pt>
                <c:pt idx="3672">
                  <c:v>23.54</c:v>
                </c:pt>
                <c:pt idx="3673">
                  <c:v>23.474999999999987</c:v>
                </c:pt>
                <c:pt idx="3674">
                  <c:v>23.405999999999974</c:v>
                </c:pt>
                <c:pt idx="3675">
                  <c:v>23.356000000000005</c:v>
                </c:pt>
                <c:pt idx="3676">
                  <c:v>23.292000000000002</c:v>
                </c:pt>
                <c:pt idx="3677">
                  <c:v>23.240000000000002</c:v>
                </c:pt>
                <c:pt idx="3678">
                  <c:v>23.190999999999999</c:v>
                </c:pt>
                <c:pt idx="3679">
                  <c:v>23.126000000000001</c:v>
                </c:pt>
                <c:pt idx="3680">
                  <c:v>23.081</c:v>
                </c:pt>
                <c:pt idx="3681">
                  <c:v>23.030999999999999</c:v>
                </c:pt>
                <c:pt idx="3682">
                  <c:v>22.977</c:v>
                </c:pt>
                <c:pt idx="3683">
                  <c:v>22.929000000000002</c:v>
                </c:pt>
                <c:pt idx="3684">
                  <c:v>22.882999999999978</c:v>
                </c:pt>
                <c:pt idx="3685">
                  <c:v>22.835000000000001</c:v>
                </c:pt>
                <c:pt idx="3686">
                  <c:v>22.794</c:v>
                </c:pt>
                <c:pt idx="3687">
                  <c:v>22.747999999999987</c:v>
                </c:pt>
                <c:pt idx="3688">
                  <c:v>22.705000000000002</c:v>
                </c:pt>
                <c:pt idx="3689">
                  <c:v>22.661999999999999</c:v>
                </c:pt>
                <c:pt idx="3690">
                  <c:v>22.626999999999999</c:v>
                </c:pt>
                <c:pt idx="3691">
                  <c:v>22.586000000000002</c:v>
                </c:pt>
                <c:pt idx="3692">
                  <c:v>22.55</c:v>
                </c:pt>
                <c:pt idx="3693">
                  <c:v>22.515000000000001</c:v>
                </c:pt>
                <c:pt idx="3694">
                  <c:v>22.478999999999989</c:v>
                </c:pt>
                <c:pt idx="3695">
                  <c:v>22.437000000000001</c:v>
                </c:pt>
                <c:pt idx="3696">
                  <c:v>22.408999999999974</c:v>
                </c:pt>
                <c:pt idx="3697">
                  <c:v>22.376999999999999</c:v>
                </c:pt>
                <c:pt idx="3698">
                  <c:v>22.341000000000001</c:v>
                </c:pt>
                <c:pt idx="3699">
                  <c:v>22.309000000000001</c:v>
                </c:pt>
                <c:pt idx="3700">
                  <c:v>22.281999999999989</c:v>
                </c:pt>
                <c:pt idx="3701">
                  <c:v>22.254000000000001</c:v>
                </c:pt>
                <c:pt idx="3702">
                  <c:v>22.219000000000001</c:v>
                </c:pt>
                <c:pt idx="3703">
                  <c:v>22.189</c:v>
                </c:pt>
                <c:pt idx="3704">
                  <c:v>22.157000000000021</c:v>
                </c:pt>
                <c:pt idx="3705">
                  <c:v>22.129000000000001</c:v>
                </c:pt>
                <c:pt idx="3706">
                  <c:v>22.108000000000001</c:v>
                </c:pt>
                <c:pt idx="3707">
                  <c:v>22.074999999999999</c:v>
                </c:pt>
                <c:pt idx="3708">
                  <c:v>22.053000000000001</c:v>
                </c:pt>
                <c:pt idx="3709">
                  <c:v>22.027999999999999</c:v>
                </c:pt>
                <c:pt idx="3710">
                  <c:v>22.006</c:v>
                </c:pt>
                <c:pt idx="3711">
                  <c:v>21.987000000000002</c:v>
                </c:pt>
                <c:pt idx="3712">
                  <c:v>21.961999999999989</c:v>
                </c:pt>
                <c:pt idx="3713">
                  <c:v>21.939999999999987</c:v>
                </c:pt>
                <c:pt idx="3714">
                  <c:v>21.920999999999989</c:v>
                </c:pt>
                <c:pt idx="3715">
                  <c:v>21.891999999999999</c:v>
                </c:pt>
                <c:pt idx="3716">
                  <c:v>21.876000000000001</c:v>
                </c:pt>
                <c:pt idx="3717">
                  <c:v>21.852</c:v>
                </c:pt>
                <c:pt idx="3718">
                  <c:v>21.834000000000021</c:v>
                </c:pt>
                <c:pt idx="3719">
                  <c:v>21.811000000000021</c:v>
                </c:pt>
                <c:pt idx="3720">
                  <c:v>21.795999999999989</c:v>
                </c:pt>
                <c:pt idx="3721">
                  <c:v>21.774000000000001</c:v>
                </c:pt>
                <c:pt idx="3722">
                  <c:v>21.75</c:v>
                </c:pt>
                <c:pt idx="3723">
                  <c:v>21.733000000000001</c:v>
                </c:pt>
                <c:pt idx="3724">
                  <c:v>21.715</c:v>
                </c:pt>
                <c:pt idx="3725">
                  <c:v>21.702000000000002</c:v>
                </c:pt>
                <c:pt idx="3726">
                  <c:v>21.68</c:v>
                </c:pt>
                <c:pt idx="3727">
                  <c:v>21.661999999999999</c:v>
                </c:pt>
                <c:pt idx="3728">
                  <c:v>21.641000000000005</c:v>
                </c:pt>
                <c:pt idx="3729">
                  <c:v>21.623000000000001</c:v>
                </c:pt>
                <c:pt idx="3730">
                  <c:v>21.606000000000005</c:v>
                </c:pt>
                <c:pt idx="3731">
                  <c:v>21.588999999999974</c:v>
                </c:pt>
                <c:pt idx="3732">
                  <c:v>21.579000000000001</c:v>
                </c:pt>
                <c:pt idx="3733">
                  <c:v>21.561</c:v>
                </c:pt>
                <c:pt idx="3734">
                  <c:v>21.542000000000002</c:v>
                </c:pt>
                <c:pt idx="3735">
                  <c:v>21.532</c:v>
                </c:pt>
                <c:pt idx="3736">
                  <c:v>21.510999999999999</c:v>
                </c:pt>
                <c:pt idx="3737">
                  <c:v>21.488999999999972</c:v>
                </c:pt>
                <c:pt idx="3738">
                  <c:v>21.47</c:v>
                </c:pt>
                <c:pt idx="3739">
                  <c:v>21.454000000000001</c:v>
                </c:pt>
                <c:pt idx="3740">
                  <c:v>21.436</c:v>
                </c:pt>
                <c:pt idx="3741">
                  <c:v>21.417000000000005</c:v>
                </c:pt>
                <c:pt idx="3742">
                  <c:v>21.401999999999987</c:v>
                </c:pt>
                <c:pt idx="3743">
                  <c:v>21.384</c:v>
                </c:pt>
                <c:pt idx="3744">
                  <c:v>21.365000000000002</c:v>
                </c:pt>
                <c:pt idx="3745">
                  <c:v>21.352</c:v>
                </c:pt>
                <c:pt idx="3746">
                  <c:v>21.326000000000001</c:v>
                </c:pt>
                <c:pt idx="3747">
                  <c:v>21.315999999999999</c:v>
                </c:pt>
                <c:pt idx="3748">
                  <c:v>21.297000000000001</c:v>
                </c:pt>
                <c:pt idx="3749">
                  <c:v>21.282999999999973</c:v>
                </c:pt>
                <c:pt idx="3750">
                  <c:v>21.263999999999989</c:v>
                </c:pt>
                <c:pt idx="3751">
                  <c:v>21.25</c:v>
                </c:pt>
                <c:pt idx="3752">
                  <c:v>21.233000000000001</c:v>
                </c:pt>
                <c:pt idx="3753">
                  <c:v>21.221999999999987</c:v>
                </c:pt>
                <c:pt idx="3754">
                  <c:v>21.204000000000001</c:v>
                </c:pt>
                <c:pt idx="3755">
                  <c:v>21.187000000000001</c:v>
                </c:pt>
                <c:pt idx="3756">
                  <c:v>21.175000000000001</c:v>
                </c:pt>
                <c:pt idx="3757">
                  <c:v>21.167000000000005</c:v>
                </c:pt>
                <c:pt idx="3758">
                  <c:v>21.155999999999999</c:v>
                </c:pt>
                <c:pt idx="3759">
                  <c:v>21.148</c:v>
                </c:pt>
                <c:pt idx="3760">
                  <c:v>21.132000000000001</c:v>
                </c:pt>
                <c:pt idx="3761">
                  <c:v>21.126999999999999</c:v>
                </c:pt>
                <c:pt idx="3762">
                  <c:v>21.111000000000022</c:v>
                </c:pt>
                <c:pt idx="3763">
                  <c:v>21.106000000000005</c:v>
                </c:pt>
                <c:pt idx="3764">
                  <c:v>21.094000000000001</c:v>
                </c:pt>
                <c:pt idx="3765">
                  <c:v>21.080000000000002</c:v>
                </c:pt>
                <c:pt idx="3766">
                  <c:v>21.068999999999978</c:v>
                </c:pt>
                <c:pt idx="3767">
                  <c:v>21.064999999999987</c:v>
                </c:pt>
                <c:pt idx="3768">
                  <c:v>21.044</c:v>
                </c:pt>
                <c:pt idx="3769">
                  <c:v>21.032</c:v>
                </c:pt>
                <c:pt idx="3770">
                  <c:v>21.027999999999999</c:v>
                </c:pt>
                <c:pt idx="3771">
                  <c:v>21.010999999999999</c:v>
                </c:pt>
                <c:pt idx="3772">
                  <c:v>20.998999999999974</c:v>
                </c:pt>
                <c:pt idx="3773">
                  <c:v>20.987999999999989</c:v>
                </c:pt>
                <c:pt idx="3774">
                  <c:v>20.974</c:v>
                </c:pt>
                <c:pt idx="3775">
                  <c:v>20.955000000000002</c:v>
                </c:pt>
                <c:pt idx="3776">
                  <c:v>20.955000000000002</c:v>
                </c:pt>
                <c:pt idx="3777">
                  <c:v>20.941999999999986</c:v>
                </c:pt>
                <c:pt idx="3778">
                  <c:v>20.926000000000002</c:v>
                </c:pt>
                <c:pt idx="3779">
                  <c:v>20.917000000000005</c:v>
                </c:pt>
                <c:pt idx="3780">
                  <c:v>20.901999999999987</c:v>
                </c:pt>
                <c:pt idx="3781">
                  <c:v>20.896000000000001</c:v>
                </c:pt>
                <c:pt idx="3782">
                  <c:v>20.888999999999989</c:v>
                </c:pt>
                <c:pt idx="3783">
                  <c:v>20.872</c:v>
                </c:pt>
                <c:pt idx="3784">
                  <c:v>20.856999999999999</c:v>
                </c:pt>
                <c:pt idx="3785">
                  <c:v>20.849</c:v>
                </c:pt>
                <c:pt idx="3786">
                  <c:v>20.844000000000001</c:v>
                </c:pt>
                <c:pt idx="3787">
                  <c:v>20.824999999999999</c:v>
                </c:pt>
                <c:pt idx="3788">
                  <c:v>20.815999999999999</c:v>
                </c:pt>
                <c:pt idx="3789">
                  <c:v>20.812999999999999</c:v>
                </c:pt>
                <c:pt idx="3790">
                  <c:v>20.792000000000002</c:v>
                </c:pt>
                <c:pt idx="3791">
                  <c:v>20.787999999999986</c:v>
                </c:pt>
                <c:pt idx="3792">
                  <c:v>20.776</c:v>
                </c:pt>
                <c:pt idx="3793">
                  <c:v>20.763999999999989</c:v>
                </c:pt>
                <c:pt idx="3794">
                  <c:v>20.757000000000001</c:v>
                </c:pt>
                <c:pt idx="3795">
                  <c:v>20.751999999999999</c:v>
                </c:pt>
                <c:pt idx="3796">
                  <c:v>20.736000000000001</c:v>
                </c:pt>
                <c:pt idx="3797">
                  <c:v>20.733000000000001</c:v>
                </c:pt>
                <c:pt idx="3798">
                  <c:v>20.721</c:v>
                </c:pt>
                <c:pt idx="3799">
                  <c:v>20.713999999999999</c:v>
                </c:pt>
                <c:pt idx="3800">
                  <c:v>20.701000000000001</c:v>
                </c:pt>
                <c:pt idx="3801">
                  <c:v>20.695</c:v>
                </c:pt>
                <c:pt idx="3802">
                  <c:v>20.687000000000001</c:v>
                </c:pt>
                <c:pt idx="3803">
                  <c:v>20.677000000000021</c:v>
                </c:pt>
                <c:pt idx="3804">
                  <c:v>20.667999999999999</c:v>
                </c:pt>
                <c:pt idx="3805">
                  <c:v>20.658000000000001</c:v>
                </c:pt>
                <c:pt idx="3806">
                  <c:v>20.65000000000002</c:v>
                </c:pt>
                <c:pt idx="3807">
                  <c:v>20.641999999999999</c:v>
                </c:pt>
                <c:pt idx="3808">
                  <c:v>20.634000000000022</c:v>
                </c:pt>
                <c:pt idx="3809">
                  <c:v>20.622</c:v>
                </c:pt>
                <c:pt idx="3810">
                  <c:v>20.61800000000002</c:v>
                </c:pt>
                <c:pt idx="3811">
                  <c:v>20.603999999999999</c:v>
                </c:pt>
                <c:pt idx="3812">
                  <c:v>20.599</c:v>
                </c:pt>
                <c:pt idx="3813">
                  <c:v>20.591999999999999</c:v>
                </c:pt>
                <c:pt idx="3814">
                  <c:v>20.583000000000002</c:v>
                </c:pt>
                <c:pt idx="3815">
                  <c:v>20.57</c:v>
                </c:pt>
                <c:pt idx="3816">
                  <c:v>20.562999999999974</c:v>
                </c:pt>
                <c:pt idx="3817">
                  <c:v>20.556999999999999</c:v>
                </c:pt>
                <c:pt idx="3818">
                  <c:v>20.551000000000005</c:v>
                </c:pt>
                <c:pt idx="3819">
                  <c:v>20.539000000000001</c:v>
                </c:pt>
                <c:pt idx="3820">
                  <c:v>20.533999999999999</c:v>
                </c:pt>
                <c:pt idx="3821">
                  <c:v>20.521000000000001</c:v>
                </c:pt>
                <c:pt idx="3822">
                  <c:v>20.513999999999999</c:v>
                </c:pt>
                <c:pt idx="3823">
                  <c:v>20.507999999999999</c:v>
                </c:pt>
                <c:pt idx="3824">
                  <c:v>20.501000000000001</c:v>
                </c:pt>
                <c:pt idx="3825">
                  <c:v>20.491</c:v>
                </c:pt>
                <c:pt idx="3826">
                  <c:v>20.475999999999978</c:v>
                </c:pt>
                <c:pt idx="3827">
                  <c:v>20.471999999999987</c:v>
                </c:pt>
                <c:pt idx="3828">
                  <c:v>20.466999999999974</c:v>
                </c:pt>
                <c:pt idx="3829">
                  <c:v>20.459</c:v>
                </c:pt>
                <c:pt idx="3830">
                  <c:v>20.459</c:v>
                </c:pt>
                <c:pt idx="3831">
                  <c:v>20.452000000000002</c:v>
                </c:pt>
                <c:pt idx="3832">
                  <c:v>20.441999999999986</c:v>
                </c:pt>
                <c:pt idx="3833">
                  <c:v>20.434999999999999</c:v>
                </c:pt>
                <c:pt idx="3834">
                  <c:v>20.424999999999986</c:v>
                </c:pt>
                <c:pt idx="3835">
                  <c:v>20.419</c:v>
                </c:pt>
                <c:pt idx="3836">
                  <c:v>20.407</c:v>
                </c:pt>
                <c:pt idx="3837">
                  <c:v>20.411999999999999</c:v>
                </c:pt>
                <c:pt idx="3838">
                  <c:v>20.399000000000001</c:v>
                </c:pt>
                <c:pt idx="3839">
                  <c:v>20.39</c:v>
                </c:pt>
                <c:pt idx="3840">
                  <c:v>20.381</c:v>
                </c:pt>
                <c:pt idx="3841">
                  <c:v>20.373000000000001</c:v>
                </c:pt>
                <c:pt idx="3842">
                  <c:v>20.373000000000001</c:v>
                </c:pt>
                <c:pt idx="3843">
                  <c:v>20.365000000000002</c:v>
                </c:pt>
                <c:pt idx="3844">
                  <c:v>20.350000000000001</c:v>
                </c:pt>
                <c:pt idx="3845">
                  <c:v>20.353000000000005</c:v>
                </c:pt>
                <c:pt idx="3846">
                  <c:v>20.347999999999999</c:v>
                </c:pt>
                <c:pt idx="3847">
                  <c:v>20.34</c:v>
                </c:pt>
                <c:pt idx="3848">
                  <c:v>20.327000000000005</c:v>
                </c:pt>
                <c:pt idx="3849">
                  <c:v>20.327999999999999</c:v>
                </c:pt>
                <c:pt idx="3850">
                  <c:v>20.324000000000005</c:v>
                </c:pt>
                <c:pt idx="3851">
                  <c:v>20.315000000000001</c:v>
                </c:pt>
                <c:pt idx="3852">
                  <c:v>20.308</c:v>
                </c:pt>
                <c:pt idx="3853">
                  <c:v>20.308</c:v>
                </c:pt>
                <c:pt idx="3854">
                  <c:v>20.298999999999989</c:v>
                </c:pt>
                <c:pt idx="3855">
                  <c:v>20.292000000000002</c:v>
                </c:pt>
                <c:pt idx="3856">
                  <c:v>20.281999999999989</c:v>
                </c:pt>
                <c:pt idx="3857">
                  <c:v>20.280999999999974</c:v>
                </c:pt>
                <c:pt idx="3858">
                  <c:v>20.274000000000001</c:v>
                </c:pt>
                <c:pt idx="3859">
                  <c:v>20.269000000000002</c:v>
                </c:pt>
                <c:pt idx="3860">
                  <c:v>20.261999999999986</c:v>
                </c:pt>
                <c:pt idx="3861">
                  <c:v>20.254000000000001</c:v>
                </c:pt>
                <c:pt idx="3862">
                  <c:v>20.251000000000001</c:v>
                </c:pt>
                <c:pt idx="3863">
                  <c:v>20.251999999999999</c:v>
                </c:pt>
                <c:pt idx="3864">
                  <c:v>20.242999999999974</c:v>
                </c:pt>
                <c:pt idx="3865">
                  <c:v>20.238</c:v>
                </c:pt>
                <c:pt idx="3866">
                  <c:v>20.225999999999978</c:v>
                </c:pt>
                <c:pt idx="3867">
                  <c:v>20.224999999999987</c:v>
                </c:pt>
                <c:pt idx="3868">
                  <c:v>20.213000000000001</c:v>
                </c:pt>
                <c:pt idx="3869">
                  <c:v>20.208000000000002</c:v>
                </c:pt>
                <c:pt idx="3870">
                  <c:v>20.206</c:v>
                </c:pt>
                <c:pt idx="3871">
                  <c:v>20.2</c:v>
                </c:pt>
                <c:pt idx="3872">
                  <c:v>20.196000000000005</c:v>
                </c:pt>
                <c:pt idx="3873">
                  <c:v>20.193000000000001</c:v>
                </c:pt>
                <c:pt idx="3874">
                  <c:v>20.190999999999999</c:v>
                </c:pt>
                <c:pt idx="3875">
                  <c:v>20.184000000000001</c:v>
                </c:pt>
                <c:pt idx="3876">
                  <c:v>20.184999999999999</c:v>
                </c:pt>
                <c:pt idx="3877">
                  <c:v>20.173000000000005</c:v>
                </c:pt>
                <c:pt idx="3878">
                  <c:v>20.167000000000005</c:v>
                </c:pt>
                <c:pt idx="3879">
                  <c:v>20.167999999999999</c:v>
                </c:pt>
                <c:pt idx="3880">
                  <c:v>20.158999999999999</c:v>
                </c:pt>
                <c:pt idx="3881">
                  <c:v>20.155000000000001</c:v>
                </c:pt>
                <c:pt idx="3882">
                  <c:v>20.144000000000005</c:v>
                </c:pt>
                <c:pt idx="3883">
                  <c:v>20.141000000000005</c:v>
                </c:pt>
                <c:pt idx="3884">
                  <c:v>20.138999999999999</c:v>
                </c:pt>
                <c:pt idx="3885">
                  <c:v>20.128</c:v>
                </c:pt>
                <c:pt idx="3886">
                  <c:v>20.129000000000001</c:v>
                </c:pt>
                <c:pt idx="3887">
                  <c:v>20.126999999999999</c:v>
                </c:pt>
                <c:pt idx="3888">
                  <c:v>20.12</c:v>
                </c:pt>
                <c:pt idx="3889">
                  <c:v>20.123999999999999</c:v>
                </c:pt>
                <c:pt idx="3890">
                  <c:v>20.110000000000021</c:v>
                </c:pt>
                <c:pt idx="3891">
                  <c:v>20.106999999999999</c:v>
                </c:pt>
                <c:pt idx="3892">
                  <c:v>20.097999999999999</c:v>
                </c:pt>
                <c:pt idx="3893">
                  <c:v>20.102</c:v>
                </c:pt>
                <c:pt idx="3894">
                  <c:v>20.094999999999999</c:v>
                </c:pt>
                <c:pt idx="3895">
                  <c:v>20.087999999999987</c:v>
                </c:pt>
                <c:pt idx="3896">
                  <c:v>20.087</c:v>
                </c:pt>
                <c:pt idx="3897">
                  <c:v>20.081</c:v>
                </c:pt>
                <c:pt idx="3898">
                  <c:v>20.068999999999978</c:v>
                </c:pt>
                <c:pt idx="3899">
                  <c:v>20.068999999999978</c:v>
                </c:pt>
                <c:pt idx="3900">
                  <c:v>20.065999999999974</c:v>
                </c:pt>
                <c:pt idx="3901">
                  <c:v>20.058</c:v>
                </c:pt>
                <c:pt idx="3902">
                  <c:v>20.061</c:v>
                </c:pt>
                <c:pt idx="3903">
                  <c:v>20.056999999999999</c:v>
                </c:pt>
                <c:pt idx="3904">
                  <c:v>20.052</c:v>
                </c:pt>
                <c:pt idx="3905">
                  <c:v>20.052</c:v>
                </c:pt>
                <c:pt idx="3906">
                  <c:v>20.045000000000002</c:v>
                </c:pt>
                <c:pt idx="3907">
                  <c:v>20.036999999999999</c:v>
                </c:pt>
                <c:pt idx="3908">
                  <c:v>20.036000000000001</c:v>
                </c:pt>
                <c:pt idx="3909">
                  <c:v>20.04</c:v>
                </c:pt>
                <c:pt idx="3910">
                  <c:v>20.026</c:v>
                </c:pt>
                <c:pt idx="3911">
                  <c:v>20.026</c:v>
                </c:pt>
                <c:pt idx="3912">
                  <c:v>20.022000000000002</c:v>
                </c:pt>
                <c:pt idx="3913">
                  <c:v>20.016999999999999</c:v>
                </c:pt>
                <c:pt idx="3914">
                  <c:v>20.016999999999999</c:v>
                </c:pt>
                <c:pt idx="3915">
                  <c:v>20.015000000000001</c:v>
                </c:pt>
                <c:pt idx="3916">
                  <c:v>20.009</c:v>
                </c:pt>
                <c:pt idx="3917">
                  <c:v>20.007999999999999</c:v>
                </c:pt>
                <c:pt idx="3918">
                  <c:v>20.004000000000001</c:v>
                </c:pt>
                <c:pt idx="3919">
                  <c:v>20.004000000000001</c:v>
                </c:pt>
                <c:pt idx="3920">
                  <c:v>19.997999999999987</c:v>
                </c:pt>
                <c:pt idx="3921">
                  <c:v>19.997</c:v>
                </c:pt>
                <c:pt idx="3922">
                  <c:v>19.992999999999974</c:v>
                </c:pt>
                <c:pt idx="3923">
                  <c:v>19.994</c:v>
                </c:pt>
                <c:pt idx="3924">
                  <c:v>19.991999999999987</c:v>
                </c:pt>
                <c:pt idx="3925">
                  <c:v>19.985999999999972</c:v>
                </c:pt>
                <c:pt idx="3926">
                  <c:v>19.979999999999986</c:v>
                </c:pt>
                <c:pt idx="3927">
                  <c:v>19.979999999999986</c:v>
                </c:pt>
                <c:pt idx="3928">
                  <c:v>19.977</c:v>
                </c:pt>
                <c:pt idx="3929">
                  <c:v>19.975999999999978</c:v>
                </c:pt>
                <c:pt idx="3930">
                  <c:v>19.974999999999987</c:v>
                </c:pt>
                <c:pt idx="3931">
                  <c:v>19.971</c:v>
                </c:pt>
                <c:pt idx="3932">
                  <c:v>19.967999999999989</c:v>
                </c:pt>
                <c:pt idx="3933">
                  <c:v>19.962999999999973</c:v>
                </c:pt>
                <c:pt idx="3934">
                  <c:v>19.961999999999989</c:v>
                </c:pt>
                <c:pt idx="3935">
                  <c:v>19.963999999999974</c:v>
                </c:pt>
                <c:pt idx="3936">
                  <c:v>19.959</c:v>
                </c:pt>
                <c:pt idx="3937">
                  <c:v>19.955000000000002</c:v>
                </c:pt>
                <c:pt idx="3938">
                  <c:v>19.961000000000002</c:v>
                </c:pt>
                <c:pt idx="3939">
                  <c:v>19.956</c:v>
                </c:pt>
                <c:pt idx="3940">
                  <c:v>19.952000000000002</c:v>
                </c:pt>
                <c:pt idx="3941">
                  <c:v>19.951000000000001</c:v>
                </c:pt>
                <c:pt idx="3942">
                  <c:v>19.949000000000002</c:v>
                </c:pt>
                <c:pt idx="3943">
                  <c:v>19.949000000000002</c:v>
                </c:pt>
                <c:pt idx="3944">
                  <c:v>19.944999999999986</c:v>
                </c:pt>
                <c:pt idx="3945">
                  <c:v>19.944999999999986</c:v>
                </c:pt>
                <c:pt idx="3946">
                  <c:v>19.943999999999978</c:v>
                </c:pt>
                <c:pt idx="3947">
                  <c:v>19.940999999999974</c:v>
                </c:pt>
                <c:pt idx="3948">
                  <c:v>19.940999999999974</c:v>
                </c:pt>
                <c:pt idx="3949">
                  <c:v>19.939999999999987</c:v>
                </c:pt>
                <c:pt idx="3950">
                  <c:v>19.934999999999999</c:v>
                </c:pt>
                <c:pt idx="3951">
                  <c:v>19.937999999999999</c:v>
                </c:pt>
                <c:pt idx="3952">
                  <c:v>19.93</c:v>
                </c:pt>
                <c:pt idx="3953">
                  <c:v>19.927</c:v>
                </c:pt>
                <c:pt idx="3954">
                  <c:v>19.927999999999987</c:v>
                </c:pt>
                <c:pt idx="3955">
                  <c:v>19.927999999999987</c:v>
                </c:pt>
                <c:pt idx="3956">
                  <c:v>19.927999999999987</c:v>
                </c:pt>
                <c:pt idx="3957">
                  <c:v>19.919</c:v>
                </c:pt>
                <c:pt idx="3958">
                  <c:v>19.924999999999986</c:v>
                </c:pt>
                <c:pt idx="3959">
                  <c:v>19.923999999999989</c:v>
                </c:pt>
                <c:pt idx="3960">
                  <c:v>19.917999999999999</c:v>
                </c:pt>
                <c:pt idx="3961">
                  <c:v>19.917000000000005</c:v>
                </c:pt>
                <c:pt idx="3962">
                  <c:v>19.916</c:v>
                </c:pt>
                <c:pt idx="3963">
                  <c:v>19.913</c:v>
                </c:pt>
                <c:pt idx="3964">
                  <c:v>19.91</c:v>
                </c:pt>
                <c:pt idx="3965">
                  <c:v>19.91</c:v>
                </c:pt>
                <c:pt idx="3966">
                  <c:v>19.908999999999974</c:v>
                </c:pt>
                <c:pt idx="3967">
                  <c:v>19.907</c:v>
                </c:pt>
                <c:pt idx="3968">
                  <c:v>19.905999999999974</c:v>
                </c:pt>
                <c:pt idx="3969">
                  <c:v>19.907999999999987</c:v>
                </c:pt>
                <c:pt idx="3970">
                  <c:v>19.913</c:v>
                </c:pt>
                <c:pt idx="3971">
                  <c:v>19.905999999999974</c:v>
                </c:pt>
                <c:pt idx="3972">
                  <c:v>19.901999999999987</c:v>
                </c:pt>
                <c:pt idx="3973">
                  <c:v>19.898</c:v>
                </c:pt>
                <c:pt idx="3974">
                  <c:v>19.901999999999987</c:v>
                </c:pt>
                <c:pt idx="3975">
                  <c:v>19.898</c:v>
                </c:pt>
                <c:pt idx="3976">
                  <c:v>19.899999999999999</c:v>
                </c:pt>
                <c:pt idx="3977">
                  <c:v>19.899999999999999</c:v>
                </c:pt>
                <c:pt idx="3978">
                  <c:v>19.896000000000001</c:v>
                </c:pt>
                <c:pt idx="3979">
                  <c:v>19.894000000000005</c:v>
                </c:pt>
                <c:pt idx="3980">
                  <c:v>19.888000000000002</c:v>
                </c:pt>
                <c:pt idx="3981">
                  <c:v>19.896000000000001</c:v>
                </c:pt>
                <c:pt idx="3982">
                  <c:v>19.894000000000005</c:v>
                </c:pt>
                <c:pt idx="3983">
                  <c:v>19.888000000000002</c:v>
                </c:pt>
                <c:pt idx="3984">
                  <c:v>19.884</c:v>
                </c:pt>
                <c:pt idx="3985">
                  <c:v>19.888999999999989</c:v>
                </c:pt>
                <c:pt idx="3986">
                  <c:v>19.89</c:v>
                </c:pt>
                <c:pt idx="3987">
                  <c:v>19.885000000000002</c:v>
                </c:pt>
                <c:pt idx="3988">
                  <c:v>19.885999999999989</c:v>
                </c:pt>
                <c:pt idx="3989">
                  <c:v>19.881999999999987</c:v>
                </c:pt>
                <c:pt idx="3990">
                  <c:v>19.881999999999987</c:v>
                </c:pt>
                <c:pt idx="3991">
                  <c:v>19.876999999999999</c:v>
                </c:pt>
                <c:pt idx="3992">
                  <c:v>19.879000000000001</c:v>
                </c:pt>
                <c:pt idx="3993">
                  <c:v>19.878</c:v>
                </c:pt>
                <c:pt idx="3994">
                  <c:v>19.872</c:v>
                </c:pt>
                <c:pt idx="3995">
                  <c:v>19.873000000000001</c:v>
                </c:pt>
                <c:pt idx="3996">
                  <c:v>19.876999999999999</c:v>
                </c:pt>
                <c:pt idx="3997">
                  <c:v>19.872</c:v>
                </c:pt>
                <c:pt idx="3998">
                  <c:v>19.875</c:v>
                </c:pt>
                <c:pt idx="3999">
                  <c:v>19.873999999999999</c:v>
                </c:pt>
                <c:pt idx="4000">
                  <c:v>19.87</c:v>
                </c:pt>
                <c:pt idx="4001">
                  <c:v>19.873000000000001</c:v>
                </c:pt>
                <c:pt idx="4002">
                  <c:v>19.870999999999999</c:v>
                </c:pt>
                <c:pt idx="4003">
                  <c:v>19.867000000000001</c:v>
                </c:pt>
                <c:pt idx="4004">
                  <c:v>19.865000000000002</c:v>
                </c:pt>
                <c:pt idx="4005">
                  <c:v>19.864000000000001</c:v>
                </c:pt>
                <c:pt idx="4006">
                  <c:v>19.867999999999999</c:v>
                </c:pt>
                <c:pt idx="4007">
                  <c:v>19.862000000000002</c:v>
                </c:pt>
                <c:pt idx="4008">
                  <c:v>19.865000000000002</c:v>
                </c:pt>
                <c:pt idx="4009">
                  <c:v>19.864000000000001</c:v>
                </c:pt>
                <c:pt idx="4010">
                  <c:v>19.864000000000001</c:v>
                </c:pt>
                <c:pt idx="4011">
                  <c:v>19.863</c:v>
                </c:pt>
                <c:pt idx="4012">
                  <c:v>19.863</c:v>
                </c:pt>
                <c:pt idx="4013">
                  <c:v>19.861000000000001</c:v>
                </c:pt>
                <c:pt idx="4014">
                  <c:v>19.865000000000002</c:v>
                </c:pt>
                <c:pt idx="4015">
                  <c:v>19.859000000000005</c:v>
                </c:pt>
                <c:pt idx="4016">
                  <c:v>19.859000000000005</c:v>
                </c:pt>
                <c:pt idx="4017">
                  <c:v>19.86</c:v>
                </c:pt>
                <c:pt idx="4018">
                  <c:v>19.858000000000001</c:v>
                </c:pt>
                <c:pt idx="4019">
                  <c:v>19.859000000000005</c:v>
                </c:pt>
                <c:pt idx="4020">
                  <c:v>19.856999999999999</c:v>
                </c:pt>
                <c:pt idx="4021">
                  <c:v>19.863</c:v>
                </c:pt>
                <c:pt idx="4022">
                  <c:v>19.852</c:v>
                </c:pt>
                <c:pt idx="4023">
                  <c:v>19.853999999999999</c:v>
                </c:pt>
                <c:pt idx="4024">
                  <c:v>19.855</c:v>
                </c:pt>
                <c:pt idx="4025">
                  <c:v>19.855</c:v>
                </c:pt>
                <c:pt idx="4026">
                  <c:v>19.853000000000005</c:v>
                </c:pt>
                <c:pt idx="4027">
                  <c:v>19.850000000000001</c:v>
                </c:pt>
                <c:pt idx="4028">
                  <c:v>19.847000000000001</c:v>
                </c:pt>
                <c:pt idx="4029">
                  <c:v>19.850999999999999</c:v>
                </c:pt>
                <c:pt idx="4030">
                  <c:v>19.853999999999999</c:v>
                </c:pt>
                <c:pt idx="4031">
                  <c:v>19.849</c:v>
                </c:pt>
                <c:pt idx="4032">
                  <c:v>19.847000000000001</c:v>
                </c:pt>
                <c:pt idx="4033">
                  <c:v>19.846</c:v>
                </c:pt>
                <c:pt idx="4034">
                  <c:v>19.844999999999999</c:v>
                </c:pt>
                <c:pt idx="4035">
                  <c:v>19.844999999999999</c:v>
                </c:pt>
                <c:pt idx="4036">
                  <c:v>19.844000000000001</c:v>
                </c:pt>
                <c:pt idx="4037">
                  <c:v>19.847999999999999</c:v>
                </c:pt>
                <c:pt idx="4038">
                  <c:v>19.844999999999999</c:v>
                </c:pt>
                <c:pt idx="4039">
                  <c:v>19.843</c:v>
                </c:pt>
                <c:pt idx="4040">
                  <c:v>19.841999999999999</c:v>
                </c:pt>
                <c:pt idx="4041">
                  <c:v>19.84</c:v>
                </c:pt>
                <c:pt idx="4042">
                  <c:v>19.841000000000001</c:v>
                </c:pt>
                <c:pt idx="4043">
                  <c:v>19.843</c:v>
                </c:pt>
                <c:pt idx="4044">
                  <c:v>19.844000000000001</c:v>
                </c:pt>
                <c:pt idx="4045">
                  <c:v>19.84</c:v>
                </c:pt>
                <c:pt idx="4046">
                  <c:v>19.841000000000001</c:v>
                </c:pt>
                <c:pt idx="4047">
                  <c:v>19.837000000000021</c:v>
                </c:pt>
                <c:pt idx="4048">
                  <c:v>19.834000000000021</c:v>
                </c:pt>
                <c:pt idx="4049">
                  <c:v>19.838000000000001</c:v>
                </c:pt>
                <c:pt idx="4050">
                  <c:v>19.837000000000021</c:v>
                </c:pt>
                <c:pt idx="4051">
                  <c:v>19.84</c:v>
                </c:pt>
                <c:pt idx="4052">
                  <c:v>19.837000000000021</c:v>
                </c:pt>
                <c:pt idx="4053">
                  <c:v>19.838000000000001</c:v>
                </c:pt>
                <c:pt idx="4054">
                  <c:v>19.838000000000001</c:v>
                </c:pt>
                <c:pt idx="4055">
                  <c:v>19.833000000000023</c:v>
                </c:pt>
                <c:pt idx="4056">
                  <c:v>19.837000000000021</c:v>
                </c:pt>
                <c:pt idx="4057">
                  <c:v>19.838000000000001</c:v>
                </c:pt>
                <c:pt idx="4058">
                  <c:v>19.838000000000001</c:v>
                </c:pt>
                <c:pt idx="4059">
                  <c:v>19.831000000000021</c:v>
                </c:pt>
                <c:pt idx="4060">
                  <c:v>19.834000000000021</c:v>
                </c:pt>
                <c:pt idx="4061">
                  <c:v>19.834000000000021</c:v>
                </c:pt>
                <c:pt idx="4062">
                  <c:v>19.831000000000021</c:v>
                </c:pt>
                <c:pt idx="4063">
                  <c:v>19.838000000000001</c:v>
                </c:pt>
                <c:pt idx="4064">
                  <c:v>19.84</c:v>
                </c:pt>
                <c:pt idx="4065">
                  <c:v>19.832000000000001</c:v>
                </c:pt>
                <c:pt idx="4066">
                  <c:v>19.834000000000021</c:v>
                </c:pt>
                <c:pt idx="4067">
                  <c:v>19.827999999999999</c:v>
                </c:pt>
                <c:pt idx="4068">
                  <c:v>19.831000000000021</c:v>
                </c:pt>
                <c:pt idx="4069">
                  <c:v>19.824999999999999</c:v>
                </c:pt>
                <c:pt idx="4070">
                  <c:v>19.832000000000001</c:v>
                </c:pt>
                <c:pt idx="4071">
                  <c:v>19.832000000000001</c:v>
                </c:pt>
                <c:pt idx="4072">
                  <c:v>19.826000000000001</c:v>
                </c:pt>
                <c:pt idx="4073">
                  <c:v>19.830000000000005</c:v>
                </c:pt>
                <c:pt idx="4074">
                  <c:v>19.827999999999999</c:v>
                </c:pt>
                <c:pt idx="4075">
                  <c:v>19.824999999999999</c:v>
                </c:pt>
                <c:pt idx="4076">
                  <c:v>19.827000000000005</c:v>
                </c:pt>
                <c:pt idx="4077">
                  <c:v>19.824999999999999</c:v>
                </c:pt>
                <c:pt idx="4078">
                  <c:v>19.827999999999999</c:v>
                </c:pt>
                <c:pt idx="4079">
                  <c:v>19.823</c:v>
                </c:pt>
                <c:pt idx="4080">
                  <c:v>19.826000000000001</c:v>
                </c:pt>
                <c:pt idx="4081">
                  <c:v>19.823</c:v>
                </c:pt>
                <c:pt idx="4082">
                  <c:v>19.830000000000005</c:v>
                </c:pt>
                <c:pt idx="4083">
                  <c:v>19.824999999999999</c:v>
                </c:pt>
                <c:pt idx="4084">
                  <c:v>19.821000000000005</c:v>
                </c:pt>
                <c:pt idx="4085">
                  <c:v>19.826000000000001</c:v>
                </c:pt>
                <c:pt idx="4086">
                  <c:v>19.824999999999999</c:v>
                </c:pt>
                <c:pt idx="4087">
                  <c:v>19.824000000000005</c:v>
                </c:pt>
                <c:pt idx="4088">
                  <c:v>19.821000000000005</c:v>
                </c:pt>
                <c:pt idx="4089">
                  <c:v>19.830000000000005</c:v>
                </c:pt>
                <c:pt idx="4090">
                  <c:v>19.830000000000005</c:v>
                </c:pt>
                <c:pt idx="4091">
                  <c:v>19.824000000000005</c:v>
                </c:pt>
                <c:pt idx="4092">
                  <c:v>19.826000000000001</c:v>
                </c:pt>
                <c:pt idx="4093">
                  <c:v>19.821000000000005</c:v>
                </c:pt>
                <c:pt idx="4094">
                  <c:v>19.833000000000023</c:v>
                </c:pt>
                <c:pt idx="4095">
                  <c:v>19.821999999999999</c:v>
                </c:pt>
                <c:pt idx="4096">
                  <c:v>19.824999999999999</c:v>
                </c:pt>
                <c:pt idx="4097">
                  <c:v>19.821999999999999</c:v>
                </c:pt>
                <c:pt idx="4098">
                  <c:v>19.826000000000001</c:v>
                </c:pt>
                <c:pt idx="4099">
                  <c:v>19.824000000000005</c:v>
                </c:pt>
                <c:pt idx="4100">
                  <c:v>19.826000000000001</c:v>
                </c:pt>
                <c:pt idx="4101">
                  <c:v>19.818999999999999</c:v>
                </c:pt>
                <c:pt idx="4102">
                  <c:v>19.818000000000001</c:v>
                </c:pt>
                <c:pt idx="4103">
                  <c:v>19.829000000000001</c:v>
                </c:pt>
                <c:pt idx="4104">
                  <c:v>19.824000000000005</c:v>
                </c:pt>
                <c:pt idx="4105">
                  <c:v>19.821999999999999</c:v>
                </c:pt>
                <c:pt idx="4106">
                  <c:v>19.823</c:v>
                </c:pt>
                <c:pt idx="4107">
                  <c:v>19.82</c:v>
                </c:pt>
                <c:pt idx="4108">
                  <c:v>19.818999999999999</c:v>
                </c:pt>
                <c:pt idx="4109">
                  <c:v>19.821999999999999</c:v>
                </c:pt>
                <c:pt idx="4110">
                  <c:v>19.821999999999999</c:v>
                </c:pt>
                <c:pt idx="4111">
                  <c:v>19.827999999999999</c:v>
                </c:pt>
                <c:pt idx="4112">
                  <c:v>19.818999999999999</c:v>
                </c:pt>
                <c:pt idx="4113">
                  <c:v>19.818999999999999</c:v>
                </c:pt>
                <c:pt idx="4114">
                  <c:v>19.817000000000021</c:v>
                </c:pt>
                <c:pt idx="4115">
                  <c:v>19.817000000000021</c:v>
                </c:pt>
                <c:pt idx="4116">
                  <c:v>19.821999999999999</c:v>
                </c:pt>
                <c:pt idx="4117">
                  <c:v>19.818000000000001</c:v>
                </c:pt>
                <c:pt idx="4118">
                  <c:v>19.821000000000005</c:v>
                </c:pt>
                <c:pt idx="4119">
                  <c:v>19.817000000000021</c:v>
                </c:pt>
                <c:pt idx="4120">
                  <c:v>19.824000000000005</c:v>
                </c:pt>
                <c:pt idx="4121">
                  <c:v>19.812000000000001</c:v>
                </c:pt>
                <c:pt idx="4122">
                  <c:v>19.821999999999999</c:v>
                </c:pt>
                <c:pt idx="4123">
                  <c:v>19.82</c:v>
                </c:pt>
                <c:pt idx="4124">
                  <c:v>19.815999999999999</c:v>
                </c:pt>
                <c:pt idx="4125">
                  <c:v>19.821999999999999</c:v>
                </c:pt>
                <c:pt idx="4126">
                  <c:v>19.818999999999999</c:v>
                </c:pt>
                <c:pt idx="4127">
                  <c:v>19.818999999999999</c:v>
                </c:pt>
                <c:pt idx="4128">
                  <c:v>19.817000000000021</c:v>
                </c:pt>
                <c:pt idx="4129">
                  <c:v>19.821999999999999</c:v>
                </c:pt>
                <c:pt idx="4130">
                  <c:v>19.818999999999999</c:v>
                </c:pt>
                <c:pt idx="4131">
                  <c:v>19.821000000000005</c:v>
                </c:pt>
                <c:pt idx="4132">
                  <c:v>19.823</c:v>
                </c:pt>
                <c:pt idx="4133">
                  <c:v>19.821000000000005</c:v>
                </c:pt>
                <c:pt idx="4134">
                  <c:v>19.827999999999999</c:v>
                </c:pt>
                <c:pt idx="4135">
                  <c:v>19.821000000000005</c:v>
                </c:pt>
                <c:pt idx="4136">
                  <c:v>19.824000000000005</c:v>
                </c:pt>
                <c:pt idx="4137">
                  <c:v>19.821999999999999</c:v>
                </c:pt>
                <c:pt idx="4138">
                  <c:v>19.821000000000005</c:v>
                </c:pt>
                <c:pt idx="4139">
                  <c:v>19.829000000000001</c:v>
                </c:pt>
                <c:pt idx="4140">
                  <c:v>19.821000000000005</c:v>
                </c:pt>
                <c:pt idx="4141">
                  <c:v>19.818000000000001</c:v>
                </c:pt>
                <c:pt idx="4142">
                  <c:v>19.815000000000001</c:v>
                </c:pt>
                <c:pt idx="4143">
                  <c:v>19.817000000000021</c:v>
                </c:pt>
                <c:pt idx="4144">
                  <c:v>19.821999999999999</c:v>
                </c:pt>
                <c:pt idx="4145">
                  <c:v>19.818999999999999</c:v>
                </c:pt>
                <c:pt idx="4146">
                  <c:v>19.82</c:v>
                </c:pt>
                <c:pt idx="4147">
                  <c:v>19.830000000000005</c:v>
                </c:pt>
                <c:pt idx="4148">
                  <c:v>19.823</c:v>
                </c:pt>
                <c:pt idx="4149">
                  <c:v>19.821000000000005</c:v>
                </c:pt>
                <c:pt idx="4150">
                  <c:v>19.823</c:v>
                </c:pt>
                <c:pt idx="4151">
                  <c:v>19.824000000000005</c:v>
                </c:pt>
                <c:pt idx="4152">
                  <c:v>19.821000000000005</c:v>
                </c:pt>
                <c:pt idx="4153">
                  <c:v>19.82</c:v>
                </c:pt>
                <c:pt idx="4154">
                  <c:v>19.827000000000005</c:v>
                </c:pt>
                <c:pt idx="4155">
                  <c:v>19.824000000000005</c:v>
                </c:pt>
                <c:pt idx="4156">
                  <c:v>19.824999999999999</c:v>
                </c:pt>
                <c:pt idx="4157">
                  <c:v>19.824000000000005</c:v>
                </c:pt>
                <c:pt idx="4158">
                  <c:v>19.827000000000005</c:v>
                </c:pt>
                <c:pt idx="4159">
                  <c:v>19.821000000000005</c:v>
                </c:pt>
                <c:pt idx="4160">
                  <c:v>19.815000000000001</c:v>
                </c:pt>
                <c:pt idx="4161">
                  <c:v>19.82</c:v>
                </c:pt>
                <c:pt idx="4162">
                  <c:v>19.818000000000001</c:v>
                </c:pt>
                <c:pt idx="4163">
                  <c:v>19.821999999999999</c:v>
                </c:pt>
                <c:pt idx="4164">
                  <c:v>19.821999999999999</c:v>
                </c:pt>
                <c:pt idx="4165">
                  <c:v>19.829000000000001</c:v>
                </c:pt>
                <c:pt idx="4166">
                  <c:v>19.824999999999999</c:v>
                </c:pt>
                <c:pt idx="4167">
                  <c:v>19.821999999999999</c:v>
                </c:pt>
                <c:pt idx="4168">
                  <c:v>19.827999999999999</c:v>
                </c:pt>
                <c:pt idx="4169">
                  <c:v>19.826000000000001</c:v>
                </c:pt>
                <c:pt idx="4170">
                  <c:v>19.826000000000001</c:v>
                </c:pt>
                <c:pt idx="4171">
                  <c:v>19.826000000000001</c:v>
                </c:pt>
                <c:pt idx="4172">
                  <c:v>19.827000000000005</c:v>
                </c:pt>
                <c:pt idx="4173">
                  <c:v>19.827000000000005</c:v>
                </c:pt>
                <c:pt idx="4174">
                  <c:v>19.827000000000005</c:v>
                </c:pt>
                <c:pt idx="4175">
                  <c:v>19.831000000000021</c:v>
                </c:pt>
                <c:pt idx="4176">
                  <c:v>19.827000000000005</c:v>
                </c:pt>
                <c:pt idx="4177">
                  <c:v>19.826000000000001</c:v>
                </c:pt>
                <c:pt idx="4178">
                  <c:v>19.833000000000023</c:v>
                </c:pt>
                <c:pt idx="4179">
                  <c:v>19.826000000000001</c:v>
                </c:pt>
                <c:pt idx="4180">
                  <c:v>19.823</c:v>
                </c:pt>
                <c:pt idx="4181">
                  <c:v>19.827999999999999</c:v>
                </c:pt>
                <c:pt idx="4182">
                  <c:v>19.832000000000001</c:v>
                </c:pt>
                <c:pt idx="4183">
                  <c:v>19.829000000000001</c:v>
                </c:pt>
                <c:pt idx="4184">
                  <c:v>19.829000000000001</c:v>
                </c:pt>
                <c:pt idx="4185">
                  <c:v>19.827000000000005</c:v>
                </c:pt>
                <c:pt idx="4186">
                  <c:v>19.827000000000005</c:v>
                </c:pt>
                <c:pt idx="4187">
                  <c:v>19.827000000000005</c:v>
                </c:pt>
                <c:pt idx="4188">
                  <c:v>19.829000000000001</c:v>
                </c:pt>
                <c:pt idx="4189">
                  <c:v>19.830000000000005</c:v>
                </c:pt>
                <c:pt idx="4190">
                  <c:v>19.829000000000001</c:v>
                </c:pt>
                <c:pt idx="4191">
                  <c:v>19.829000000000001</c:v>
                </c:pt>
                <c:pt idx="4192">
                  <c:v>19.830000000000005</c:v>
                </c:pt>
                <c:pt idx="4193">
                  <c:v>19.827000000000005</c:v>
                </c:pt>
                <c:pt idx="4194">
                  <c:v>19.832000000000001</c:v>
                </c:pt>
                <c:pt idx="4195">
                  <c:v>19.829000000000001</c:v>
                </c:pt>
                <c:pt idx="4196">
                  <c:v>19.831000000000021</c:v>
                </c:pt>
                <c:pt idx="4197">
                  <c:v>19.832000000000001</c:v>
                </c:pt>
                <c:pt idx="4198">
                  <c:v>19.834000000000021</c:v>
                </c:pt>
                <c:pt idx="4199">
                  <c:v>19.832000000000001</c:v>
                </c:pt>
                <c:pt idx="4200">
                  <c:v>19.834000000000021</c:v>
                </c:pt>
                <c:pt idx="4201">
                  <c:v>19.836000000000023</c:v>
                </c:pt>
                <c:pt idx="4202">
                  <c:v>19.835000000000001</c:v>
                </c:pt>
                <c:pt idx="4203">
                  <c:v>19.835000000000001</c:v>
                </c:pt>
                <c:pt idx="4204">
                  <c:v>19.836000000000023</c:v>
                </c:pt>
                <c:pt idx="4205">
                  <c:v>19.834000000000021</c:v>
                </c:pt>
                <c:pt idx="4206">
                  <c:v>19.841000000000001</c:v>
                </c:pt>
                <c:pt idx="4207">
                  <c:v>19.835000000000001</c:v>
                </c:pt>
                <c:pt idx="4208">
                  <c:v>19.841999999999999</c:v>
                </c:pt>
                <c:pt idx="4209">
                  <c:v>19.836000000000023</c:v>
                </c:pt>
                <c:pt idx="4210">
                  <c:v>19.836000000000023</c:v>
                </c:pt>
                <c:pt idx="4211">
                  <c:v>19.838000000000001</c:v>
                </c:pt>
                <c:pt idx="4212">
                  <c:v>19.836000000000023</c:v>
                </c:pt>
                <c:pt idx="4213">
                  <c:v>19.838000000000001</c:v>
                </c:pt>
                <c:pt idx="4214">
                  <c:v>19.836000000000023</c:v>
                </c:pt>
                <c:pt idx="4215">
                  <c:v>19.838000000000001</c:v>
                </c:pt>
                <c:pt idx="4216">
                  <c:v>19.844000000000001</c:v>
                </c:pt>
                <c:pt idx="4217">
                  <c:v>19.837000000000021</c:v>
                </c:pt>
                <c:pt idx="4218">
                  <c:v>19.837000000000021</c:v>
                </c:pt>
                <c:pt idx="4219">
                  <c:v>19.84</c:v>
                </c:pt>
                <c:pt idx="4220">
                  <c:v>19.841999999999999</c:v>
                </c:pt>
                <c:pt idx="4221">
                  <c:v>19.841000000000001</c:v>
                </c:pt>
                <c:pt idx="4222">
                  <c:v>19.843</c:v>
                </c:pt>
                <c:pt idx="4223">
                  <c:v>19.841000000000001</c:v>
                </c:pt>
                <c:pt idx="4224">
                  <c:v>19.84</c:v>
                </c:pt>
                <c:pt idx="4225">
                  <c:v>19.843</c:v>
                </c:pt>
                <c:pt idx="4226">
                  <c:v>19.84</c:v>
                </c:pt>
                <c:pt idx="4227">
                  <c:v>19.844999999999999</c:v>
                </c:pt>
                <c:pt idx="4228">
                  <c:v>19.847999999999999</c:v>
                </c:pt>
                <c:pt idx="4229">
                  <c:v>19.843</c:v>
                </c:pt>
                <c:pt idx="4230">
                  <c:v>19.844999999999999</c:v>
                </c:pt>
                <c:pt idx="4231">
                  <c:v>19.847000000000001</c:v>
                </c:pt>
                <c:pt idx="4232">
                  <c:v>19.841000000000001</c:v>
                </c:pt>
                <c:pt idx="4233">
                  <c:v>19.843</c:v>
                </c:pt>
                <c:pt idx="4234">
                  <c:v>19.843</c:v>
                </c:pt>
                <c:pt idx="4235">
                  <c:v>19.849</c:v>
                </c:pt>
                <c:pt idx="4236">
                  <c:v>19.850000000000001</c:v>
                </c:pt>
                <c:pt idx="4237">
                  <c:v>19.850000000000001</c:v>
                </c:pt>
                <c:pt idx="4238">
                  <c:v>19.853000000000005</c:v>
                </c:pt>
                <c:pt idx="4239">
                  <c:v>19.844999999999999</c:v>
                </c:pt>
                <c:pt idx="4240">
                  <c:v>19.847999999999999</c:v>
                </c:pt>
                <c:pt idx="4241">
                  <c:v>19.856000000000005</c:v>
                </c:pt>
                <c:pt idx="4242">
                  <c:v>19.856999999999999</c:v>
                </c:pt>
                <c:pt idx="4243">
                  <c:v>19.850999999999999</c:v>
                </c:pt>
                <c:pt idx="4244">
                  <c:v>19.850999999999999</c:v>
                </c:pt>
                <c:pt idx="4245">
                  <c:v>19.850999999999999</c:v>
                </c:pt>
                <c:pt idx="4246">
                  <c:v>19.853000000000005</c:v>
                </c:pt>
                <c:pt idx="4247">
                  <c:v>19.847000000000001</c:v>
                </c:pt>
                <c:pt idx="4248">
                  <c:v>19.849</c:v>
                </c:pt>
                <c:pt idx="4249">
                  <c:v>19.847000000000001</c:v>
                </c:pt>
                <c:pt idx="4250">
                  <c:v>19.853000000000005</c:v>
                </c:pt>
                <c:pt idx="4251">
                  <c:v>19.853000000000005</c:v>
                </c:pt>
                <c:pt idx="4252">
                  <c:v>19.856000000000005</c:v>
                </c:pt>
                <c:pt idx="4253">
                  <c:v>19.853000000000005</c:v>
                </c:pt>
                <c:pt idx="4254">
                  <c:v>19.853000000000005</c:v>
                </c:pt>
                <c:pt idx="4255">
                  <c:v>19.856000000000005</c:v>
                </c:pt>
                <c:pt idx="4256">
                  <c:v>19.856000000000005</c:v>
                </c:pt>
                <c:pt idx="4257">
                  <c:v>19.853000000000005</c:v>
                </c:pt>
                <c:pt idx="4258">
                  <c:v>19.859000000000005</c:v>
                </c:pt>
                <c:pt idx="4259">
                  <c:v>19.856999999999999</c:v>
                </c:pt>
                <c:pt idx="4260">
                  <c:v>19.86</c:v>
                </c:pt>
                <c:pt idx="4261">
                  <c:v>19.862000000000002</c:v>
                </c:pt>
                <c:pt idx="4262">
                  <c:v>19.86</c:v>
                </c:pt>
                <c:pt idx="4263">
                  <c:v>19.856999999999999</c:v>
                </c:pt>
                <c:pt idx="4264">
                  <c:v>19.853000000000005</c:v>
                </c:pt>
                <c:pt idx="4265">
                  <c:v>19.858000000000001</c:v>
                </c:pt>
                <c:pt idx="4266">
                  <c:v>19.869</c:v>
                </c:pt>
                <c:pt idx="4267">
                  <c:v>19.865000000000002</c:v>
                </c:pt>
                <c:pt idx="4268">
                  <c:v>19.858000000000001</c:v>
                </c:pt>
                <c:pt idx="4269">
                  <c:v>19.861000000000001</c:v>
                </c:pt>
                <c:pt idx="4270">
                  <c:v>19.859000000000005</c:v>
                </c:pt>
                <c:pt idx="4271">
                  <c:v>19.858000000000001</c:v>
                </c:pt>
                <c:pt idx="4272">
                  <c:v>19.861000000000001</c:v>
                </c:pt>
                <c:pt idx="4273">
                  <c:v>19.861000000000001</c:v>
                </c:pt>
                <c:pt idx="4274">
                  <c:v>19.865000000000002</c:v>
                </c:pt>
                <c:pt idx="4275">
                  <c:v>19.859000000000005</c:v>
                </c:pt>
                <c:pt idx="4276">
                  <c:v>19.861000000000001</c:v>
                </c:pt>
                <c:pt idx="4277">
                  <c:v>19.865000000000002</c:v>
                </c:pt>
                <c:pt idx="4278">
                  <c:v>19.866</c:v>
                </c:pt>
                <c:pt idx="4279">
                  <c:v>19.864000000000001</c:v>
                </c:pt>
                <c:pt idx="4280">
                  <c:v>19.865000000000002</c:v>
                </c:pt>
                <c:pt idx="4281">
                  <c:v>19.864000000000001</c:v>
                </c:pt>
                <c:pt idx="4282">
                  <c:v>19.867999999999999</c:v>
                </c:pt>
                <c:pt idx="4283">
                  <c:v>19.869</c:v>
                </c:pt>
                <c:pt idx="4284">
                  <c:v>19.869</c:v>
                </c:pt>
                <c:pt idx="4285">
                  <c:v>19.865000000000002</c:v>
                </c:pt>
                <c:pt idx="4286">
                  <c:v>19.867000000000001</c:v>
                </c:pt>
                <c:pt idx="4287">
                  <c:v>19.864000000000001</c:v>
                </c:pt>
                <c:pt idx="4288">
                  <c:v>19.869</c:v>
                </c:pt>
                <c:pt idx="4289">
                  <c:v>19.866</c:v>
                </c:pt>
                <c:pt idx="4290">
                  <c:v>19.867999999999999</c:v>
                </c:pt>
                <c:pt idx="4291">
                  <c:v>19.869</c:v>
                </c:pt>
                <c:pt idx="4292">
                  <c:v>19.873000000000001</c:v>
                </c:pt>
                <c:pt idx="4293">
                  <c:v>19.876999999999999</c:v>
                </c:pt>
                <c:pt idx="4294">
                  <c:v>19.873000000000001</c:v>
                </c:pt>
                <c:pt idx="4295">
                  <c:v>19.875</c:v>
                </c:pt>
                <c:pt idx="4296">
                  <c:v>19.875</c:v>
                </c:pt>
                <c:pt idx="4297">
                  <c:v>19.873999999999999</c:v>
                </c:pt>
                <c:pt idx="4298">
                  <c:v>19.873000000000001</c:v>
                </c:pt>
                <c:pt idx="4299">
                  <c:v>19.873999999999999</c:v>
                </c:pt>
                <c:pt idx="4300">
                  <c:v>19.882999999999978</c:v>
                </c:pt>
                <c:pt idx="4301">
                  <c:v>19.88</c:v>
                </c:pt>
                <c:pt idx="4302">
                  <c:v>19.879000000000001</c:v>
                </c:pt>
                <c:pt idx="4303">
                  <c:v>19.876000000000001</c:v>
                </c:pt>
                <c:pt idx="4304">
                  <c:v>19.876999999999999</c:v>
                </c:pt>
                <c:pt idx="4305">
                  <c:v>19.876999999999999</c:v>
                </c:pt>
                <c:pt idx="4306">
                  <c:v>19.875</c:v>
                </c:pt>
                <c:pt idx="4307">
                  <c:v>19.881</c:v>
                </c:pt>
                <c:pt idx="4308">
                  <c:v>19.876000000000001</c:v>
                </c:pt>
                <c:pt idx="4309">
                  <c:v>19.876000000000001</c:v>
                </c:pt>
                <c:pt idx="4310">
                  <c:v>19.881</c:v>
                </c:pt>
                <c:pt idx="4311">
                  <c:v>19.882999999999978</c:v>
                </c:pt>
                <c:pt idx="4312">
                  <c:v>19.881999999999987</c:v>
                </c:pt>
                <c:pt idx="4313">
                  <c:v>19.879000000000001</c:v>
                </c:pt>
                <c:pt idx="4314">
                  <c:v>19.88</c:v>
                </c:pt>
                <c:pt idx="4315">
                  <c:v>19.882999999999978</c:v>
                </c:pt>
                <c:pt idx="4316">
                  <c:v>19.876999999999999</c:v>
                </c:pt>
                <c:pt idx="4317">
                  <c:v>19.881</c:v>
                </c:pt>
                <c:pt idx="4318">
                  <c:v>19.881999999999987</c:v>
                </c:pt>
                <c:pt idx="4319">
                  <c:v>19.882999999999978</c:v>
                </c:pt>
                <c:pt idx="4320">
                  <c:v>19.887</c:v>
                </c:pt>
                <c:pt idx="4321">
                  <c:v>19.884</c:v>
                </c:pt>
                <c:pt idx="4322">
                  <c:v>19.888999999999989</c:v>
                </c:pt>
                <c:pt idx="4323">
                  <c:v>19.891000000000005</c:v>
                </c:pt>
                <c:pt idx="4324">
                  <c:v>19.891999999999999</c:v>
                </c:pt>
                <c:pt idx="4325">
                  <c:v>19.888000000000002</c:v>
                </c:pt>
                <c:pt idx="4326">
                  <c:v>19.891999999999999</c:v>
                </c:pt>
                <c:pt idx="4327">
                  <c:v>19.893000000000001</c:v>
                </c:pt>
                <c:pt idx="4328">
                  <c:v>19.888999999999989</c:v>
                </c:pt>
                <c:pt idx="4329">
                  <c:v>19.891999999999999</c:v>
                </c:pt>
                <c:pt idx="4330">
                  <c:v>19.885000000000002</c:v>
                </c:pt>
                <c:pt idx="4331">
                  <c:v>19.89</c:v>
                </c:pt>
                <c:pt idx="4332">
                  <c:v>19.888000000000002</c:v>
                </c:pt>
                <c:pt idx="4333">
                  <c:v>19.891999999999999</c:v>
                </c:pt>
                <c:pt idx="4334">
                  <c:v>19.898</c:v>
                </c:pt>
                <c:pt idx="4335">
                  <c:v>19.891000000000005</c:v>
                </c:pt>
                <c:pt idx="4336">
                  <c:v>19.89</c:v>
                </c:pt>
                <c:pt idx="4337">
                  <c:v>19.887</c:v>
                </c:pt>
                <c:pt idx="4338">
                  <c:v>19.896000000000001</c:v>
                </c:pt>
                <c:pt idx="4339">
                  <c:v>19.891000000000005</c:v>
                </c:pt>
                <c:pt idx="4340">
                  <c:v>19.888999999999989</c:v>
                </c:pt>
                <c:pt idx="4341">
                  <c:v>19.891000000000005</c:v>
                </c:pt>
                <c:pt idx="4342">
                  <c:v>19.891999999999999</c:v>
                </c:pt>
                <c:pt idx="4343">
                  <c:v>19.893000000000001</c:v>
                </c:pt>
                <c:pt idx="4344">
                  <c:v>19.901</c:v>
                </c:pt>
                <c:pt idx="4345">
                  <c:v>19.895</c:v>
                </c:pt>
                <c:pt idx="4346">
                  <c:v>19.899000000000001</c:v>
                </c:pt>
                <c:pt idx="4347">
                  <c:v>19.901</c:v>
                </c:pt>
                <c:pt idx="4348">
                  <c:v>19.904</c:v>
                </c:pt>
                <c:pt idx="4349">
                  <c:v>19.899000000000001</c:v>
                </c:pt>
                <c:pt idx="4350">
                  <c:v>19.902999999999974</c:v>
                </c:pt>
                <c:pt idx="4351">
                  <c:v>19.899000000000001</c:v>
                </c:pt>
                <c:pt idx="4352">
                  <c:v>19.896000000000001</c:v>
                </c:pt>
                <c:pt idx="4353">
                  <c:v>19.896000000000001</c:v>
                </c:pt>
                <c:pt idx="4354">
                  <c:v>19.899999999999999</c:v>
                </c:pt>
                <c:pt idx="4355">
                  <c:v>19.899000000000001</c:v>
                </c:pt>
                <c:pt idx="4356">
                  <c:v>19.897000000000023</c:v>
                </c:pt>
                <c:pt idx="4357">
                  <c:v>19.899000000000001</c:v>
                </c:pt>
                <c:pt idx="4358">
                  <c:v>19.901</c:v>
                </c:pt>
                <c:pt idx="4359">
                  <c:v>19.904</c:v>
                </c:pt>
                <c:pt idx="4360">
                  <c:v>19.901</c:v>
                </c:pt>
                <c:pt idx="4361">
                  <c:v>19.907</c:v>
                </c:pt>
                <c:pt idx="4362">
                  <c:v>19.904999999999987</c:v>
                </c:pt>
                <c:pt idx="4363">
                  <c:v>19.904999999999987</c:v>
                </c:pt>
                <c:pt idx="4364">
                  <c:v>19.907999999999987</c:v>
                </c:pt>
                <c:pt idx="4365">
                  <c:v>19.91</c:v>
                </c:pt>
                <c:pt idx="4366">
                  <c:v>19.907</c:v>
                </c:pt>
                <c:pt idx="4367">
                  <c:v>19.904999999999987</c:v>
                </c:pt>
                <c:pt idx="4368">
                  <c:v>19.907999999999987</c:v>
                </c:pt>
                <c:pt idx="4369">
                  <c:v>19.907999999999987</c:v>
                </c:pt>
                <c:pt idx="4370">
                  <c:v>19.91</c:v>
                </c:pt>
                <c:pt idx="4371">
                  <c:v>19.911999999999999</c:v>
                </c:pt>
                <c:pt idx="4372">
                  <c:v>19.914000000000001</c:v>
                </c:pt>
                <c:pt idx="4373">
                  <c:v>19.914999999999999</c:v>
                </c:pt>
                <c:pt idx="4374">
                  <c:v>19.916</c:v>
                </c:pt>
                <c:pt idx="4375">
                  <c:v>19.911999999999999</c:v>
                </c:pt>
                <c:pt idx="4376">
                  <c:v>19.914000000000001</c:v>
                </c:pt>
                <c:pt idx="4377">
                  <c:v>19.914000000000001</c:v>
                </c:pt>
                <c:pt idx="4378">
                  <c:v>19.914000000000001</c:v>
                </c:pt>
                <c:pt idx="4379">
                  <c:v>19.914000000000001</c:v>
                </c:pt>
                <c:pt idx="4380">
                  <c:v>19.920000000000002</c:v>
                </c:pt>
                <c:pt idx="4381">
                  <c:v>19.91</c:v>
                </c:pt>
                <c:pt idx="4382">
                  <c:v>19.920000000000002</c:v>
                </c:pt>
                <c:pt idx="4383">
                  <c:v>19.917999999999999</c:v>
                </c:pt>
                <c:pt idx="4384">
                  <c:v>19.916</c:v>
                </c:pt>
                <c:pt idx="4385">
                  <c:v>19.914999999999999</c:v>
                </c:pt>
                <c:pt idx="4386">
                  <c:v>19.923999999999989</c:v>
                </c:pt>
                <c:pt idx="4387">
                  <c:v>19.919</c:v>
                </c:pt>
                <c:pt idx="4388">
                  <c:v>19.923999999999989</c:v>
                </c:pt>
                <c:pt idx="4389">
                  <c:v>19.919</c:v>
                </c:pt>
                <c:pt idx="4390">
                  <c:v>19.920999999999989</c:v>
                </c:pt>
                <c:pt idx="4391">
                  <c:v>19.924999999999986</c:v>
                </c:pt>
                <c:pt idx="4392">
                  <c:v>19.919</c:v>
                </c:pt>
                <c:pt idx="4393">
                  <c:v>19.931000000000001</c:v>
                </c:pt>
                <c:pt idx="4394">
                  <c:v>19.929000000000002</c:v>
                </c:pt>
                <c:pt idx="4395">
                  <c:v>19.927</c:v>
                </c:pt>
                <c:pt idx="4396">
                  <c:v>19.931999999999999</c:v>
                </c:pt>
                <c:pt idx="4397">
                  <c:v>19.931000000000001</c:v>
                </c:pt>
                <c:pt idx="4398">
                  <c:v>19.93</c:v>
                </c:pt>
                <c:pt idx="4399">
                  <c:v>19.93</c:v>
                </c:pt>
                <c:pt idx="4400">
                  <c:v>19.934999999999999</c:v>
                </c:pt>
                <c:pt idx="4401">
                  <c:v>19.937999999999999</c:v>
                </c:pt>
                <c:pt idx="4402">
                  <c:v>19.927999999999987</c:v>
                </c:pt>
                <c:pt idx="4403">
                  <c:v>19.933</c:v>
                </c:pt>
                <c:pt idx="4404">
                  <c:v>19.931999999999999</c:v>
                </c:pt>
                <c:pt idx="4405">
                  <c:v>19.937999999999999</c:v>
                </c:pt>
                <c:pt idx="4406">
                  <c:v>19.931999999999999</c:v>
                </c:pt>
                <c:pt idx="4407">
                  <c:v>19.937999999999999</c:v>
                </c:pt>
                <c:pt idx="4408">
                  <c:v>19.93</c:v>
                </c:pt>
                <c:pt idx="4409">
                  <c:v>19.934999999999999</c:v>
                </c:pt>
                <c:pt idx="4410">
                  <c:v>19.942999999999973</c:v>
                </c:pt>
                <c:pt idx="4411">
                  <c:v>19.939</c:v>
                </c:pt>
                <c:pt idx="4412">
                  <c:v>19.937000000000001</c:v>
                </c:pt>
                <c:pt idx="4413">
                  <c:v>19.939</c:v>
                </c:pt>
                <c:pt idx="4414">
                  <c:v>19.940999999999974</c:v>
                </c:pt>
                <c:pt idx="4415">
                  <c:v>19.943999999999978</c:v>
                </c:pt>
                <c:pt idx="4416">
                  <c:v>19.939</c:v>
                </c:pt>
                <c:pt idx="4417">
                  <c:v>19.946000000000002</c:v>
                </c:pt>
                <c:pt idx="4418">
                  <c:v>19.943999999999978</c:v>
                </c:pt>
                <c:pt idx="4419">
                  <c:v>19.942999999999973</c:v>
                </c:pt>
                <c:pt idx="4420">
                  <c:v>19.947999999999986</c:v>
                </c:pt>
                <c:pt idx="4421">
                  <c:v>19.946000000000002</c:v>
                </c:pt>
                <c:pt idx="4422">
                  <c:v>19.943999999999978</c:v>
                </c:pt>
                <c:pt idx="4423">
                  <c:v>19.941999999999986</c:v>
                </c:pt>
                <c:pt idx="4424">
                  <c:v>19.949000000000002</c:v>
                </c:pt>
                <c:pt idx="4425">
                  <c:v>19.943999999999978</c:v>
                </c:pt>
                <c:pt idx="4426">
                  <c:v>19.941999999999986</c:v>
                </c:pt>
                <c:pt idx="4427">
                  <c:v>19.944999999999986</c:v>
                </c:pt>
                <c:pt idx="4428">
                  <c:v>19.946000000000002</c:v>
                </c:pt>
                <c:pt idx="4429">
                  <c:v>19.955000000000002</c:v>
                </c:pt>
                <c:pt idx="4430">
                  <c:v>19.946000000000002</c:v>
                </c:pt>
                <c:pt idx="4431">
                  <c:v>19.95</c:v>
                </c:pt>
                <c:pt idx="4432">
                  <c:v>19.95</c:v>
                </c:pt>
                <c:pt idx="4433">
                  <c:v>19.946000000000002</c:v>
                </c:pt>
                <c:pt idx="4434">
                  <c:v>19.95</c:v>
                </c:pt>
                <c:pt idx="4435">
                  <c:v>19.954000000000001</c:v>
                </c:pt>
                <c:pt idx="4436">
                  <c:v>19.956</c:v>
                </c:pt>
                <c:pt idx="4437">
                  <c:v>19.958000000000002</c:v>
                </c:pt>
                <c:pt idx="4438">
                  <c:v>19.952999999999989</c:v>
                </c:pt>
                <c:pt idx="4439">
                  <c:v>19.958000000000002</c:v>
                </c:pt>
                <c:pt idx="4440">
                  <c:v>19.962999999999973</c:v>
                </c:pt>
                <c:pt idx="4441">
                  <c:v>19.962999999999973</c:v>
                </c:pt>
                <c:pt idx="4442">
                  <c:v>19.952000000000002</c:v>
                </c:pt>
                <c:pt idx="4443">
                  <c:v>19.934000000000001</c:v>
                </c:pt>
                <c:pt idx="4444">
                  <c:v>19.929000000000002</c:v>
                </c:pt>
                <c:pt idx="4445">
                  <c:v>19.924999999999986</c:v>
                </c:pt>
                <c:pt idx="4446">
                  <c:v>19.933</c:v>
                </c:pt>
                <c:pt idx="4447">
                  <c:v>19.916</c:v>
                </c:pt>
                <c:pt idx="4448">
                  <c:v>19.920999999999989</c:v>
                </c:pt>
                <c:pt idx="4449">
                  <c:v>19.926000000000002</c:v>
                </c:pt>
                <c:pt idx="4450">
                  <c:v>19.927</c:v>
                </c:pt>
                <c:pt idx="4451">
                  <c:v>19.902999999999974</c:v>
                </c:pt>
                <c:pt idx="4452">
                  <c:v>19.91</c:v>
                </c:pt>
                <c:pt idx="4453">
                  <c:v>19.904999999999987</c:v>
                </c:pt>
                <c:pt idx="4454">
                  <c:v>19.913</c:v>
                </c:pt>
                <c:pt idx="4455">
                  <c:v>19.914999999999999</c:v>
                </c:pt>
                <c:pt idx="4456">
                  <c:v>19.914999999999999</c:v>
                </c:pt>
                <c:pt idx="4457">
                  <c:v>19.929000000000002</c:v>
                </c:pt>
                <c:pt idx="4458">
                  <c:v>19.916</c:v>
                </c:pt>
                <c:pt idx="4459">
                  <c:v>19.931999999999999</c:v>
                </c:pt>
                <c:pt idx="4460">
                  <c:v>19.917999999999999</c:v>
                </c:pt>
                <c:pt idx="4461">
                  <c:v>19.916</c:v>
                </c:pt>
                <c:pt idx="4462">
                  <c:v>19.904999999999987</c:v>
                </c:pt>
                <c:pt idx="4463">
                  <c:v>19.923000000000002</c:v>
                </c:pt>
                <c:pt idx="4464">
                  <c:v>19.929000000000002</c:v>
                </c:pt>
                <c:pt idx="4465">
                  <c:v>19.920000000000002</c:v>
                </c:pt>
                <c:pt idx="4466">
                  <c:v>19.914999999999999</c:v>
                </c:pt>
                <c:pt idx="4467">
                  <c:v>19.91</c:v>
                </c:pt>
                <c:pt idx="4468">
                  <c:v>19.924999999999986</c:v>
                </c:pt>
                <c:pt idx="4469">
                  <c:v>19.917999999999999</c:v>
                </c:pt>
                <c:pt idx="4470">
                  <c:v>19.914000000000001</c:v>
                </c:pt>
                <c:pt idx="4471">
                  <c:v>19.917999999999999</c:v>
                </c:pt>
                <c:pt idx="4472">
                  <c:v>19.929000000000002</c:v>
                </c:pt>
                <c:pt idx="4473">
                  <c:v>19.907</c:v>
                </c:pt>
                <c:pt idx="4474">
                  <c:v>19.921999999999986</c:v>
                </c:pt>
                <c:pt idx="4475">
                  <c:v>19.917999999999999</c:v>
                </c:pt>
                <c:pt idx="4476">
                  <c:v>19.914000000000001</c:v>
                </c:pt>
                <c:pt idx="4477">
                  <c:v>19.911999999999999</c:v>
                </c:pt>
                <c:pt idx="4478">
                  <c:v>19.907999999999987</c:v>
                </c:pt>
                <c:pt idx="4479">
                  <c:v>19.917999999999999</c:v>
                </c:pt>
                <c:pt idx="4480">
                  <c:v>19.923000000000002</c:v>
                </c:pt>
                <c:pt idx="4481">
                  <c:v>19.914000000000001</c:v>
                </c:pt>
                <c:pt idx="4482">
                  <c:v>19.913</c:v>
                </c:pt>
                <c:pt idx="4483">
                  <c:v>19.911000000000001</c:v>
                </c:pt>
                <c:pt idx="4484">
                  <c:v>19.911999999999999</c:v>
                </c:pt>
                <c:pt idx="4485">
                  <c:v>19.904</c:v>
                </c:pt>
                <c:pt idx="4486">
                  <c:v>19.905999999999974</c:v>
                </c:pt>
                <c:pt idx="4487">
                  <c:v>19.905999999999974</c:v>
                </c:pt>
                <c:pt idx="4488">
                  <c:v>19.899000000000001</c:v>
                </c:pt>
                <c:pt idx="4489">
                  <c:v>19.907</c:v>
                </c:pt>
                <c:pt idx="4490">
                  <c:v>19.899000000000001</c:v>
                </c:pt>
                <c:pt idx="4491">
                  <c:v>19.897000000000023</c:v>
                </c:pt>
                <c:pt idx="4492">
                  <c:v>19.914999999999999</c:v>
                </c:pt>
                <c:pt idx="4493">
                  <c:v>19.901999999999987</c:v>
                </c:pt>
                <c:pt idx="4494">
                  <c:v>19.901999999999987</c:v>
                </c:pt>
                <c:pt idx="4495">
                  <c:v>19.896000000000001</c:v>
                </c:pt>
                <c:pt idx="4496">
                  <c:v>19.893000000000001</c:v>
                </c:pt>
                <c:pt idx="4497">
                  <c:v>19.904999999999987</c:v>
                </c:pt>
                <c:pt idx="4498">
                  <c:v>19.901</c:v>
                </c:pt>
                <c:pt idx="4499">
                  <c:v>19.902999999999974</c:v>
                </c:pt>
                <c:pt idx="4500">
                  <c:v>19.901999999999987</c:v>
                </c:pt>
                <c:pt idx="4501">
                  <c:v>19.907</c:v>
                </c:pt>
                <c:pt idx="4502">
                  <c:v>19.901</c:v>
                </c:pt>
                <c:pt idx="4503">
                  <c:v>19.917000000000005</c:v>
                </c:pt>
                <c:pt idx="4504">
                  <c:v>19.901</c:v>
                </c:pt>
                <c:pt idx="4505">
                  <c:v>19.904999999999987</c:v>
                </c:pt>
                <c:pt idx="4506">
                  <c:v>19.887</c:v>
                </c:pt>
                <c:pt idx="4507">
                  <c:v>19.896000000000001</c:v>
                </c:pt>
                <c:pt idx="4508">
                  <c:v>19.902999999999974</c:v>
                </c:pt>
                <c:pt idx="4509">
                  <c:v>19.897000000000023</c:v>
                </c:pt>
                <c:pt idx="4510">
                  <c:v>19.894000000000005</c:v>
                </c:pt>
                <c:pt idx="4511">
                  <c:v>19.902999999999974</c:v>
                </c:pt>
                <c:pt idx="4512">
                  <c:v>19.908999999999974</c:v>
                </c:pt>
                <c:pt idx="4513">
                  <c:v>19.904</c:v>
                </c:pt>
                <c:pt idx="4514">
                  <c:v>19.907999999999987</c:v>
                </c:pt>
                <c:pt idx="4515">
                  <c:v>19.901</c:v>
                </c:pt>
                <c:pt idx="4516">
                  <c:v>19.899000000000001</c:v>
                </c:pt>
                <c:pt idx="4517">
                  <c:v>19.885000000000002</c:v>
                </c:pt>
                <c:pt idx="4518">
                  <c:v>19.896000000000001</c:v>
                </c:pt>
                <c:pt idx="4519">
                  <c:v>19.891999999999999</c:v>
                </c:pt>
                <c:pt idx="4520">
                  <c:v>19.891999999999999</c:v>
                </c:pt>
                <c:pt idx="4521">
                  <c:v>19.891000000000005</c:v>
                </c:pt>
                <c:pt idx="4522">
                  <c:v>19.891000000000005</c:v>
                </c:pt>
                <c:pt idx="4523">
                  <c:v>19.891999999999999</c:v>
                </c:pt>
                <c:pt idx="4524">
                  <c:v>19.908999999999974</c:v>
                </c:pt>
                <c:pt idx="4525">
                  <c:v>19.897000000000023</c:v>
                </c:pt>
                <c:pt idx="4526">
                  <c:v>19.902999999999974</c:v>
                </c:pt>
                <c:pt idx="4527">
                  <c:v>19.907999999999987</c:v>
                </c:pt>
                <c:pt idx="4528">
                  <c:v>19.894000000000005</c:v>
                </c:pt>
                <c:pt idx="4529">
                  <c:v>19.899000000000001</c:v>
                </c:pt>
                <c:pt idx="4530">
                  <c:v>19.904999999999987</c:v>
                </c:pt>
                <c:pt idx="4531">
                  <c:v>19.896000000000001</c:v>
                </c:pt>
                <c:pt idx="4532">
                  <c:v>19.896000000000001</c:v>
                </c:pt>
                <c:pt idx="4533">
                  <c:v>19.904</c:v>
                </c:pt>
                <c:pt idx="4534">
                  <c:v>19.897000000000023</c:v>
                </c:pt>
                <c:pt idx="4535">
                  <c:v>19.907</c:v>
                </c:pt>
                <c:pt idx="4536">
                  <c:v>19.916</c:v>
                </c:pt>
                <c:pt idx="4537">
                  <c:v>19.905999999999974</c:v>
                </c:pt>
                <c:pt idx="4538">
                  <c:v>19.904999999999987</c:v>
                </c:pt>
                <c:pt idx="4539">
                  <c:v>19.907</c:v>
                </c:pt>
                <c:pt idx="4540">
                  <c:v>19.899999999999999</c:v>
                </c:pt>
                <c:pt idx="4541">
                  <c:v>19.894000000000005</c:v>
                </c:pt>
                <c:pt idx="4542">
                  <c:v>19.894000000000005</c:v>
                </c:pt>
                <c:pt idx="4543">
                  <c:v>19.899999999999999</c:v>
                </c:pt>
                <c:pt idx="4544">
                  <c:v>19.907</c:v>
                </c:pt>
                <c:pt idx="4545">
                  <c:v>19.901</c:v>
                </c:pt>
                <c:pt idx="4546">
                  <c:v>19.904999999999987</c:v>
                </c:pt>
                <c:pt idx="4547">
                  <c:v>19.897000000000023</c:v>
                </c:pt>
                <c:pt idx="4548">
                  <c:v>19.904</c:v>
                </c:pt>
                <c:pt idx="4549">
                  <c:v>19.891000000000005</c:v>
                </c:pt>
                <c:pt idx="4550">
                  <c:v>19.894000000000005</c:v>
                </c:pt>
                <c:pt idx="4551">
                  <c:v>19.891999999999999</c:v>
                </c:pt>
                <c:pt idx="4552">
                  <c:v>19.901</c:v>
                </c:pt>
                <c:pt idx="4553">
                  <c:v>19.904</c:v>
                </c:pt>
                <c:pt idx="4554">
                  <c:v>19.907999999999987</c:v>
                </c:pt>
                <c:pt idx="4555">
                  <c:v>19.911000000000001</c:v>
                </c:pt>
                <c:pt idx="4556">
                  <c:v>19.905999999999974</c:v>
                </c:pt>
                <c:pt idx="4557">
                  <c:v>19.907999999999987</c:v>
                </c:pt>
                <c:pt idx="4558">
                  <c:v>19.904</c:v>
                </c:pt>
                <c:pt idx="4559">
                  <c:v>19.904999999999987</c:v>
                </c:pt>
                <c:pt idx="4560">
                  <c:v>19.904</c:v>
                </c:pt>
                <c:pt idx="4561">
                  <c:v>19.914000000000001</c:v>
                </c:pt>
                <c:pt idx="4562">
                  <c:v>19.917000000000005</c:v>
                </c:pt>
                <c:pt idx="4563">
                  <c:v>19.907</c:v>
                </c:pt>
                <c:pt idx="4564">
                  <c:v>19.907</c:v>
                </c:pt>
                <c:pt idx="4565">
                  <c:v>19.911000000000001</c:v>
                </c:pt>
                <c:pt idx="4566">
                  <c:v>19.911999999999999</c:v>
                </c:pt>
                <c:pt idx="4567">
                  <c:v>19.914999999999999</c:v>
                </c:pt>
                <c:pt idx="4568">
                  <c:v>19.914999999999999</c:v>
                </c:pt>
                <c:pt idx="4569">
                  <c:v>19.917000000000005</c:v>
                </c:pt>
                <c:pt idx="4570">
                  <c:v>19.914000000000001</c:v>
                </c:pt>
                <c:pt idx="4571">
                  <c:v>19.919</c:v>
                </c:pt>
                <c:pt idx="4572">
                  <c:v>19.914000000000001</c:v>
                </c:pt>
                <c:pt idx="4573">
                  <c:v>19.911999999999999</c:v>
                </c:pt>
                <c:pt idx="4574">
                  <c:v>19.907999999999987</c:v>
                </c:pt>
                <c:pt idx="4575">
                  <c:v>19.917000000000005</c:v>
                </c:pt>
                <c:pt idx="4576">
                  <c:v>19.920000000000002</c:v>
                </c:pt>
                <c:pt idx="4577">
                  <c:v>19.914000000000001</c:v>
                </c:pt>
                <c:pt idx="4578">
                  <c:v>19.908999999999974</c:v>
                </c:pt>
                <c:pt idx="4579">
                  <c:v>19.917999999999999</c:v>
                </c:pt>
                <c:pt idx="4580">
                  <c:v>19.913</c:v>
                </c:pt>
                <c:pt idx="4581">
                  <c:v>19.921999999999986</c:v>
                </c:pt>
                <c:pt idx="4582">
                  <c:v>19.91</c:v>
                </c:pt>
                <c:pt idx="4583">
                  <c:v>19.914000000000001</c:v>
                </c:pt>
                <c:pt idx="4584">
                  <c:v>19.914000000000001</c:v>
                </c:pt>
                <c:pt idx="4585">
                  <c:v>19.920999999999989</c:v>
                </c:pt>
                <c:pt idx="4586">
                  <c:v>19.911999999999999</c:v>
                </c:pt>
                <c:pt idx="4587">
                  <c:v>19.920000000000002</c:v>
                </c:pt>
                <c:pt idx="4588">
                  <c:v>19.923000000000002</c:v>
                </c:pt>
                <c:pt idx="4589">
                  <c:v>19.913</c:v>
                </c:pt>
                <c:pt idx="4590">
                  <c:v>19.917999999999999</c:v>
                </c:pt>
                <c:pt idx="4591">
                  <c:v>19.919</c:v>
                </c:pt>
                <c:pt idx="4592">
                  <c:v>19.923999999999989</c:v>
                </c:pt>
                <c:pt idx="4593">
                  <c:v>19.914000000000001</c:v>
                </c:pt>
                <c:pt idx="4594">
                  <c:v>19.911000000000001</c:v>
                </c:pt>
                <c:pt idx="4595">
                  <c:v>19.914000000000001</c:v>
                </c:pt>
                <c:pt idx="4596">
                  <c:v>19.913</c:v>
                </c:pt>
                <c:pt idx="4597">
                  <c:v>19.914000000000001</c:v>
                </c:pt>
                <c:pt idx="4598">
                  <c:v>19.917000000000005</c:v>
                </c:pt>
                <c:pt idx="4599">
                  <c:v>19.931000000000001</c:v>
                </c:pt>
                <c:pt idx="4600">
                  <c:v>19.931999999999999</c:v>
                </c:pt>
                <c:pt idx="4601">
                  <c:v>19.929000000000002</c:v>
                </c:pt>
                <c:pt idx="4602">
                  <c:v>19.920999999999989</c:v>
                </c:pt>
                <c:pt idx="4603">
                  <c:v>19.931999999999999</c:v>
                </c:pt>
                <c:pt idx="4604">
                  <c:v>19.926000000000002</c:v>
                </c:pt>
                <c:pt idx="4605">
                  <c:v>19.927</c:v>
                </c:pt>
                <c:pt idx="4606">
                  <c:v>19.933</c:v>
                </c:pt>
                <c:pt idx="4607">
                  <c:v>19.937999999999999</c:v>
                </c:pt>
                <c:pt idx="4608">
                  <c:v>19.931000000000001</c:v>
                </c:pt>
                <c:pt idx="4609">
                  <c:v>19.934999999999999</c:v>
                </c:pt>
                <c:pt idx="4610">
                  <c:v>19.921999999999986</c:v>
                </c:pt>
                <c:pt idx="4611">
                  <c:v>19.924999999999986</c:v>
                </c:pt>
                <c:pt idx="4612">
                  <c:v>19.927</c:v>
                </c:pt>
                <c:pt idx="4613">
                  <c:v>19.934999999999999</c:v>
                </c:pt>
                <c:pt idx="4614">
                  <c:v>19.936</c:v>
                </c:pt>
                <c:pt idx="4615">
                  <c:v>19.931999999999999</c:v>
                </c:pt>
                <c:pt idx="4616">
                  <c:v>19.939999999999987</c:v>
                </c:pt>
                <c:pt idx="4617">
                  <c:v>19.939</c:v>
                </c:pt>
                <c:pt idx="4618">
                  <c:v>19.939</c:v>
                </c:pt>
                <c:pt idx="4619">
                  <c:v>19.95</c:v>
                </c:pt>
                <c:pt idx="4620">
                  <c:v>19.941999999999986</c:v>
                </c:pt>
                <c:pt idx="4621">
                  <c:v>19.934999999999999</c:v>
                </c:pt>
                <c:pt idx="4622">
                  <c:v>19.93</c:v>
                </c:pt>
                <c:pt idx="4623">
                  <c:v>19.934999999999999</c:v>
                </c:pt>
                <c:pt idx="4624">
                  <c:v>19.939999999999987</c:v>
                </c:pt>
                <c:pt idx="4625">
                  <c:v>19.942999999999973</c:v>
                </c:pt>
                <c:pt idx="4626">
                  <c:v>19.943999999999978</c:v>
                </c:pt>
                <c:pt idx="4627">
                  <c:v>19.937000000000001</c:v>
                </c:pt>
                <c:pt idx="4628">
                  <c:v>19.937000000000001</c:v>
                </c:pt>
                <c:pt idx="4629">
                  <c:v>19.949000000000002</c:v>
                </c:pt>
                <c:pt idx="4630">
                  <c:v>19.937999999999999</c:v>
                </c:pt>
                <c:pt idx="4631">
                  <c:v>19.931999999999999</c:v>
                </c:pt>
                <c:pt idx="4632">
                  <c:v>19.920999999999989</c:v>
                </c:pt>
                <c:pt idx="4633">
                  <c:v>19.937999999999999</c:v>
                </c:pt>
                <c:pt idx="4634">
                  <c:v>19.931000000000001</c:v>
                </c:pt>
                <c:pt idx="4635">
                  <c:v>19.934999999999999</c:v>
                </c:pt>
                <c:pt idx="4636">
                  <c:v>19.933</c:v>
                </c:pt>
                <c:pt idx="4637">
                  <c:v>19.934999999999999</c:v>
                </c:pt>
                <c:pt idx="4638">
                  <c:v>19.934000000000001</c:v>
                </c:pt>
                <c:pt idx="4639">
                  <c:v>19.934000000000001</c:v>
                </c:pt>
                <c:pt idx="4640">
                  <c:v>19.934999999999999</c:v>
                </c:pt>
                <c:pt idx="4641">
                  <c:v>19.937000000000001</c:v>
                </c:pt>
                <c:pt idx="4642">
                  <c:v>19.939999999999987</c:v>
                </c:pt>
                <c:pt idx="4643">
                  <c:v>19.931000000000001</c:v>
                </c:pt>
                <c:pt idx="4644">
                  <c:v>19.934999999999999</c:v>
                </c:pt>
                <c:pt idx="4645">
                  <c:v>19.942999999999973</c:v>
                </c:pt>
                <c:pt idx="4646">
                  <c:v>19.957000000000001</c:v>
                </c:pt>
                <c:pt idx="4647">
                  <c:v>19.946999999999989</c:v>
                </c:pt>
                <c:pt idx="4648">
                  <c:v>19.952000000000002</c:v>
                </c:pt>
                <c:pt idx="4649">
                  <c:v>19.944999999999986</c:v>
                </c:pt>
                <c:pt idx="4650">
                  <c:v>19.946999999999989</c:v>
                </c:pt>
                <c:pt idx="4651">
                  <c:v>19.954000000000001</c:v>
                </c:pt>
                <c:pt idx="4652">
                  <c:v>19.955000000000002</c:v>
                </c:pt>
                <c:pt idx="4653">
                  <c:v>19.95</c:v>
                </c:pt>
                <c:pt idx="4654">
                  <c:v>19.951000000000001</c:v>
                </c:pt>
                <c:pt idx="4655">
                  <c:v>19.946999999999989</c:v>
                </c:pt>
                <c:pt idx="4656">
                  <c:v>19.946999999999989</c:v>
                </c:pt>
                <c:pt idx="4657">
                  <c:v>19.956</c:v>
                </c:pt>
                <c:pt idx="4658">
                  <c:v>19.952999999999989</c:v>
                </c:pt>
                <c:pt idx="4659">
                  <c:v>19.955000000000002</c:v>
                </c:pt>
                <c:pt idx="4660">
                  <c:v>19.956</c:v>
                </c:pt>
                <c:pt idx="4661">
                  <c:v>19.956</c:v>
                </c:pt>
                <c:pt idx="4662">
                  <c:v>19.952000000000002</c:v>
                </c:pt>
                <c:pt idx="4663">
                  <c:v>19.955000000000002</c:v>
                </c:pt>
                <c:pt idx="4664">
                  <c:v>19.958000000000002</c:v>
                </c:pt>
                <c:pt idx="4665">
                  <c:v>19.957000000000001</c:v>
                </c:pt>
                <c:pt idx="4666">
                  <c:v>19.951000000000001</c:v>
                </c:pt>
                <c:pt idx="4667">
                  <c:v>19.947999999999986</c:v>
                </c:pt>
                <c:pt idx="4668">
                  <c:v>19.95</c:v>
                </c:pt>
                <c:pt idx="4669">
                  <c:v>19.959999999999987</c:v>
                </c:pt>
                <c:pt idx="4670">
                  <c:v>19.951000000000001</c:v>
                </c:pt>
                <c:pt idx="4671">
                  <c:v>19.958000000000002</c:v>
                </c:pt>
                <c:pt idx="4672">
                  <c:v>19.956</c:v>
                </c:pt>
                <c:pt idx="4673">
                  <c:v>19.95</c:v>
                </c:pt>
                <c:pt idx="4674">
                  <c:v>19.956</c:v>
                </c:pt>
                <c:pt idx="4675">
                  <c:v>19.956</c:v>
                </c:pt>
                <c:pt idx="4676">
                  <c:v>19.944999999999986</c:v>
                </c:pt>
                <c:pt idx="4677">
                  <c:v>19.946000000000002</c:v>
                </c:pt>
                <c:pt idx="4678">
                  <c:v>19.955000000000002</c:v>
                </c:pt>
                <c:pt idx="4679">
                  <c:v>19.947999999999986</c:v>
                </c:pt>
                <c:pt idx="4680">
                  <c:v>19.949000000000002</c:v>
                </c:pt>
                <c:pt idx="4681">
                  <c:v>19.951000000000001</c:v>
                </c:pt>
                <c:pt idx="4682">
                  <c:v>19.949000000000002</c:v>
                </c:pt>
                <c:pt idx="4683">
                  <c:v>19.952000000000002</c:v>
                </c:pt>
                <c:pt idx="4684">
                  <c:v>19.961999999999989</c:v>
                </c:pt>
                <c:pt idx="4685">
                  <c:v>19.956</c:v>
                </c:pt>
                <c:pt idx="4686">
                  <c:v>19.959</c:v>
                </c:pt>
                <c:pt idx="4687">
                  <c:v>19.954000000000001</c:v>
                </c:pt>
                <c:pt idx="4688">
                  <c:v>19.959999999999987</c:v>
                </c:pt>
                <c:pt idx="4689">
                  <c:v>19.964999999999989</c:v>
                </c:pt>
                <c:pt idx="4690">
                  <c:v>19.961999999999989</c:v>
                </c:pt>
                <c:pt idx="4691">
                  <c:v>19.961999999999989</c:v>
                </c:pt>
                <c:pt idx="4692">
                  <c:v>19.975999999999978</c:v>
                </c:pt>
                <c:pt idx="4693">
                  <c:v>19.963999999999974</c:v>
                </c:pt>
                <c:pt idx="4694">
                  <c:v>19.971</c:v>
                </c:pt>
                <c:pt idx="4695">
                  <c:v>19.967999999999989</c:v>
                </c:pt>
                <c:pt idx="4696">
                  <c:v>19.967999999999989</c:v>
                </c:pt>
                <c:pt idx="4697">
                  <c:v>19.972999999999974</c:v>
                </c:pt>
                <c:pt idx="4698">
                  <c:v>19.964999999999989</c:v>
                </c:pt>
                <c:pt idx="4699">
                  <c:v>19.961999999999989</c:v>
                </c:pt>
                <c:pt idx="4700">
                  <c:v>19.967999999999989</c:v>
                </c:pt>
                <c:pt idx="4701">
                  <c:v>19.978000000000002</c:v>
                </c:pt>
                <c:pt idx="4702">
                  <c:v>19.966999999999974</c:v>
                </c:pt>
                <c:pt idx="4703">
                  <c:v>19.971</c:v>
                </c:pt>
                <c:pt idx="4704">
                  <c:v>19.968999999999973</c:v>
                </c:pt>
                <c:pt idx="4705">
                  <c:v>19.963999999999974</c:v>
                </c:pt>
                <c:pt idx="4706">
                  <c:v>19.961999999999989</c:v>
                </c:pt>
                <c:pt idx="4707">
                  <c:v>19.962999999999973</c:v>
                </c:pt>
                <c:pt idx="4708">
                  <c:v>19.971</c:v>
                </c:pt>
                <c:pt idx="4709">
                  <c:v>19.968999999999973</c:v>
                </c:pt>
                <c:pt idx="4710">
                  <c:v>19.959</c:v>
                </c:pt>
                <c:pt idx="4711">
                  <c:v>19.974999999999987</c:v>
                </c:pt>
                <c:pt idx="4712">
                  <c:v>19.963999999999974</c:v>
                </c:pt>
                <c:pt idx="4713">
                  <c:v>19.962999999999973</c:v>
                </c:pt>
                <c:pt idx="4714">
                  <c:v>19.971999999999987</c:v>
                </c:pt>
                <c:pt idx="4715">
                  <c:v>19.962999999999973</c:v>
                </c:pt>
                <c:pt idx="4716">
                  <c:v>19.959999999999987</c:v>
                </c:pt>
                <c:pt idx="4717">
                  <c:v>19.972999999999974</c:v>
                </c:pt>
                <c:pt idx="4718">
                  <c:v>19.975999999999978</c:v>
                </c:pt>
                <c:pt idx="4719">
                  <c:v>19.974</c:v>
                </c:pt>
                <c:pt idx="4720">
                  <c:v>19.977</c:v>
                </c:pt>
                <c:pt idx="4721">
                  <c:v>19.977</c:v>
                </c:pt>
                <c:pt idx="4722">
                  <c:v>19.971</c:v>
                </c:pt>
                <c:pt idx="4723">
                  <c:v>19.982999999999972</c:v>
                </c:pt>
                <c:pt idx="4724">
                  <c:v>19.97</c:v>
                </c:pt>
                <c:pt idx="4725">
                  <c:v>19.965999999999973</c:v>
                </c:pt>
                <c:pt idx="4726">
                  <c:v>19.967999999999989</c:v>
                </c:pt>
                <c:pt idx="4727">
                  <c:v>19.97</c:v>
                </c:pt>
                <c:pt idx="4728">
                  <c:v>19.962999999999973</c:v>
                </c:pt>
                <c:pt idx="4729">
                  <c:v>19.974999999999987</c:v>
                </c:pt>
                <c:pt idx="4730">
                  <c:v>19.981999999999989</c:v>
                </c:pt>
                <c:pt idx="4731">
                  <c:v>19.978999999999989</c:v>
                </c:pt>
                <c:pt idx="4732">
                  <c:v>19.982999999999972</c:v>
                </c:pt>
                <c:pt idx="4733">
                  <c:v>19.981999999999989</c:v>
                </c:pt>
                <c:pt idx="4734">
                  <c:v>19.981999999999989</c:v>
                </c:pt>
                <c:pt idx="4735">
                  <c:v>19.981000000000002</c:v>
                </c:pt>
                <c:pt idx="4736">
                  <c:v>19.984999999999989</c:v>
                </c:pt>
                <c:pt idx="4737">
                  <c:v>19.987999999999989</c:v>
                </c:pt>
                <c:pt idx="4738">
                  <c:v>19.981999999999989</c:v>
                </c:pt>
                <c:pt idx="4739">
                  <c:v>19.97</c:v>
                </c:pt>
                <c:pt idx="4740">
                  <c:v>19.972999999999974</c:v>
                </c:pt>
                <c:pt idx="4741">
                  <c:v>19.978999999999989</c:v>
                </c:pt>
                <c:pt idx="4742">
                  <c:v>19.975999999999978</c:v>
                </c:pt>
                <c:pt idx="4743">
                  <c:v>19.981999999999989</c:v>
                </c:pt>
                <c:pt idx="4744">
                  <c:v>19.974999999999987</c:v>
                </c:pt>
                <c:pt idx="4745">
                  <c:v>19.981999999999989</c:v>
                </c:pt>
                <c:pt idx="4746">
                  <c:v>19.977</c:v>
                </c:pt>
                <c:pt idx="4747">
                  <c:v>19.972999999999974</c:v>
                </c:pt>
                <c:pt idx="4748">
                  <c:v>19.978000000000002</c:v>
                </c:pt>
                <c:pt idx="4749">
                  <c:v>19.981000000000002</c:v>
                </c:pt>
                <c:pt idx="4750">
                  <c:v>19.987000000000002</c:v>
                </c:pt>
                <c:pt idx="4751">
                  <c:v>19.988999999999972</c:v>
                </c:pt>
                <c:pt idx="4752">
                  <c:v>19.979999999999986</c:v>
                </c:pt>
                <c:pt idx="4753">
                  <c:v>19.978999999999989</c:v>
                </c:pt>
                <c:pt idx="4754">
                  <c:v>19.987000000000002</c:v>
                </c:pt>
                <c:pt idx="4755">
                  <c:v>19.985999999999972</c:v>
                </c:pt>
                <c:pt idx="4756">
                  <c:v>19.990000000000002</c:v>
                </c:pt>
                <c:pt idx="4757">
                  <c:v>19.990000000000002</c:v>
                </c:pt>
                <c:pt idx="4758">
                  <c:v>19.981999999999989</c:v>
                </c:pt>
                <c:pt idx="4759">
                  <c:v>19.984999999999989</c:v>
                </c:pt>
                <c:pt idx="4760">
                  <c:v>19.988999999999972</c:v>
                </c:pt>
                <c:pt idx="4761">
                  <c:v>19.994999999999987</c:v>
                </c:pt>
                <c:pt idx="4762">
                  <c:v>19.987999999999989</c:v>
                </c:pt>
                <c:pt idx="4763">
                  <c:v>19.984999999999989</c:v>
                </c:pt>
                <c:pt idx="4764">
                  <c:v>19.987999999999989</c:v>
                </c:pt>
                <c:pt idx="4765">
                  <c:v>19.988999999999972</c:v>
                </c:pt>
                <c:pt idx="4766">
                  <c:v>19.997</c:v>
                </c:pt>
                <c:pt idx="4767">
                  <c:v>19.994</c:v>
                </c:pt>
                <c:pt idx="4768">
                  <c:v>19.988999999999972</c:v>
                </c:pt>
                <c:pt idx="4769">
                  <c:v>19.991999999999987</c:v>
                </c:pt>
                <c:pt idx="4770">
                  <c:v>19.997999999999987</c:v>
                </c:pt>
                <c:pt idx="4771">
                  <c:v>19.994999999999987</c:v>
                </c:pt>
                <c:pt idx="4772">
                  <c:v>20</c:v>
                </c:pt>
                <c:pt idx="4773">
                  <c:v>20.004000000000001</c:v>
                </c:pt>
                <c:pt idx="4774">
                  <c:v>19.997</c:v>
                </c:pt>
                <c:pt idx="4775">
                  <c:v>19.998999999999974</c:v>
                </c:pt>
                <c:pt idx="4776">
                  <c:v>20.001999999999999</c:v>
                </c:pt>
                <c:pt idx="4777">
                  <c:v>20.001000000000001</c:v>
                </c:pt>
                <c:pt idx="4778">
                  <c:v>20.004999999999999</c:v>
                </c:pt>
                <c:pt idx="4779">
                  <c:v>20.003</c:v>
                </c:pt>
                <c:pt idx="4780">
                  <c:v>19.995999999999974</c:v>
                </c:pt>
                <c:pt idx="4781">
                  <c:v>20.010999999999999</c:v>
                </c:pt>
                <c:pt idx="4782">
                  <c:v>20.001999999999999</c:v>
                </c:pt>
                <c:pt idx="4783">
                  <c:v>19.997999999999987</c:v>
                </c:pt>
                <c:pt idx="4784">
                  <c:v>20.004999999999999</c:v>
                </c:pt>
                <c:pt idx="4785">
                  <c:v>19.995999999999974</c:v>
                </c:pt>
                <c:pt idx="4786">
                  <c:v>20</c:v>
                </c:pt>
              </c:numCache>
            </c:numRef>
          </c:yVal>
        </c:ser>
        <c:ser>
          <c:idx val="2"/>
          <c:order val="2"/>
          <c:tx>
            <c:v>CH-3</c:v>
          </c:tx>
          <c:spPr>
            <a:ln w="31750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Feuil3!$C$33:$C$4819</c:f>
              <c:numCache>
                <c:formatCode>General</c:formatCode>
                <c:ptCount val="4787"/>
                <c:pt idx="0">
                  <c:v>1.6666666666666687E-2</c:v>
                </c:pt>
                <c:pt idx="1">
                  <c:v>3.333333333333334E-2</c:v>
                </c:pt>
                <c:pt idx="2">
                  <c:v>0.05</c:v>
                </c:pt>
                <c:pt idx="3">
                  <c:v>6.666666666666668E-2</c:v>
                </c:pt>
                <c:pt idx="4">
                  <c:v>8.3333333333333343E-2</c:v>
                </c:pt>
                <c:pt idx="5">
                  <c:v>0.1</c:v>
                </c:pt>
                <c:pt idx="6">
                  <c:v>0.11666666666666672</c:v>
                </c:pt>
                <c:pt idx="7">
                  <c:v>0.13333333333333341</c:v>
                </c:pt>
                <c:pt idx="8">
                  <c:v>0.15000000000000016</c:v>
                </c:pt>
                <c:pt idx="9">
                  <c:v>0.16666666666666666</c:v>
                </c:pt>
                <c:pt idx="10">
                  <c:v>0.18333333333333354</c:v>
                </c:pt>
                <c:pt idx="11">
                  <c:v>0.2</c:v>
                </c:pt>
                <c:pt idx="12">
                  <c:v>0.2166666666666667</c:v>
                </c:pt>
                <c:pt idx="13">
                  <c:v>0.2333333333333335</c:v>
                </c:pt>
                <c:pt idx="14">
                  <c:v>0.25</c:v>
                </c:pt>
                <c:pt idx="15">
                  <c:v>0.266666666666667</c:v>
                </c:pt>
                <c:pt idx="16">
                  <c:v>0.28333333333333333</c:v>
                </c:pt>
                <c:pt idx="17">
                  <c:v>0.30000000000000032</c:v>
                </c:pt>
                <c:pt idx="18">
                  <c:v>0.31666666666666726</c:v>
                </c:pt>
                <c:pt idx="19">
                  <c:v>0.33333333333333331</c:v>
                </c:pt>
                <c:pt idx="20">
                  <c:v>0.35000000000000031</c:v>
                </c:pt>
                <c:pt idx="21">
                  <c:v>0.36666666666666714</c:v>
                </c:pt>
                <c:pt idx="22">
                  <c:v>0.38333333333333336</c:v>
                </c:pt>
                <c:pt idx="23">
                  <c:v>0.4</c:v>
                </c:pt>
                <c:pt idx="24">
                  <c:v>0.41666666666666707</c:v>
                </c:pt>
                <c:pt idx="25">
                  <c:v>0.43333333333333335</c:v>
                </c:pt>
                <c:pt idx="26">
                  <c:v>0.45</c:v>
                </c:pt>
                <c:pt idx="27">
                  <c:v>0.46666666666666706</c:v>
                </c:pt>
                <c:pt idx="28">
                  <c:v>0.48333333333333334</c:v>
                </c:pt>
                <c:pt idx="29">
                  <c:v>0.5</c:v>
                </c:pt>
                <c:pt idx="30">
                  <c:v>0.5166666666666665</c:v>
                </c:pt>
                <c:pt idx="31">
                  <c:v>0.53333333333333333</c:v>
                </c:pt>
                <c:pt idx="32">
                  <c:v>0.55000000000000004</c:v>
                </c:pt>
                <c:pt idx="33">
                  <c:v>0.56666666666666654</c:v>
                </c:pt>
                <c:pt idx="34">
                  <c:v>0.58333333333333337</c:v>
                </c:pt>
                <c:pt idx="35">
                  <c:v>0.60000000000000064</c:v>
                </c:pt>
                <c:pt idx="36">
                  <c:v>0.6166666666666667</c:v>
                </c:pt>
                <c:pt idx="37">
                  <c:v>0.63333333333333364</c:v>
                </c:pt>
                <c:pt idx="38">
                  <c:v>0.65000000000000091</c:v>
                </c:pt>
                <c:pt idx="39">
                  <c:v>0.66666666666666663</c:v>
                </c:pt>
                <c:pt idx="40">
                  <c:v>0.68333333333333335</c:v>
                </c:pt>
                <c:pt idx="41">
                  <c:v>0.70000000000000062</c:v>
                </c:pt>
                <c:pt idx="42">
                  <c:v>0.71666666666666667</c:v>
                </c:pt>
                <c:pt idx="43">
                  <c:v>0.73333333333333361</c:v>
                </c:pt>
                <c:pt idx="44">
                  <c:v>0.75000000000000078</c:v>
                </c:pt>
                <c:pt idx="45">
                  <c:v>0.76666666666666672</c:v>
                </c:pt>
                <c:pt idx="46">
                  <c:v>0.78333333333333333</c:v>
                </c:pt>
                <c:pt idx="47">
                  <c:v>0.8</c:v>
                </c:pt>
                <c:pt idx="48">
                  <c:v>0.81666666666666654</c:v>
                </c:pt>
                <c:pt idx="49">
                  <c:v>0.8333333333333337</c:v>
                </c:pt>
                <c:pt idx="50">
                  <c:v>0.85000000000000064</c:v>
                </c:pt>
                <c:pt idx="51">
                  <c:v>0.8666666666666667</c:v>
                </c:pt>
                <c:pt idx="52">
                  <c:v>0.8833333333333333</c:v>
                </c:pt>
                <c:pt idx="53">
                  <c:v>0.9</c:v>
                </c:pt>
                <c:pt idx="54">
                  <c:v>0.91666666666666652</c:v>
                </c:pt>
                <c:pt idx="55">
                  <c:v>0.93333333333333335</c:v>
                </c:pt>
                <c:pt idx="56">
                  <c:v>0.95000000000000062</c:v>
                </c:pt>
                <c:pt idx="57">
                  <c:v>0.96666666666666667</c:v>
                </c:pt>
                <c:pt idx="58">
                  <c:v>0.98333333333333328</c:v>
                </c:pt>
                <c:pt idx="59">
                  <c:v>1</c:v>
                </c:pt>
                <c:pt idx="60">
                  <c:v>1.0166666666666666</c:v>
                </c:pt>
                <c:pt idx="61">
                  <c:v>1.0333333333333334</c:v>
                </c:pt>
                <c:pt idx="62">
                  <c:v>1.05</c:v>
                </c:pt>
                <c:pt idx="63">
                  <c:v>1.0666666666666667</c:v>
                </c:pt>
                <c:pt idx="64">
                  <c:v>1.0833333333333333</c:v>
                </c:pt>
                <c:pt idx="65">
                  <c:v>1.1000000000000001</c:v>
                </c:pt>
                <c:pt idx="66">
                  <c:v>1.1166666666666667</c:v>
                </c:pt>
                <c:pt idx="67">
                  <c:v>1.1333333333333333</c:v>
                </c:pt>
                <c:pt idx="68">
                  <c:v>1.1499999999999986</c:v>
                </c:pt>
                <c:pt idx="69">
                  <c:v>1.1666666666666667</c:v>
                </c:pt>
                <c:pt idx="70">
                  <c:v>1.1833333333333333</c:v>
                </c:pt>
                <c:pt idx="71">
                  <c:v>1.2</c:v>
                </c:pt>
                <c:pt idx="72">
                  <c:v>1.2166666666666666</c:v>
                </c:pt>
                <c:pt idx="73">
                  <c:v>1.2333333333333334</c:v>
                </c:pt>
                <c:pt idx="74">
                  <c:v>1.25</c:v>
                </c:pt>
                <c:pt idx="75">
                  <c:v>1.2666666666666666</c:v>
                </c:pt>
                <c:pt idx="76">
                  <c:v>1.2833333333333334</c:v>
                </c:pt>
                <c:pt idx="77">
                  <c:v>1.3</c:v>
                </c:pt>
                <c:pt idx="78">
                  <c:v>1.3166666666666667</c:v>
                </c:pt>
                <c:pt idx="79">
                  <c:v>1.3333333333333333</c:v>
                </c:pt>
                <c:pt idx="80">
                  <c:v>1.35</c:v>
                </c:pt>
                <c:pt idx="81">
                  <c:v>1.3666666666666667</c:v>
                </c:pt>
                <c:pt idx="82">
                  <c:v>1.3833333333333333</c:v>
                </c:pt>
                <c:pt idx="83">
                  <c:v>1.4</c:v>
                </c:pt>
                <c:pt idx="84">
                  <c:v>1.4166666666666659</c:v>
                </c:pt>
                <c:pt idx="85">
                  <c:v>1.433333333333332</c:v>
                </c:pt>
                <c:pt idx="86">
                  <c:v>1.45</c:v>
                </c:pt>
                <c:pt idx="87">
                  <c:v>1.4666666666666666</c:v>
                </c:pt>
                <c:pt idx="88">
                  <c:v>1.4833333333333334</c:v>
                </c:pt>
                <c:pt idx="89">
                  <c:v>1.5</c:v>
                </c:pt>
                <c:pt idx="90">
                  <c:v>1.5166666666666666</c:v>
                </c:pt>
                <c:pt idx="91">
                  <c:v>1.5333333333333334</c:v>
                </c:pt>
                <c:pt idx="92">
                  <c:v>1.55</c:v>
                </c:pt>
                <c:pt idx="93">
                  <c:v>1.5666666666666667</c:v>
                </c:pt>
                <c:pt idx="94">
                  <c:v>1.5833333333333333</c:v>
                </c:pt>
                <c:pt idx="95">
                  <c:v>1.6</c:v>
                </c:pt>
                <c:pt idx="96">
                  <c:v>1.6166666666666667</c:v>
                </c:pt>
                <c:pt idx="97">
                  <c:v>1.6333333333333333</c:v>
                </c:pt>
                <c:pt idx="98">
                  <c:v>1.6500000000000001</c:v>
                </c:pt>
                <c:pt idx="99">
                  <c:v>1.6666666666666667</c:v>
                </c:pt>
                <c:pt idx="100">
                  <c:v>1.6833333333333333</c:v>
                </c:pt>
                <c:pt idx="101">
                  <c:v>1.7</c:v>
                </c:pt>
                <c:pt idx="102">
                  <c:v>1.7166666666666666</c:v>
                </c:pt>
                <c:pt idx="103">
                  <c:v>1.7333333333333334</c:v>
                </c:pt>
                <c:pt idx="104">
                  <c:v>1.75</c:v>
                </c:pt>
                <c:pt idx="105">
                  <c:v>1.7666666666666666</c:v>
                </c:pt>
                <c:pt idx="106">
                  <c:v>1.7833333333333334</c:v>
                </c:pt>
                <c:pt idx="107">
                  <c:v>1.8</c:v>
                </c:pt>
                <c:pt idx="108">
                  <c:v>1.8166666666666667</c:v>
                </c:pt>
                <c:pt idx="109">
                  <c:v>1.8333333333333333</c:v>
                </c:pt>
                <c:pt idx="110">
                  <c:v>1.85</c:v>
                </c:pt>
                <c:pt idx="111">
                  <c:v>1.8666666666666667</c:v>
                </c:pt>
                <c:pt idx="112">
                  <c:v>1.8833333333333333</c:v>
                </c:pt>
                <c:pt idx="113">
                  <c:v>1.9000000000000001</c:v>
                </c:pt>
                <c:pt idx="114">
                  <c:v>1.9166666666666667</c:v>
                </c:pt>
                <c:pt idx="115">
                  <c:v>1.9333333333333333</c:v>
                </c:pt>
                <c:pt idx="116">
                  <c:v>1.9500000000000013</c:v>
                </c:pt>
                <c:pt idx="117">
                  <c:v>1.9666666666666679</c:v>
                </c:pt>
                <c:pt idx="118">
                  <c:v>1.9833333333333341</c:v>
                </c:pt>
                <c:pt idx="119">
                  <c:v>2</c:v>
                </c:pt>
                <c:pt idx="120">
                  <c:v>2.0166666666666639</c:v>
                </c:pt>
                <c:pt idx="121">
                  <c:v>2.0333333333333332</c:v>
                </c:pt>
                <c:pt idx="122">
                  <c:v>2.0499999999999998</c:v>
                </c:pt>
                <c:pt idx="123">
                  <c:v>2.0666666666666669</c:v>
                </c:pt>
                <c:pt idx="124">
                  <c:v>2.0833333333333361</c:v>
                </c:pt>
                <c:pt idx="125">
                  <c:v>2.1</c:v>
                </c:pt>
                <c:pt idx="126">
                  <c:v>2.1166666666666667</c:v>
                </c:pt>
                <c:pt idx="127">
                  <c:v>2.1333333333333342</c:v>
                </c:pt>
                <c:pt idx="128">
                  <c:v>2.15</c:v>
                </c:pt>
                <c:pt idx="129">
                  <c:v>2.1666666666666665</c:v>
                </c:pt>
                <c:pt idx="130">
                  <c:v>2.1833333333333358</c:v>
                </c:pt>
                <c:pt idx="131">
                  <c:v>2.2000000000000002</c:v>
                </c:pt>
                <c:pt idx="132">
                  <c:v>2.2166666666666668</c:v>
                </c:pt>
                <c:pt idx="133">
                  <c:v>2.2333333333333352</c:v>
                </c:pt>
                <c:pt idx="134">
                  <c:v>2.25</c:v>
                </c:pt>
                <c:pt idx="135">
                  <c:v>2.2666666666666666</c:v>
                </c:pt>
                <c:pt idx="136">
                  <c:v>2.2833333333333363</c:v>
                </c:pt>
                <c:pt idx="137">
                  <c:v>2.2999999999999998</c:v>
                </c:pt>
                <c:pt idx="138">
                  <c:v>2.3166666666666633</c:v>
                </c:pt>
                <c:pt idx="139">
                  <c:v>2.3333333333333335</c:v>
                </c:pt>
                <c:pt idx="140">
                  <c:v>2.3499999999999988</c:v>
                </c:pt>
                <c:pt idx="141">
                  <c:v>2.3666666666666667</c:v>
                </c:pt>
                <c:pt idx="142">
                  <c:v>2.3833333333333342</c:v>
                </c:pt>
                <c:pt idx="143">
                  <c:v>2.4</c:v>
                </c:pt>
                <c:pt idx="144">
                  <c:v>2.4166666666666634</c:v>
                </c:pt>
                <c:pt idx="145">
                  <c:v>2.4333333333333331</c:v>
                </c:pt>
                <c:pt idx="146">
                  <c:v>2.4499999999999997</c:v>
                </c:pt>
                <c:pt idx="147">
                  <c:v>2.4666666666666668</c:v>
                </c:pt>
                <c:pt idx="148">
                  <c:v>2.4833333333333352</c:v>
                </c:pt>
                <c:pt idx="149">
                  <c:v>2.5</c:v>
                </c:pt>
                <c:pt idx="150">
                  <c:v>2.5166666666666639</c:v>
                </c:pt>
                <c:pt idx="151">
                  <c:v>2.5333333333333332</c:v>
                </c:pt>
                <c:pt idx="152">
                  <c:v>2.5499999999999998</c:v>
                </c:pt>
                <c:pt idx="153">
                  <c:v>2.5666666666666669</c:v>
                </c:pt>
                <c:pt idx="154">
                  <c:v>2.5833333333333361</c:v>
                </c:pt>
                <c:pt idx="155">
                  <c:v>2.6</c:v>
                </c:pt>
                <c:pt idx="156">
                  <c:v>2.6166666666666667</c:v>
                </c:pt>
                <c:pt idx="157">
                  <c:v>2.6333333333333342</c:v>
                </c:pt>
                <c:pt idx="158">
                  <c:v>2.65</c:v>
                </c:pt>
                <c:pt idx="159">
                  <c:v>2.6666666666666665</c:v>
                </c:pt>
                <c:pt idx="160">
                  <c:v>2.6833333333333358</c:v>
                </c:pt>
                <c:pt idx="161">
                  <c:v>2.7</c:v>
                </c:pt>
                <c:pt idx="162">
                  <c:v>2.7166666666666668</c:v>
                </c:pt>
                <c:pt idx="163">
                  <c:v>2.7333333333333352</c:v>
                </c:pt>
                <c:pt idx="164">
                  <c:v>2.75</c:v>
                </c:pt>
                <c:pt idx="165">
                  <c:v>2.7666666666666666</c:v>
                </c:pt>
                <c:pt idx="166">
                  <c:v>2.7833333333333363</c:v>
                </c:pt>
                <c:pt idx="167">
                  <c:v>2.8</c:v>
                </c:pt>
                <c:pt idx="168">
                  <c:v>2.8166666666666633</c:v>
                </c:pt>
                <c:pt idx="169">
                  <c:v>2.8333333333333335</c:v>
                </c:pt>
                <c:pt idx="170">
                  <c:v>2.8499999999999988</c:v>
                </c:pt>
                <c:pt idx="171">
                  <c:v>2.8666666666666667</c:v>
                </c:pt>
                <c:pt idx="172">
                  <c:v>2.8833333333333342</c:v>
                </c:pt>
                <c:pt idx="173">
                  <c:v>2.9</c:v>
                </c:pt>
                <c:pt idx="174">
                  <c:v>2.9166666666666634</c:v>
                </c:pt>
                <c:pt idx="175">
                  <c:v>2.9333333333333331</c:v>
                </c:pt>
                <c:pt idx="176">
                  <c:v>2.9499999999999997</c:v>
                </c:pt>
                <c:pt idx="177">
                  <c:v>2.9666666666666668</c:v>
                </c:pt>
                <c:pt idx="178">
                  <c:v>2.9833333333333352</c:v>
                </c:pt>
                <c:pt idx="179">
                  <c:v>3</c:v>
                </c:pt>
                <c:pt idx="180">
                  <c:v>3.0166666666666639</c:v>
                </c:pt>
                <c:pt idx="181">
                  <c:v>3.0333333333333332</c:v>
                </c:pt>
                <c:pt idx="182">
                  <c:v>3.05</c:v>
                </c:pt>
                <c:pt idx="183">
                  <c:v>3.0666666666666669</c:v>
                </c:pt>
                <c:pt idx="184">
                  <c:v>3.0833333333333361</c:v>
                </c:pt>
                <c:pt idx="185">
                  <c:v>3.1</c:v>
                </c:pt>
                <c:pt idx="186">
                  <c:v>3.1166666666666667</c:v>
                </c:pt>
                <c:pt idx="187">
                  <c:v>3.1333333333333342</c:v>
                </c:pt>
                <c:pt idx="188">
                  <c:v>3.15</c:v>
                </c:pt>
                <c:pt idx="189">
                  <c:v>3.1666666666666665</c:v>
                </c:pt>
                <c:pt idx="190">
                  <c:v>3.1833333333333358</c:v>
                </c:pt>
                <c:pt idx="191">
                  <c:v>3.2</c:v>
                </c:pt>
                <c:pt idx="192">
                  <c:v>3.2166666666666668</c:v>
                </c:pt>
                <c:pt idx="193">
                  <c:v>3.2333333333333352</c:v>
                </c:pt>
                <c:pt idx="194">
                  <c:v>3.25</c:v>
                </c:pt>
                <c:pt idx="195">
                  <c:v>3.2666666666666666</c:v>
                </c:pt>
                <c:pt idx="196">
                  <c:v>3.2833333333333363</c:v>
                </c:pt>
                <c:pt idx="197">
                  <c:v>3.3</c:v>
                </c:pt>
                <c:pt idx="198">
                  <c:v>3.3166666666666633</c:v>
                </c:pt>
                <c:pt idx="199">
                  <c:v>3.3333333333333335</c:v>
                </c:pt>
                <c:pt idx="200">
                  <c:v>3.3499999999999988</c:v>
                </c:pt>
                <c:pt idx="201">
                  <c:v>3.3666666666666667</c:v>
                </c:pt>
                <c:pt idx="202">
                  <c:v>3.3833333333333342</c:v>
                </c:pt>
                <c:pt idx="203">
                  <c:v>3.4</c:v>
                </c:pt>
                <c:pt idx="204">
                  <c:v>3.4166666666666634</c:v>
                </c:pt>
                <c:pt idx="205">
                  <c:v>3.4333333333333331</c:v>
                </c:pt>
                <c:pt idx="206">
                  <c:v>3.4499999999999997</c:v>
                </c:pt>
                <c:pt idx="207">
                  <c:v>3.4666666666666668</c:v>
                </c:pt>
                <c:pt idx="208">
                  <c:v>3.4833333333333352</c:v>
                </c:pt>
                <c:pt idx="209">
                  <c:v>3.5</c:v>
                </c:pt>
                <c:pt idx="210">
                  <c:v>3.5166666666666639</c:v>
                </c:pt>
                <c:pt idx="211">
                  <c:v>3.5333333333333332</c:v>
                </c:pt>
                <c:pt idx="212">
                  <c:v>3.55</c:v>
                </c:pt>
                <c:pt idx="213">
                  <c:v>3.5666666666666669</c:v>
                </c:pt>
                <c:pt idx="214">
                  <c:v>3.5833333333333361</c:v>
                </c:pt>
                <c:pt idx="215">
                  <c:v>3.6</c:v>
                </c:pt>
                <c:pt idx="216">
                  <c:v>3.6166666666666667</c:v>
                </c:pt>
                <c:pt idx="217">
                  <c:v>3.6333333333333342</c:v>
                </c:pt>
                <c:pt idx="218">
                  <c:v>3.65</c:v>
                </c:pt>
                <c:pt idx="219">
                  <c:v>3.6666666666666665</c:v>
                </c:pt>
                <c:pt idx="220">
                  <c:v>3.6833333333333358</c:v>
                </c:pt>
                <c:pt idx="221">
                  <c:v>3.7</c:v>
                </c:pt>
                <c:pt idx="222">
                  <c:v>3.7166666666666668</c:v>
                </c:pt>
                <c:pt idx="223">
                  <c:v>3.7333333333333352</c:v>
                </c:pt>
                <c:pt idx="224">
                  <c:v>3.75</c:v>
                </c:pt>
                <c:pt idx="225">
                  <c:v>3.7666666666666666</c:v>
                </c:pt>
                <c:pt idx="226">
                  <c:v>3.7833333333333363</c:v>
                </c:pt>
                <c:pt idx="227">
                  <c:v>3.8</c:v>
                </c:pt>
                <c:pt idx="228">
                  <c:v>3.8166666666666633</c:v>
                </c:pt>
                <c:pt idx="229">
                  <c:v>3.8333333333333335</c:v>
                </c:pt>
                <c:pt idx="230">
                  <c:v>3.8499999999999988</c:v>
                </c:pt>
                <c:pt idx="231">
                  <c:v>3.8666666666666667</c:v>
                </c:pt>
                <c:pt idx="232">
                  <c:v>3.8833333333333342</c:v>
                </c:pt>
                <c:pt idx="233">
                  <c:v>3.9</c:v>
                </c:pt>
                <c:pt idx="234">
                  <c:v>3.9166666666666634</c:v>
                </c:pt>
                <c:pt idx="235">
                  <c:v>3.9333333333333331</c:v>
                </c:pt>
                <c:pt idx="236">
                  <c:v>3.9499999999999997</c:v>
                </c:pt>
                <c:pt idx="237">
                  <c:v>3.9666666666666668</c:v>
                </c:pt>
                <c:pt idx="238">
                  <c:v>3.9833333333333352</c:v>
                </c:pt>
                <c:pt idx="239">
                  <c:v>4</c:v>
                </c:pt>
                <c:pt idx="240">
                  <c:v>4.0166666666666684</c:v>
                </c:pt>
                <c:pt idx="241">
                  <c:v>4.0333333333333412</c:v>
                </c:pt>
                <c:pt idx="242">
                  <c:v>4.05</c:v>
                </c:pt>
                <c:pt idx="243">
                  <c:v>4.0666666666666664</c:v>
                </c:pt>
                <c:pt idx="244">
                  <c:v>4.0833333333333401</c:v>
                </c:pt>
                <c:pt idx="245">
                  <c:v>4.0999999999999996</c:v>
                </c:pt>
                <c:pt idx="246">
                  <c:v>4.1166666666666663</c:v>
                </c:pt>
                <c:pt idx="247">
                  <c:v>4.13333333333334</c:v>
                </c:pt>
                <c:pt idx="248">
                  <c:v>4.1499999999999995</c:v>
                </c:pt>
                <c:pt idx="249">
                  <c:v>4.166666666666667</c:v>
                </c:pt>
                <c:pt idx="250">
                  <c:v>4.1833333333333398</c:v>
                </c:pt>
                <c:pt idx="251">
                  <c:v>4.2</c:v>
                </c:pt>
                <c:pt idx="252">
                  <c:v>4.2166666666666694</c:v>
                </c:pt>
                <c:pt idx="253">
                  <c:v>4.2333333333333423</c:v>
                </c:pt>
                <c:pt idx="254">
                  <c:v>4.25</c:v>
                </c:pt>
                <c:pt idx="255">
                  <c:v>4.2666666666666684</c:v>
                </c:pt>
                <c:pt idx="256">
                  <c:v>4.2833333333333412</c:v>
                </c:pt>
                <c:pt idx="257">
                  <c:v>4.3</c:v>
                </c:pt>
                <c:pt idx="258">
                  <c:v>4.3166666666666664</c:v>
                </c:pt>
                <c:pt idx="259">
                  <c:v>4.3333333333333401</c:v>
                </c:pt>
                <c:pt idx="260">
                  <c:v>4.3499999999999996</c:v>
                </c:pt>
                <c:pt idx="261">
                  <c:v>4.3666666666666663</c:v>
                </c:pt>
                <c:pt idx="262">
                  <c:v>4.38333333333334</c:v>
                </c:pt>
                <c:pt idx="263">
                  <c:v>4.4000000000000004</c:v>
                </c:pt>
                <c:pt idx="264">
                  <c:v>4.4166666666666714</c:v>
                </c:pt>
                <c:pt idx="265">
                  <c:v>4.4333333333333442</c:v>
                </c:pt>
                <c:pt idx="266">
                  <c:v>4.45</c:v>
                </c:pt>
                <c:pt idx="267">
                  <c:v>4.4666666666666694</c:v>
                </c:pt>
                <c:pt idx="268">
                  <c:v>4.4833333333333423</c:v>
                </c:pt>
                <c:pt idx="269">
                  <c:v>4.5</c:v>
                </c:pt>
                <c:pt idx="270">
                  <c:v>4.5166666666666684</c:v>
                </c:pt>
                <c:pt idx="271">
                  <c:v>4.5333333333333412</c:v>
                </c:pt>
                <c:pt idx="272">
                  <c:v>4.55</c:v>
                </c:pt>
                <c:pt idx="273">
                  <c:v>4.5666666666666664</c:v>
                </c:pt>
                <c:pt idx="274">
                  <c:v>4.5833333333333401</c:v>
                </c:pt>
                <c:pt idx="275">
                  <c:v>4.5999999999999996</c:v>
                </c:pt>
                <c:pt idx="276">
                  <c:v>4.6166666666666663</c:v>
                </c:pt>
                <c:pt idx="277">
                  <c:v>4.63333333333334</c:v>
                </c:pt>
                <c:pt idx="278">
                  <c:v>4.6499999999999995</c:v>
                </c:pt>
                <c:pt idx="279">
                  <c:v>4.666666666666667</c:v>
                </c:pt>
                <c:pt idx="280">
                  <c:v>4.6833333333333398</c:v>
                </c:pt>
                <c:pt idx="281">
                  <c:v>4.7</c:v>
                </c:pt>
                <c:pt idx="282">
                  <c:v>4.7166666666666694</c:v>
                </c:pt>
                <c:pt idx="283">
                  <c:v>4.7333333333333423</c:v>
                </c:pt>
                <c:pt idx="284">
                  <c:v>4.75</c:v>
                </c:pt>
                <c:pt idx="285">
                  <c:v>4.7666666666666684</c:v>
                </c:pt>
                <c:pt idx="286">
                  <c:v>4.7833333333333412</c:v>
                </c:pt>
                <c:pt idx="287">
                  <c:v>4.8</c:v>
                </c:pt>
                <c:pt idx="288">
                  <c:v>4.8166666666666664</c:v>
                </c:pt>
                <c:pt idx="289">
                  <c:v>4.8333333333333401</c:v>
                </c:pt>
                <c:pt idx="290">
                  <c:v>4.8499999999999996</c:v>
                </c:pt>
                <c:pt idx="291">
                  <c:v>4.8666666666666663</c:v>
                </c:pt>
                <c:pt idx="292">
                  <c:v>4.88333333333334</c:v>
                </c:pt>
                <c:pt idx="293">
                  <c:v>4.9000000000000004</c:v>
                </c:pt>
                <c:pt idx="294">
                  <c:v>4.9166666666666714</c:v>
                </c:pt>
                <c:pt idx="295">
                  <c:v>4.9333333333333442</c:v>
                </c:pt>
                <c:pt idx="296">
                  <c:v>4.95</c:v>
                </c:pt>
                <c:pt idx="297">
                  <c:v>4.9666666666666694</c:v>
                </c:pt>
                <c:pt idx="298">
                  <c:v>4.9833333333333423</c:v>
                </c:pt>
                <c:pt idx="299">
                  <c:v>5</c:v>
                </c:pt>
                <c:pt idx="300">
                  <c:v>5.0166666666666684</c:v>
                </c:pt>
                <c:pt idx="301">
                  <c:v>5.0333333333333412</c:v>
                </c:pt>
                <c:pt idx="302">
                  <c:v>5.05</c:v>
                </c:pt>
                <c:pt idx="303">
                  <c:v>5.0666666666666664</c:v>
                </c:pt>
                <c:pt idx="304">
                  <c:v>5.0833333333333401</c:v>
                </c:pt>
                <c:pt idx="305">
                  <c:v>5.0999999999999996</c:v>
                </c:pt>
                <c:pt idx="306">
                  <c:v>5.1166666666666663</c:v>
                </c:pt>
                <c:pt idx="307">
                  <c:v>5.13333333333334</c:v>
                </c:pt>
                <c:pt idx="308">
                  <c:v>5.1499999999999995</c:v>
                </c:pt>
                <c:pt idx="309">
                  <c:v>5.166666666666667</c:v>
                </c:pt>
                <c:pt idx="310">
                  <c:v>5.1833333333333398</c:v>
                </c:pt>
                <c:pt idx="311">
                  <c:v>5.2</c:v>
                </c:pt>
                <c:pt idx="312">
                  <c:v>5.2166666666666694</c:v>
                </c:pt>
                <c:pt idx="313">
                  <c:v>5.2333333333333423</c:v>
                </c:pt>
                <c:pt idx="314">
                  <c:v>5.25</c:v>
                </c:pt>
                <c:pt idx="315">
                  <c:v>5.2666666666666684</c:v>
                </c:pt>
                <c:pt idx="316">
                  <c:v>5.2833333333333412</c:v>
                </c:pt>
                <c:pt idx="317">
                  <c:v>5.3</c:v>
                </c:pt>
                <c:pt idx="318">
                  <c:v>5.3166666666666664</c:v>
                </c:pt>
                <c:pt idx="319">
                  <c:v>5.3333333333333401</c:v>
                </c:pt>
                <c:pt idx="320">
                  <c:v>5.35</c:v>
                </c:pt>
                <c:pt idx="321">
                  <c:v>5.3666666666666663</c:v>
                </c:pt>
                <c:pt idx="322">
                  <c:v>5.38333333333334</c:v>
                </c:pt>
                <c:pt idx="323">
                  <c:v>5.4</c:v>
                </c:pt>
                <c:pt idx="324">
                  <c:v>5.4166666666666714</c:v>
                </c:pt>
                <c:pt idx="325">
                  <c:v>5.4333333333333442</c:v>
                </c:pt>
                <c:pt idx="326">
                  <c:v>5.45</c:v>
                </c:pt>
                <c:pt idx="327">
                  <c:v>5.4666666666666694</c:v>
                </c:pt>
                <c:pt idx="328">
                  <c:v>5.4833333333333423</c:v>
                </c:pt>
                <c:pt idx="329">
                  <c:v>5.5</c:v>
                </c:pt>
                <c:pt idx="330">
                  <c:v>5.5166666666666684</c:v>
                </c:pt>
                <c:pt idx="331">
                  <c:v>5.5333333333333412</c:v>
                </c:pt>
                <c:pt idx="332">
                  <c:v>5.55</c:v>
                </c:pt>
                <c:pt idx="333">
                  <c:v>5.5666666666666664</c:v>
                </c:pt>
                <c:pt idx="334">
                  <c:v>5.5833333333333401</c:v>
                </c:pt>
                <c:pt idx="335">
                  <c:v>5.6</c:v>
                </c:pt>
                <c:pt idx="336">
                  <c:v>5.6166666666666663</c:v>
                </c:pt>
                <c:pt idx="337">
                  <c:v>5.63333333333334</c:v>
                </c:pt>
                <c:pt idx="338">
                  <c:v>5.6499999999999995</c:v>
                </c:pt>
                <c:pt idx="339">
                  <c:v>5.666666666666667</c:v>
                </c:pt>
                <c:pt idx="340">
                  <c:v>5.6833333333333398</c:v>
                </c:pt>
                <c:pt idx="341">
                  <c:v>5.7</c:v>
                </c:pt>
                <c:pt idx="342">
                  <c:v>5.7166666666666694</c:v>
                </c:pt>
                <c:pt idx="343">
                  <c:v>5.7333333333333423</c:v>
                </c:pt>
                <c:pt idx="344">
                  <c:v>5.75</c:v>
                </c:pt>
                <c:pt idx="345">
                  <c:v>5.7666666666666684</c:v>
                </c:pt>
                <c:pt idx="346">
                  <c:v>5.7833333333333412</c:v>
                </c:pt>
                <c:pt idx="347">
                  <c:v>5.8</c:v>
                </c:pt>
                <c:pt idx="348">
                  <c:v>5.8166666666666664</c:v>
                </c:pt>
                <c:pt idx="349">
                  <c:v>5.8333333333333401</c:v>
                </c:pt>
                <c:pt idx="350">
                  <c:v>5.85</c:v>
                </c:pt>
                <c:pt idx="351">
                  <c:v>5.8666666666666663</c:v>
                </c:pt>
                <c:pt idx="352">
                  <c:v>5.88333333333334</c:v>
                </c:pt>
                <c:pt idx="353">
                  <c:v>5.9</c:v>
                </c:pt>
                <c:pt idx="354">
                  <c:v>5.9166666666666714</c:v>
                </c:pt>
                <c:pt idx="355">
                  <c:v>5.9333333333333442</c:v>
                </c:pt>
                <c:pt idx="356">
                  <c:v>5.95</c:v>
                </c:pt>
                <c:pt idx="357">
                  <c:v>5.9666666666666694</c:v>
                </c:pt>
                <c:pt idx="358">
                  <c:v>5.9833333333333423</c:v>
                </c:pt>
                <c:pt idx="359">
                  <c:v>6</c:v>
                </c:pt>
                <c:pt idx="360">
                  <c:v>6.0166666666666684</c:v>
                </c:pt>
                <c:pt idx="361">
                  <c:v>6.0333333333333412</c:v>
                </c:pt>
                <c:pt idx="362">
                  <c:v>6.05</c:v>
                </c:pt>
                <c:pt idx="363">
                  <c:v>6.0666666666666664</c:v>
                </c:pt>
                <c:pt idx="364">
                  <c:v>6.0833333333333401</c:v>
                </c:pt>
                <c:pt idx="365">
                  <c:v>6.1</c:v>
                </c:pt>
                <c:pt idx="366">
                  <c:v>6.1166666666666663</c:v>
                </c:pt>
                <c:pt idx="367">
                  <c:v>6.13333333333334</c:v>
                </c:pt>
                <c:pt idx="368">
                  <c:v>6.1499999999999995</c:v>
                </c:pt>
                <c:pt idx="369">
                  <c:v>6.166666666666667</c:v>
                </c:pt>
                <c:pt idx="370">
                  <c:v>6.1833333333333398</c:v>
                </c:pt>
                <c:pt idx="371">
                  <c:v>6.2</c:v>
                </c:pt>
                <c:pt idx="372">
                  <c:v>6.2166666666666694</c:v>
                </c:pt>
                <c:pt idx="373">
                  <c:v>6.2333333333333423</c:v>
                </c:pt>
                <c:pt idx="374">
                  <c:v>6.25</c:v>
                </c:pt>
                <c:pt idx="375">
                  <c:v>6.2666666666666684</c:v>
                </c:pt>
                <c:pt idx="376">
                  <c:v>6.2833333333333412</c:v>
                </c:pt>
                <c:pt idx="377">
                  <c:v>6.3</c:v>
                </c:pt>
                <c:pt idx="378">
                  <c:v>6.3166666666666664</c:v>
                </c:pt>
                <c:pt idx="379">
                  <c:v>6.3333333333333401</c:v>
                </c:pt>
                <c:pt idx="380">
                  <c:v>6.35</c:v>
                </c:pt>
                <c:pt idx="381">
                  <c:v>6.3666666666666663</c:v>
                </c:pt>
                <c:pt idx="382">
                  <c:v>6.38333333333334</c:v>
                </c:pt>
                <c:pt idx="383">
                  <c:v>6.4</c:v>
                </c:pt>
                <c:pt idx="384">
                  <c:v>6.4166666666666714</c:v>
                </c:pt>
                <c:pt idx="385">
                  <c:v>6.4333333333333442</c:v>
                </c:pt>
                <c:pt idx="386">
                  <c:v>6.45</c:v>
                </c:pt>
                <c:pt idx="387">
                  <c:v>6.4666666666666694</c:v>
                </c:pt>
                <c:pt idx="388">
                  <c:v>6.4833333333333423</c:v>
                </c:pt>
                <c:pt idx="389">
                  <c:v>6.5</c:v>
                </c:pt>
                <c:pt idx="390">
                  <c:v>6.5166666666666684</c:v>
                </c:pt>
                <c:pt idx="391">
                  <c:v>6.5333333333333412</c:v>
                </c:pt>
                <c:pt idx="392">
                  <c:v>6.55</c:v>
                </c:pt>
                <c:pt idx="393">
                  <c:v>6.5666666666666664</c:v>
                </c:pt>
                <c:pt idx="394">
                  <c:v>6.5833333333333401</c:v>
                </c:pt>
                <c:pt idx="395">
                  <c:v>6.6</c:v>
                </c:pt>
                <c:pt idx="396">
                  <c:v>6.6166666666666663</c:v>
                </c:pt>
                <c:pt idx="397">
                  <c:v>6.63333333333334</c:v>
                </c:pt>
                <c:pt idx="398">
                  <c:v>6.6499999999999995</c:v>
                </c:pt>
                <c:pt idx="399">
                  <c:v>6.666666666666667</c:v>
                </c:pt>
                <c:pt idx="400">
                  <c:v>6.6833333333333398</c:v>
                </c:pt>
                <c:pt idx="401">
                  <c:v>6.7</c:v>
                </c:pt>
                <c:pt idx="402">
                  <c:v>6.7166666666666694</c:v>
                </c:pt>
                <c:pt idx="403">
                  <c:v>6.7333333333333423</c:v>
                </c:pt>
                <c:pt idx="404">
                  <c:v>6.75</c:v>
                </c:pt>
                <c:pt idx="405">
                  <c:v>6.7666666666666684</c:v>
                </c:pt>
                <c:pt idx="406">
                  <c:v>6.7833333333333412</c:v>
                </c:pt>
                <c:pt idx="407">
                  <c:v>6.8</c:v>
                </c:pt>
                <c:pt idx="408">
                  <c:v>6.8166666666666664</c:v>
                </c:pt>
                <c:pt idx="409">
                  <c:v>6.8333333333333401</c:v>
                </c:pt>
                <c:pt idx="410">
                  <c:v>6.85</c:v>
                </c:pt>
                <c:pt idx="411">
                  <c:v>6.8666666666666663</c:v>
                </c:pt>
                <c:pt idx="412">
                  <c:v>6.88333333333334</c:v>
                </c:pt>
                <c:pt idx="413">
                  <c:v>6.9</c:v>
                </c:pt>
                <c:pt idx="414">
                  <c:v>6.9166666666666714</c:v>
                </c:pt>
                <c:pt idx="415">
                  <c:v>6.9333333333333442</c:v>
                </c:pt>
                <c:pt idx="416">
                  <c:v>6.95</c:v>
                </c:pt>
                <c:pt idx="417">
                  <c:v>6.9666666666666694</c:v>
                </c:pt>
                <c:pt idx="418">
                  <c:v>6.9833333333333423</c:v>
                </c:pt>
                <c:pt idx="419">
                  <c:v>7</c:v>
                </c:pt>
                <c:pt idx="420">
                  <c:v>7.0166666666666684</c:v>
                </c:pt>
                <c:pt idx="421">
                  <c:v>7.0333333333333412</c:v>
                </c:pt>
                <c:pt idx="422">
                  <c:v>7.05</c:v>
                </c:pt>
                <c:pt idx="423">
                  <c:v>7.0666666666666664</c:v>
                </c:pt>
                <c:pt idx="424">
                  <c:v>7.0833333333333401</c:v>
                </c:pt>
                <c:pt idx="425">
                  <c:v>7.1</c:v>
                </c:pt>
                <c:pt idx="426">
                  <c:v>7.1166666666666663</c:v>
                </c:pt>
                <c:pt idx="427">
                  <c:v>7.13333333333334</c:v>
                </c:pt>
                <c:pt idx="428">
                  <c:v>7.1499999999999995</c:v>
                </c:pt>
                <c:pt idx="429">
                  <c:v>7.166666666666667</c:v>
                </c:pt>
                <c:pt idx="430">
                  <c:v>7.1833333333333398</c:v>
                </c:pt>
                <c:pt idx="431">
                  <c:v>7.2</c:v>
                </c:pt>
                <c:pt idx="432">
                  <c:v>7.2166666666666694</c:v>
                </c:pt>
                <c:pt idx="433">
                  <c:v>7.2333333333333423</c:v>
                </c:pt>
                <c:pt idx="434">
                  <c:v>7.25</c:v>
                </c:pt>
                <c:pt idx="435">
                  <c:v>7.2666666666666684</c:v>
                </c:pt>
                <c:pt idx="436">
                  <c:v>7.2833333333333412</c:v>
                </c:pt>
                <c:pt idx="437">
                  <c:v>7.3</c:v>
                </c:pt>
                <c:pt idx="438">
                  <c:v>7.3166666666666664</c:v>
                </c:pt>
                <c:pt idx="439">
                  <c:v>7.3333333333333401</c:v>
                </c:pt>
                <c:pt idx="440">
                  <c:v>7.35</c:v>
                </c:pt>
                <c:pt idx="441">
                  <c:v>7.3666666666666663</c:v>
                </c:pt>
                <c:pt idx="442">
                  <c:v>7.38333333333334</c:v>
                </c:pt>
                <c:pt idx="443">
                  <c:v>7.4</c:v>
                </c:pt>
                <c:pt idx="444">
                  <c:v>7.4166666666666714</c:v>
                </c:pt>
                <c:pt idx="445">
                  <c:v>7.4333333333333442</c:v>
                </c:pt>
                <c:pt idx="446">
                  <c:v>7.45</c:v>
                </c:pt>
                <c:pt idx="447">
                  <c:v>7.4666666666666694</c:v>
                </c:pt>
                <c:pt idx="448">
                  <c:v>7.4833333333333423</c:v>
                </c:pt>
                <c:pt idx="449">
                  <c:v>7.5</c:v>
                </c:pt>
                <c:pt idx="450">
                  <c:v>7.5166666666666684</c:v>
                </c:pt>
                <c:pt idx="451">
                  <c:v>7.5333333333333412</c:v>
                </c:pt>
                <c:pt idx="452">
                  <c:v>7.55</c:v>
                </c:pt>
                <c:pt idx="453">
                  <c:v>7.5666666666666664</c:v>
                </c:pt>
                <c:pt idx="454">
                  <c:v>7.5833333333333401</c:v>
                </c:pt>
                <c:pt idx="455">
                  <c:v>7.6</c:v>
                </c:pt>
                <c:pt idx="456">
                  <c:v>7.6166666666666663</c:v>
                </c:pt>
                <c:pt idx="457">
                  <c:v>7.63333333333334</c:v>
                </c:pt>
                <c:pt idx="458">
                  <c:v>7.6499999999999995</c:v>
                </c:pt>
                <c:pt idx="459">
                  <c:v>7.666666666666667</c:v>
                </c:pt>
                <c:pt idx="460">
                  <c:v>7.6833333333333398</c:v>
                </c:pt>
                <c:pt idx="461">
                  <c:v>7.7</c:v>
                </c:pt>
                <c:pt idx="462">
                  <c:v>7.7166666666666694</c:v>
                </c:pt>
                <c:pt idx="463">
                  <c:v>7.7333333333333423</c:v>
                </c:pt>
                <c:pt idx="464">
                  <c:v>7.75</c:v>
                </c:pt>
                <c:pt idx="465">
                  <c:v>7.7666666666666684</c:v>
                </c:pt>
                <c:pt idx="466">
                  <c:v>7.7833333333333412</c:v>
                </c:pt>
                <c:pt idx="467">
                  <c:v>7.8</c:v>
                </c:pt>
                <c:pt idx="468">
                  <c:v>7.8166666666666664</c:v>
                </c:pt>
                <c:pt idx="469">
                  <c:v>7.8333333333333401</c:v>
                </c:pt>
                <c:pt idx="470">
                  <c:v>7.85</c:v>
                </c:pt>
                <c:pt idx="471">
                  <c:v>7.8666666666666663</c:v>
                </c:pt>
                <c:pt idx="472">
                  <c:v>7.88333333333334</c:v>
                </c:pt>
                <c:pt idx="473">
                  <c:v>7.9</c:v>
                </c:pt>
                <c:pt idx="474">
                  <c:v>7.9166666666666714</c:v>
                </c:pt>
                <c:pt idx="475">
                  <c:v>7.9333333333333442</c:v>
                </c:pt>
                <c:pt idx="476">
                  <c:v>7.95</c:v>
                </c:pt>
                <c:pt idx="477">
                  <c:v>7.9666666666666694</c:v>
                </c:pt>
                <c:pt idx="478">
                  <c:v>7.9833333333333423</c:v>
                </c:pt>
                <c:pt idx="479">
                  <c:v>8</c:v>
                </c:pt>
                <c:pt idx="480">
                  <c:v>8.0166666666666728</c:v>
                </c:pt>
                <c:pt idx="481">
                  <c:v>8.0333333333333332</c:v>
                </c:pt>
                <c:pt idx="482">
                  <c:v>8.0500000000000007</c:v>
                </c:pt>
                <c:pt idx="483">
                  <c:v>8.0666666666666789</c:v>
                </c:pt>
                <c:pt idx="484">
                  <c:v>8.0833333333333357</c:v>
                </c:pt>
                <c:pt idx="485">
                  <c:v>8.1</c:v>
                </c:pt>
                <c:pt idx="486">
                  <c:v>8.1166666666666725</c:v>
                </c:pt>
                <c:pt idx="487">
                  <c:v>8.1333333333333329</c:v>
                </c:pt>
                <c:pt idx="488">
                  <c:v>8.15</c:v>
                </c:pt>
                <c:pt idx="489">
                  <c:v>8.1666666666666767</c:v>
                </c:pt>
                <c:pt idx="490">
                  <c:v>8.1833333333333336</c:v>
                </c:pt>
                <c:pt idx="491">
                  <c:v>8.2000000000000011</c:v>
                </c:pt>
                <c:pt idx="492">
                  <c:v>8.2166666666666668</c:v>
                </c:pt>
                <c:pt idx="493">
                  <c:v>8.2333333333333218</c:v>
                </c:pt>
                <c:pt idx="494">
                  <c:v>8.25</c:v>
                </c:pt>
                <c:pt idx="495">
                  <c:v>8.2666666666666728</c:v>
                </c:pt>
                <c:pt idx="496">
                  <c:v>8.2833333333333332</c:v>
                </c:pt>
                <c:pt idx="497">
                  <c:v>8.3000000000000007</c:v>
                </c:pt>
                <c:pt idx="498">
                  <c:v>8.3166666666666789</c:v>
                </c:pt>
                <c:pt idx="499">
                  <c:v>8.3333333333333357</c:v>
                </c:pt>
                <c:pt idx="500">
                  <c:v>8.3500000000000068</c:v>
                </c:pt>
                <c:pt idx="501">
                  <c:v>8.3666666666666796</c:v>
                </c:pt>
                <c:pt idx="502">
                  <c:v>8.3833333333333346</c:v>
                </c:pt>
                <c:pt idx="503">
                  <c:v>8.4</c:v>
                </c:pt>
                <c:pt idx="504">
                  <c:v>8.4166666666666767</c:v>
                </c:pt>
                <c:pt idx="505">
                  <c:v>8.4333333333333336</c:v>
                </c:pt>
                <c:pt idx="506">
                  <c:v>8.4500000000000028</c:v>
                </c:pt>
                <c:pt idx="507">
                  <c:v>8.466666666666681</c:v>
                </c:pt>
                <c:pt idx="508">
                  <c:v>8.4833333333333325</c:v>
                </c:pt>
                <c:pt idx="509">
                  <c:v>8.5</c:v>
                </c:pt>
                <c:pt idx="510">
                  <c:v>8.5166666666666728</c:v>
                </c:pt>
                <c:pt idx="511">
                  <c:v>8.5333333333333332</c:v>
                </c:pt>
                <c:pt idx="512">
                  <c:v>8.5500000000000007</c:v>
                </c:pt>
                <c:pt idx="513">
                  <c:v>8.5666666666666789</c:v>
                </c:pt>
                <c:pt idx="514">
                  <c:v>8.5833333333333357</c:v>
                </c:pt>
                <c:pt idx="515">
                  <c:v>8.6</c:v>
                </c:pt>
                <c:pt idx="516">
                  <c:v>8.6166666666666725</c:v>
                </c:pt>
                <c:pt idx="517">
                  <c:v>8.6333333333333329</c:v>
                </c:pt>
                <c:pt idx="518">
                  <c:v>8.65</c:v>
                </c:pt>
                <c:pt idx="519">
                  <c:v>8.6666666666666767</c:v>
                </c:pt>
                <c:pt idx="520">
                  <c:v>8.6833333333333336</c:v>
                </c:pt>
                <c:pt idx="521">
                  <c:v>8.7000000000000011</c:v>
                </c:pt>
                <c:pt idx="522">
                  <c:v>8.7166666666666668</c:v>
                </c:pt>
                <c:pt idx="523">
                  <c:v>8.7333333333333218</c:v>
                </c:pt>
                <c:pt idx="524">
                  <c:v>8.75</c:v>
                </c:pt>
                <c:pt idx="525">
                  <c:v>8.7666666666666728</c:v>
                </c:pt>
                <c:pt idx="526">
                  <c:v>8.7833333333333332</c:v>
                </c:pt>
                <c:pt idx="527">
                  <c:v>8.8000000000000007</c:v>
                </c:pt>
                <c:pt idx="528">
                  <c:v>8.8166666666666789</c:v>
                </c:pt>
                <c:pt idx="529">
                  <c:v>8.8333333333333357</c:v>
                </c:pt>
                <c:pt idx="530">
                  <c:v>8.8500000000000068</c:v>
                </c:pt>
                <c:pt idx="531">
                  <c:v>8.8666666666666796</c:v>
                </c:pt>
                <c:pt idx="532">
                  <c:v>8.8833333333333346</c:v>
                </c:pt>
                <c:pt idx="533">
                  <c:v>8.9</c:v>
                </c:pt>
                <c:pt idx="534">
                  <c:v>8.9166666666666767</c:v>
                </c:pt>
                <c:pt idx="535">
                  <c:v>8.9333333333333336</c:v>
                </c:pt>
                <c:pt idx="536">
                  <c:v>8.9500000000000028</c:v>
                </c:pt>
                <c:pt idx="537">
                  <c:v>8.966666666666681</c:v>
                </c:pt>
                <c:pt idx="538">
                  <c:v>8.9833333333333325</c:v>
                </c:pt>
                <c:pt idx="539">
                  <c:v>9</c:v>
                </c:pt>
                <c:pt idx="540">
                  <c:v>9.0166666666666728</c:v>
                </c:pt>
                <c:pt idx="541">
                  <c:v>9.0333333333333332</c:v>
                </c:pt>
                <c:pt idx="542">
                  <c:v>9.0500000000000007</c:v>
                </c:pt>
                <c:pt idx="543">
                  <c:v>9.0666666666666789</c:v>
                </c:pt>
                <c:pt idx="544">
                  <c:v>9.0833333333333357</c:v>
                </c:pt>
                <c:pt idx="545">
                  <c:v>9.1</c:v>
                </c:pt>
                <c:pt idx="546">
                  <c:v>9.1166666666666725</c:v>
                </c:pt>
                <c:pt idx="547">
                  <c:v>9.1333333333333329</c:v>
                </c:pt>
                <c:pt idx="548">
                  <c:v>9.15</c:v>
                </c:pt>
                <c:pt idx="549">
                  <c:v>9.1666666666666767</c:v>
                </c:pt>
                <c:pt idx="550">
                  <c:v>9.1833333333333336</c:v>
                </c:pt>
                <c:pt idx="551">
                  <c:v>9.2000000000000011</c:v>
                </c:pt>
                <c:pt idx="552">
                  <c:v>9.2166666666666668</c:v>
                </c:pt>
                <c:pt idx="553">
                  <c:v>9.2333333333333218</c:v>
                </c:pt>
                <c:pt idx="554">
                  <c:v>9.25</c:v>
                </c:pt>
                <c:pt idx="555">
                  <c:v>9.2666666666666728</c:v>
                </c:pt>
                <c:pt idx="556">
                  <c:v>9.2833333333333332</c:v>
                </c:pt>
                <c:pt idx="557">
                  <c:v>9.3000000000000007</c:v>
                </c:pt>
                <c:pt idx="558">
                  <c:v>9.3166666666666789</c:v>
                </c:pt>
                <c:pt idx="559">
                  <c:v>9.3333333333333357</c:v>
                </c:pt>
                <c:pt idx="560">
                  <c:v>9.3500000000000068</c:v>
                </c:pt>
                <c:pt idx="561">
                  <c:v>9.3666666666666796</c:v>
                </c:pt>
                <c:pt idx="562">
                  <c:v>9.3833333333333346</c:v>
                </c:pt>
                <c:pt idx="563">
                  <c:v>9.4</c:v>
                </c:pt>
                <c:pt idx="564">
                  <c:v>9.4166666666666767</c:v>
                </c:pt>
                <c:pt idx="565">
                  <c:v>9.4333333333333336</c:v>
                </c:pt>
                <c:pt idx="566">
                  <c:v>9.4500000000000028</c:v>
                </c:pt>
                <c:pt idx="567">
                  <c:v>9.466666666666681</c:v>
                </c:pt>
                <c:pt idx="568">
                  <c:v>9.4833333333333325</c:v>
                </c:pt>
                <c:pt idx="569">
                  <c:v>9.5</c:v>
                </c:pt>
                <c:pt idx="570">
                  <c:v>9.5166666666666728</c:v>
                </c:pt>
                <c:pt idx="571">
                  <c:v>9.5333333333333332</c:v>
                </c:pt>
                <c:pt idx="572">
                  <c:v>9.5500000000000007</c:v>
                </c:pt>
                <c:pt idx="573">
                  <c:v>9.5666666666666789</c:v>
                </c:pt>
                <c:pt idx="574">
                  <c:v>9.5833333333333357</c:v>
                </c:pt>
                <c:pt idx="575">
                  <c:v>9.6</c:v>
                </c:pt>
                <c:pt idx="576">
                  <c:v>9.6166666666666725</c:v>
                </c:pt>
                <c:pt idx="577">
                  <c:v>9.6333333333333329</c:v>
                </c:pt>
                <c:pt idx="578">
                  <c:v>9.65</c:v>
                </c:pt>
                <c:pt idx="579">
                  <c:v>9.6666666666666767</c:v>
                </c:pt>
                <c:pt idx="580">
                  <c:v>9.6833333333333336</c:v>
                </c:pt>
                <c:pt idx="581">
                  <c:v>9.7000000000000011</c:v>
                </c:pt>
                <c:pt idx="582">
                  <c:v>9.7166666666666668</c:v>
                </c:pt>
                <c:pt idx="583">
                  <c:v>9.7333333333333218</c:v>
                </c:pt>
                <c:pt idx="584">
                  <c:v>9.75</c:v>
                </c:pt>
                <c:pt idx="585">
                  <c:v>9.7666666666666728</c:v>
                </c:pt>
                <c:pt idx="586">
                  <c:v>9.7833333333333332</c:v>
                </c:pt>
                <c:pt idx="587">
                  <c:v>9.8000000000000007</c:v>
                </c:pt>
                <c:pt idx="588">
                  <c:v>9.8166666666666789</c:v>
                </c:pt>
                <c:pt idx="589">
                  <c:v>9.8333333333333357</c:v>
                </c:pt>
                <c:pt idx="590">
                  <c:v>9.8500000000000068</c:v>
                </c:pt>
                <c:pt idx="591">
                  <c:v>9.8666666666666796</c:v>
                </c:pt>
                <c:pt idx="592">
                  <c:v>9.8833333333333346</c:v>
                </c:pt>
                <c:pt idx="593">
                  <c:v>9.9</c:v>
                </c:pt>
                <c:pt idx="594">
                  <c:v>9.9166666666666767</c:v>
                </c:pt>
                <c:pt idx="595">
                  <c:v>9.9333333333333336</c:v>
                </c:pt>
                <c:pt idx="596">
                  <c:v>9.9500000000000028</c:v>
                </c:pt>
                <c:pt idx="597">
                  <c:v>9.966666666666681</c:v>
                </c:pt>
                <c:pt idx="598">
                  <c:v>9.9833333333333325</c:v>
                </c:pt>
                <c:pt idx="599">
                  <c:v>10</c:v>
                </c:pt>
                <c:pt idx="600">
                  <c:v>10.016666666666676</c:v>
                </c:pt>
                <c:pt idx="601">
                  <c:v>10.033333333333333</c:v>
                </c:pt>
                <c:pt idx="602">
                  <c:v>10.050000000000002</c:v>
                </c:pt>
                <c:pt idx="603">
                  <c:v>10.066666666666679</c:v>
                </c:pt>
                <c:pt idx="604">
                  <c:v>10.083333333333334</c:v>
                </c:pt>
                <c:pt idx="605">
                  <c:v>10.1</c:v>
                </c:pt>
                <c:pt idx="606">
                  <c:v>10.116666666666672</c:v>
                </c:pt>
                <c:pt idx="607">
                  <c:v>10.133333333333333</c:v>
                </c:pt>
                <c:pt idx="608">
                  <c:v>10.15</c:v>
                </c:pt>
                <c:pt idx="609">
                  <c:v>10.166666666666679</c:v>
                </c:pt>
                <c:pt idx="610">
                  <c:v>10.183333333333334</c:v>
                </c:pt>
                <c:pt idx="611">
                  <c:v>10.200000000000001</c:v>
                </c:pt>
                <c:pt idx="612">
                  <c:v>10.21666666666667</c:v>
                </c:pt>
                <c:pt idx="613">
                  <c:v>10.233333333333333</c:v>
                </c:pt>
                <c:pt idx="614">
                  <c:v>10.25</c:v>
                </c:pt>
                <c:pt idx="615">
                  <c:v>10.266666666666676</c:v>
                </c:pt>
                <c:pt idx="616">
                  <c:v>10.283333333333333</c:v>
                </c:pt>
                <c:pt idx="617">
                  <c:v>10.3</c:v>
                </c:pt>
                <c:pt idx="618">
                  <c:v>10.316666666666679</c:v>
                </c:pt>
                <c:pt idx="619">
                  <c:v>10.333333333333334</c:v>
                </c:pt>
                <c:pt idx="620">
                  <c:v>10.35000000000001</c:v>
                </c:pt>
                <c:pt idx="621">
                  <c:v>10.366666666666685</c:v>
                </c:pt>
                <c:pt idx="622">
                  <c:v>10.383333333333336</c:v>
                </c:pt>
                <c:pt idx="623">
                  <c:v>10.4</c:v>
                </c:pt>
                <c:pt idx="624">
                  <c:v>10.416666666666679</c:v>
                </c:pt>
                <c:pt idx="625">
                  <c:v>10.433333333333334</c:v>
                </c:pt>
                <c:pt idx="626">
                  <c:v>10.450000000000006</c:v>
                </c:pt>
                <c:pt idx="627">
                  <c:v>10.466666666666679</c:v>
                </c:pt>
                <c:pt idx="628">
                  <c:v>10.483333333333334</c:v>
                </c:pt>
                <c:pt idx="629">
                  <c:v>10.5</c:v>
                </c:pt>
                <c:pt idx="630">
                  <c:v>10.516666666666676</c:v>
                </c:pt>
                <c:pt idx="631">
                  <c:v>10.533333333333333</c:v>
                </c:pt>
                <c:pt idx="632">
                  <c:v>10.55</c:v>
                </c:pt>
                <c:pt idx="633">
                  <c:v>10.566666666666679</c:v>
                </c:pt>
                <c:pt idx="634">
                  <c:v>10.583333333333334</c:v>
                </c:pt>
                <c:pt idx="635">
                  <c:v>10.6</c:v>
                </c:pt>
                <c:pt idx="636">
                  <c:v>10.616666666666672</c:v>
                </c:pt>
                <c:pt idx="637">
                  <c:v>10.633333333333333</c:v>
                </c:pt>
                <c:pt idx="638">
                  <c:v>10.65</c:v>
                </c:pt>
                <c:pt idx="639">
                  <c:v>10.666666666666679</c:v>
                </c:pt>
                <c:pt idx="640">
                  <c:v>10.683333333333334</c:v>
                </c:pt>
                <c:pt idx="641">
                  <c:v>10.7</c:v>
                </c:pt>
                <c:pt idx="642">
                  <c:v>10.71666666666667</c:v>
                </c:pt>
                <c:pt idx="643">
                  <c:v>10.733333333333333</c:v>
                </c:pt>
                <c:pt idx="644">
                  <c:v>10.75</c:v>
                </c:pt>
                <c:pt idx="645">
                  <c:v>10.766666666666676</c:v>
                </c:pt>
                <c:pt idx="646">
                  <c:v>10.783333333333333</c:v>
                </c:pt>
                <c:pt idx="647">
                  <c:v>10.8</c:v>
                </c:pt>
                <c:pt idx="648">
                  <c:v>10.816666666666679</c:v>
                </c:pt>
                <c:pt idx="649">
                  <c:v>10.833333333333334</c:v>
                </c:pt>
                <c:pt idx="650">
                  <c:v>10.85000000000001</c:v>
                </c:pt>
                <c:pt idx="651">
                  <c:v>10.866666666666685</c:v>
                </c:pt>
                <c:pt idx="652">
                  <c:v>10.883333333333336</c:v>
                </c:pt>
                <c:pt idx="653">
                  <c:v>10.9</c:v>
                </c:pt>
                <c:pt idx="654">
                  <c:v>10.916666666666679</c:v>
                </c:pt>
                <c:pt idx="655">
                  <c:v>10.933333333333334</c:v>
                </c:pt>
                <c:pt idx="656">
                  <c:v>10.950000000000006</c:v>
                </c:pt>
                <c:pt idx="657">
                  <c:v>10.966666666666679</c:v>
                </c:pt>
                <c:pt idx="658">
                  <c:v>10.983333333333334</c:v>
                </c:pt>
                <c:pt idx="659">
                  <c:v>11</c:v>
                </c:pt>
                <c:pt idx="660">
                  <c:v>11.016666666666676</c:v>
                </c:pt>
                <c:pt idx="661">
                  <c:v>11.033333333333333</c:v>
                </c:pt>
                <c:pt idx="662">
                  <c:v>11.05</c:v>
                </c:pt>
                <c:pt idx="663">
                  <c:v>11.066666666666679</c:v>
                </c:pt>
                <c:pt idx="664">
                  <c:v>11.083333333333334</c:v>
                </c:pt>
                <c:pt idx="665">
                  <c:v>11.1</c:v>
                </c:pt>
                <c:pt idx="666">
                  <c:v>11.116666666666672</c:v>
                </c:pt>
                <c:pt idx="667">
                  <c:v>11.133333333333333</c:v>
                </c:pt>
                <c:pt idx="668">
                  <c:v>11.15</c:v>
                </c:pt>
                <c:pt idx="669">
                  <c:v>11.166666666666679</c:v>
                </c:pt>
                <c:pt idx="670">
                  <c:v>11.183333333333334</c:v>
                </c:pt>
                <c:pt idx="671">
                  <c:v>11.2</c:v>
                </c:pt>
                <c:pt idx="672">
                  <c:v>11.21666666666667</c:v>
                </c:pt>
                <c:pt idx="673">
                  <c:v>11.233333333333333</c:v>
                </c:pt>
                <c:pt idx="674">
                  <c:v>11.25</c:v>
                </c:pt>
                <c:pt idx="675">
                  <c:v>11.266666666666676</c:v>
                </c:pt>
                <c:pt idx="676">
                  <c:v>11.283333333333333</c:v>
                </c:pt>
                <c:pt idx="677">
                  <c:v>11.3</c:v>
                </c:pt>
                <c:pt idx="678">
                  <c:v>11.316666666666679</c:v>
                </c:pt>
                <c:pt idx="679">
                  <c:v>11.333333333333334</c:v>
                </c:pt>
                <c:pt idx="680">
                  <c:v>11.35000000000001</c:v>
                </c:pt>
                <c:pt idx="681">
                  <c:v>11.366666666666685</c:v>
                </c:pt>
                <c:pt idx="682">
                  <c:v>11.383333333333336</c:v>
                </c:pt>
                <c:pt idx="683">
                  <c:v>11.4</c:v>
                </c:pt>
                <c:pt idx="684">
                  <c:v>11.416666666666679</c:v>
                </c:pt>
                <c:pt idx="685">
                  <c:v>11.433333333333334</c:v>
                </c:pt>
                <c:pt idx="686">
                  <c:v>11.450000000000006</c:v>
                </c:pt>
                <c:pt idx="687">
                  <c:v>11.466666666666679</c:v>
                </c:pt>
                <c:pt idx="688">
                  <c:v>11.483333333333334</c:v>
                </c:pt>
                <c:pt idx="689">
                  <c:v>11.5</c:v>
                </c:pt>
                <c:pt idx="690">
                  <c:v>11.516666666666676</c:v>
                </c:pt>
                <c:pt idx="691">
                  <c:v>11.533333333333333</c:v>
                </c:pt>
                <c:pt idx="692">
                  <c:v>11.55</c:v>
                </c:pt>
                <c:pt idx="693">
                  <c:v>11.566666666666679</c:v>
                </c:pt>
                <c:pt idx="694">
                  <c:v>11.583333333333334</c:v>
                </c:pt>
                <c:pt idx="695">
                  <c:v>11.6</c:v>
                </c:pt>
                <c:pt idx="696">
                  <c:v>11.616666666666672</c:v>
                </c:pt>
                <c:pt idx="697">
                  <c:v>11.633333333333333</c:v>
                </c:pt>
                <c:pt idx="698">
                  <c:v>11.65</c:v>
                </c:pt>
                <c:pt idx="699">
                  <c:v>11.666666666666679</c:v>
                </c:pt>
                <c:pt idx="700">
                  <c:v>11.683333333333334</c:v>
                </c:pt>
                <c:pt idx="701">
                  <c:v>11.7</c:v>
                </c:pt>
                <c:pt idx="702">
                  <c:v>11.71666666666667</c:v>
                </c:pt>
                <c:pt idx="703">
                  <c:v>11.733333333333333</c:v>
                </c:pt>
                <c:pt idx="704">
                  <c:v>11.75</c:v>
                </c:pt>
                <c:pt idx="705">
                  <c:v>11.766666666666676</c:v>
                </c:pt>
                <c:pt idx="706">
                  <c:v>11.783333333333333</c:v>
                </c:pt>
                <c:pt idx="707">
                  <c:v>11.8</c:v>
                </c:pt>
                <c:pt idx="708">
                  <c:v>11.816666666666679</c:v>
                </c:pt>
                <c:pt idx="709">
                  <c:v>11.833333333333334</c:v>
                </c:pt>
                <c:pt idx="710">
                  <c:v>11.85000000000001</c:v>
                </c:pt>
                <c:pt idx="711">
                  <c:v>11.866666666666685</c:v>
                </c:pt>
                <c:pt idx="712">
                  <c:v>11.883333333333336</c:v>
                </c:pt>
                <c:pt idx="713">
                  <c:v>11.9</c:v>
                </c:pt>
                <c:pt idx="714">
                  <c:v>11.916666666666679</c:v>
                </c:pt>
                <c:pt idx="715">
                  <c:v>11.933333333333334</c:v>
                </c:pt>
                <c:pt idx="716">
                  <c:v>11.950000000000006</c:v>
                </c:pt>
                <c:pt idx="717">
                  <c:v>11.966666666666679</c:v>
                </c:pt>
                <c:pt idx="718">
                  <c:v>11.983333333333334</c:v>
                </c:pt>
                <c:pt idx="719">
                  <c:v>12</c:v>
                </c:pt>
                <c:pt idx="720">
                  <c:v>12.016666666666676</c:v>
                </c:pt>
                <c:pt idx="721">
                  <c:v>12.033333333333333</c:v>
                </c:pt>
                <c:pt idx="722">
                  <c:v>12.05</c:v>
                </c:pt>
                <c:pt idx="723">
                  <c:v>12.066666666666679</c:v>
                </c:pt>
                <c:pt idx="724">
                  <c:v>12.083333333333334</c:v>
                </c:pt>
                <c:pt idx="725">
                  <c:v>12.1</c:v>
                </c:pt>
                <c:pt idx="726">
                  <c:v>12.116666666666672</c:v>
                </c:pt>
                <c:pt idx="727">
                  <c:v>12.133333333333333</c:v>
                </c:pt>
                <c:pt idx="728">
                  <c:v>12.15</c:v>
                </c:pt>
                <c:pt idx="729">
                  <c:v>12.166666666666679</c:v>
                </c:pt>
                <c:pt idx="730">
                  <c:v>12.183333333333334</c:v>
                </c:pt>
                <c:pt idx="731">
                  <c:v>12.2</c:v>
                </c:pt>
                <c:pt idx="732">
                  <c:v>12.21666666666667</c:v>
                </c:pt>
                <c:pt idx="733">
                  <c:v>12.233333333333333</c:v>
                </c:pt>
                <c:pt idx="734">
                  <c:v>12.25</c:v>
                </c:pt>
                <c:pt idx="735">
                  <c:v>12.266666666666676</c:v>
                </c:pt>
                <c:pt idx="736">
                  <c:v>12.283333333333333</c:v>
                </c:pt>
                <c:pt idx="737">
                  <c:v>12.3</c:v>
                </c:pt>
                <c:pt idx="738">
                  <c:v>12.316666666666679</c:v>
                </c:pt>
                <c:pt idx="739">
                  <c:v>12.333333333333334</c:v>
                </c:pt>
                <c:pt idx="740">
                  <c:v>12.35000000000001</c:v>
                </c:pt>
                <c:pt idx="741">
                  <c:v>12.366666666666685</c:v>
                </c:pt>
                <c:pt idx="742">
                  <c:v>12.383333333333336</c:v>
                </c:pt>
                <c:pt idx="743">
                  <c:v>12.4</c:v>
                </c:pt>
                <c:pt idx="744">
                  <c:v>12.416666666666679</c:v>
                </c:pt>
                <c:pt idx="745">
                  <c:v>12.433333333333334</c:v>
                </c:pt>
                <c:pt idx="746">
                  <c:v>12.450000000000006</c:v>
                </c:pt>
                <c:pt idx="747">
                  <c:v>12.466666666666679</c:v>
                </c:pt>
                <c:pt idx="748">
                  <c:v>12.483333333333334</c:v>
                </c:pt>
                <c:pt idx="749">
                  <c:v>12.5</c:v>
                </c:pt>
                <c:pt idx="750">
                  <c:v>12.516666666666676</c:v>
                </c:pt>
                <c:pt idx="751">
                  <c:v>12.533333333333333</c:v>
                </c:pt>
                <c:pt idx="752">
                  <c:v>12.55</c:v>
                </c:pt>
                <c:pt idx="753">
                  <c:v>12.566666666666679</c:v>
                </c:pt>
                <c:pt idx="754">
                  <c:v>12.583333333333334</c:v>
                </c:pt>
                <c:pt idx="755">
                  <c:v>12.6</c:v>
                </c:pt>
                <c:pt idx="756">
                  <c:v>12.616666666666672</c:v>
                </c:pt>
                <c:pt idx="757">
                  <c:v>12.633333333333333</c:v>
                </c:pt>
                <c:pt idx="758">
                  <c:v>12.65</c:v>
                </c:pt>
                <c:pt idx="759">
                  <c:v>12.666666666666679</c:v>
                </c:pt>
                <c:pt idx="760">
                  <c:v>12.683333333333334</c:v>
                </c:pt>
                <c:pt idx="761">
                  <c:v>12.7</c:v>
                </c:pt>
                <c:pt idx="762">
                  <c:v>12.71666666666667</c:v>
                </c:pt>
                <c:pt idx="763">
                  <c:v>12.733333333333333</c:v>
                </c:pt>
                <c:pt idx="764">
                  <c:v>12.75</c:v>
                </c:pt>
                <c:pt idx="765">
                  <c:v>12.766666666666676</c:v>
                </c:pt>
                <c:pt idx="766">
                  <c:v>12.783333333333333</c:v>
                </c:pt>
                <c:pt idx="767">
                  <c:v>12.8</c:v>
                </c:pt>
                <c:pt idx="768">
                  <c:v>12.816666666666679</c:v>
                </c:pt>
                <c:pt idx="769">
                  <c:v>12.833333333333334</c:v>
                </c:pt>
                <c:pt idx="770">
                  <c:v>12.85000000000001</c:v>
                </c:pt>
                <c:pt idx="771">
                  <c:v>12.866666666666685</c:v>
                </c:pt>
                <c:pt idx="772">
                  <c:v>12.883333333333336</c:v>
                </c:pt>
                <c:pt idx="773">
                  <c:v>12.9</c:v>
                </c:pt>
                <c:pt idx="774">
                  <c:v>12.916666666666679</c:v>
                </c:pt>
                <c:pt idx="775">
                  <c:v>12.933333333333334</c:v>
                </c:pt>
                <c:pt idx="776">
                  <c:v>12.950000000000006</c:v>
                </c:pt>
                <c:pt idx="777">
                  <c:v>12.966666666666679</c:v>
                </c:pt>
                <c:pt idx="778">
                  <c:v>12.983333333333334</c:v>
                </c:pt>
                <c:pt idx="779">
                  <c:v>13</c:v>
                </c:pt>
                <c:pt idx="780">
                  <c:v>13.016666666666676</c:v>
                </c:pt>
                <c:pt idx="781">
                  <c:v>13.033333333333333</c:v>
                </c:pt>
                <c:pt idx="782">
                  <c:v>13.05</c:v>
                </c:pt>
                <c:pt idx="783">
                  <c:v>13.066666666666679</c:v>
                </c:pt>
                <c:pt idx="784">
                  <c:v>13.083333333333334</c:v>
                </c:pt>
                <c:pt idx="785">
                  <c:v>13.1</c:v>
                </c:pt>
                <c:pt idx="786">
                  <c:v>13.116666666666672</c:v>
                </c:pt>
                <c:pt idx="787">
                  <c:v>13.133333333333333</c:v>
                </c:pt>
                <c:pt idx="788">
                  <c:v>13.15</c:v>
                </c:pt>
                <c:pt idx="789">
                  <c:v>13.166666666666679</c:v>
                </c:pt>
                <c:pt idx="790">
                  <c:v>13.183333333333334</c:v>
                </c:pt>
                <c:pt idx="791">
                  <c:v>13.2</c:v>
                </c:pt>
                <c:pt idx="792">
                  <c:v>13.21666666666667</c:v>
                </c:pt>
                <c:pt idx="793">
                  <c:v>13.233333333333333</c:v>
                </c:pt>
                <c:pt idx="794">
                  <c:v>13.25</c:v>
                </c:pt>
                <c:pt idx="795">
                  <c:v>13.266666666666676</c:v>
                </c:pt>
                <c:pt idx="796">
                  <c:v>13.283333333333333</c:v>
                </c:pt>
                <c:pt idx="797">
                  <c:v>13.3</c:v>
                </c:pt>
                <c:pt idx="798">
                  <c:v>13.316666666666679</c:v>
                </c:pt>
                <c:pt idx="799">
                  <c:v>13.333333333333334</c:v>
                </c:pt>
                <c:pt idx="800">
                  <c:v>13.35000000000001</c:v>
                </c:pt>
                <c:pt idx="801">
                  <c:v>13.366666666666685</c:v>
                </c:pt>
                <c:pt idx="802">
                  <c:v>13.383333333333336</c:v>
                </c:pt>
                <c:pt idx="803">
                  <c:v>13.4</c:v>
                </c:pt>
                <c:pt idx="804">
                  <c:v>13.416666666666679</c:v>
                </c:pt>
                <c:pt idx="805">
                  <c:v>13.433333333333334</c:v>
                </c:pt>
                <c:pt idx="806">
                  <c:v>13.450000000000006</c:v>
                </c:pt>
                <c:pt idx="807">
                  <c:v>13.466666666666679</c:v>
                </c:pt>
                <c:pt idx="808">
                  <c:v>13.483333333333334</c:v>
                </c:pt>
                <c:pt idx="809">
                  <c:v>13.5</c:v>
                </c:pt>
                <c:pt idx="810">
                  <c:v>13.516666666666676</c:v>
                </c:pt>
                <c:pt idx="811">
                  <c:v>13.533333333333333</c:v>
                </c:pt>
                <c:pt idx="812">
                  <c:v>13.55</c:v>
                </c:pt>
                <c:pt idx="813">
                  <c:v>13.566666666666679</c:v>
                </c:pt>
                <c:pt idx="814">
                  <c:v>13.583333333333334</c:v>
                </c:pt>
                <c:pt idx="815">
                  <c:v>13.6</c:v>
                </c:pt>
                <c:pt idx="816">
                  <c:v>13.616666666666672</c:v>
                </c:pt>
                <c:pt idx="817">
                  <c:v>13.633333333333333</c:v>
                </c:pt>
                <c:pt idx="818">
                  <c:v>13.65</c:v>
                </c:pt>
                <c:pt idx="819">
                  <c:v>13.666666666666679</c:v>
                </c:pt>
                <c:pt idx="820">
                  <c:v>13.683333333333334</c:v>
                </c:pt>
                <c:pt idx="821">
                  <c:v>13.7</c:v>
                </c:pt>
                <c:pt idx="822">
                  <c:v>13.71666666666667</c:v>
                </c:pt>
                <c:pt idx="823">
                  <c:v>13.733333333333333</c:v>
                </c:pt>
                <c:pt idx="824">
                  <c:v>13.75</c:v>
                </c:pt>
                <c:pt idx="825">
                  <c:v>13.766666666666676</c:v>
                </c:pt>
                <c:pt idx="826">
                  <c:v>13.783333333333333</c:v>
                </c:pt>
                <c:pt idx="827">
                  <c:v>13.8</c:v>
                </c:pt>
                <c:pt idx="828">
                  <c:v>13.816666666666679</c:v>
                </c:pt>
                <c:pt idx="829">
                  <c:v>13.833333333333334</c:v>
                </c:pt>
                <c:pt idx="830">
                  <c:v>13.85000000000001</c:v>
                </c:pt>
                <c:pt idx="831">
                  <c:v>13.866666666666685</c:v>
                </c:pt>
                <c:pt idx="832">
                  <c:v>13.883333333333336</c:v>
                </c:pt>
                <c:pt idx="833">
                  <c:v>13.9</c:v>
                </c:pt>
                <c:pt idx="834">
                  <c:v>13.916666666666679</c:v>
                </c:pt>
                <c:pt idx="835">
                  <c:v>13.933333333333334</c:v>
                </c:pt>
                <c:pt idx="836">
                  <c:v>13.950000000000006</c:v>
                </c:pt>
                <c:pt idx="837">
                  <c:v>13.966666666666679</c:v>
                </c:pt>
                <c:pt idx="838">
                  <c:v>13.983333333333334</c:v>
                </c:pt>
                <c:pt idx="839">
                  <c:v>14</c:v>
                </c:pt>
                <c:pt idx="840">
                  <c:v>14.016666666666676</c:v>
                </c:pt>
                <c:pt idx="841">
                  <c:v>14.033333333333333</c:v>
                </c:pt>
                <c:pt idx="842">
                  <c:v>14.05</c:v>
                </c:pt>
                <c:pt idx="843">
                  <c:v>14.066666666666679</c:v>
                </c:pt>
                <c:pt idx="844">
                  <c:v>14.083333333333334</c:v>
                </c:pt>
                <c:pt idx="845">
                  <c:v>14.1</c:v>
                </c:pt>
                <c:pt idx="846">
                  <c:v>14.116666666666672</c:v>
                </c:pt>
                <c:pt idx="847">
                  <c:v>14.133333333333333</c:v>
                </c:pt>
                <c:pt idx="848">
                  <c:v>14.15</c:v>
                </c:pt>
                <c:pt idx="849">
                  <c:v>14.166666666666679</c:v>
                </c:pt>
                <c:pt idx="850">
                  <c:v>14.183333333333334</c:v>
                </c:pt>
                <c:pt idx="851">
                  <c:v>14.2</c:v>
                </c:pt>
                <c:pt idx="852">
                  <c:v>14.21666666666667</c:v>
                </c:pt>
                <c:pt idx="853">
                  <c:v>14.233333333333333</c:v>
                </c:pt>
                <c:pt idx="854">
                  <c:v>14.25</c:v>
                </c:pt>
                <c:pt idx="855">
                  <c:v>14.266666666666676</c:v>
                </c:pt>
                <c:pt idx="856">
                  <c:v>14.283333333333333</c:v>
                </c:pt>
                <c:pt idx="857">
                  <c:v>14.3</c:v>
                </c:pt>
                <c:pt idx="858">
                  <c:v>14.316666666666679</c:v>
                </c:pt>
                <c:pt idx="859">
                  <c:v>14.333333333333334</c:v>
                </c:pt>
                <c:pt idx="860">
                  <c:v>14.35000000000001</c:v>
                </c:pt>
                <c:pt idx="861">
                  <c:v>14.366666666666685</c:v>
                </c:pt>
                <c:pt idx="862">
                  <c:v>14.383333333333336</c:v>
                </c:pt>
                <c:pt idx="863">
                  <c:v>14.4</c:v>
                </c:pt>
                <c:pt idx="864">
                  <c:v>14.416666666666679</c:v>
                </c:pt>
                <c:pt idx="865">
                  <c:v>14.433333333333334</c:v>
                </c:pt>
                <c:pt idx="866">
                  <c:v>14.450000000000006</c:v>
                </c:pt>
                <c:pt idx="867">
                  <c:v>14.466666666666679</c:v>
                </c:pt>
                <c:pt idx="868">
                  <c:v>14.483333333333334</c:v>
                </c:pt>
                <c:pt idx="869">
                  <c:v>14.5</c:v>
                </c:pt>
                <c:pt idx="870">
                  <c:v>14.516666666666676</c:v>
                </c:pt>
                <c:pt idx="871">
                  <c:v>14.533333333333333</c:v>
                </c:pt>
                <c:pt idx="872">
                  <c:v>14.55</c:v>
                </c:pt>
                <c:pt idx="873">
                  <c:v>14.566666666666679</c:v>
                </c:pt>
                <c:pt idx="874">
                  <c:v>14.583333333333334</c:v>
                </c:pt>
                <c:pt idx="875">
                  <c:v>14.6</c:v>
                </c:pt>
                <c:pt idx="876">
                  <c:v>14.616666666666672</c:v>
                </c:pt>
                <c:pt idx="877">
                  <c:v>14.633333333333333</c:v>
                </c:pt>
                <c:pt idx="878">
                  <c:v>14.65</c:v>
                </c:pt>
                <c:pt idx="879">
                  <c:v>14.666666666666679</c:v>
                </c:pt>
                <c:pt idx="880">
                  <c:v>14.683333333333334</c:v>
                </c:pt>
                <c:pt idx="881">
                  <c:v>14.7</c:v>
                </c:pt>
                <c:pt idx="882">
                  <c:v>14.71666666666667</c:v>
                </c:pt>
                <c:pt idx="883">
                  <c:v>14.733333333333333</c:v>
                </c:pt>
                <c:pt idx="884">
                  <c:v>14.75</c:v>
                </c:pt>
                <c:pt idx="885">
                  <c:v>14.766666666666676</c:v>
                </c:pt>
                <c:pt idx="886">
                  <c:v>14.783333333333333</c:v>
                </c:pt>
                <c:pt idx="887">
                  <c:v>14.8</c:v>
                </c:pt>
                <c:pt idx="888">
                  <c:v>14.816666666666679</c:v>
                </c:pt>
                <c:pt idx="889">
                  <c:v>14.833333333333334</c:v>
                </c:pt>
                <c:pt idx="890">
                  <c:v>14.85000000000001</c:v>
                </c:pt>
                <c:pt idx="891">
                  <c:v>14.866666666666685</c:v>
                </c:pt>
                <c:pt idx="892">
                  <c:v>14.883333333333336</c:v>
                </c:pt>
                <c:pt idx="893">
                  <c:v>14.9</c:v>
                </c:pt>
                <c:pt idx="894">
                  <c:v>14.916666666666679</c:v>
                </c:pt>
                <c:pt idx="895">
                  <c:v>14.933333333333334</c:v>
                </c:pt>
                <c:pt idx="896">
                  <c:v>14.950000000000006</c:v>
                </c:pt>
                <c:pt idx="897">
                  <c:v>14.966666666666679</c:v>
                </c:pt>
                <c:pt idx="898">
                  <c:v>14.983333333333334</c:v>
                </c:pt>
                <c:pt idx="899">
                  <c:v>15</c:v>
                </c:pt>
                <c:pt idx="900">
                  <c:v>15.016666666666676</c:v>
                </c:pt>
                <c:pt idx="901">
                  <c:v>15.033333333333333</c:v>
                </c:pt>
                <c:pt idx="902">
                  <c:v>15.05</c:v>
                </c:pt>
                <c:pt idx="903">
                  <c:v>15.066666666666679</c:v>
                </c:pt>
                <c:pt idx="904">
                  <c:v>15.083333333333334</c:v>
                </c:pt>
                <c:pt idx="905">
                  <c:v>15.1</c:v>
                </c:pt>
                <c:pt idx="906">
                  <c:v>15.116666666666672</c:v>
                </c:pt>
                <c:pt idx="907">
                  <c:v>15.133333333333333</c:v>
                </c:pt>
                <c:pt idx="908">
                  <c:v>15.15</c:v>
                </c:pt>
                <c:pt idx="909">
                  <c:v>15.166666666666679</c:v>
                </c:pt>
                <c:pt idx="910">
                  <c:v>15.183333333333334</c:v>
                </c:pt>
                <c:pt idx="911">
                  <c:v>15.2</c:v>
                </c:pt>
                <c:pt idx="912">
                  <c:v>15.21666666666667</c:v>
                </c:pt>
                <c:pt idx="913">
                  <c:v>15.233333333333333</c:v>
                </c:pt>
                <c:pt idx="914">
                  <c:v>15.25</c:v>
                </c:pt>
                <c:pt idx="915">
                  <c:v>15.266666666666676</c:v>
                </c:pt>
                <c:pt idx="916">
                  <c:v>15.283333333333333</c:v>
                </c:pt>
                <c:pt idx="917">
                  <c:v>15.3</c:v>
                </c:pt>
                <c:pt idx="918">
                  <c:v>15.316666666666679</c:v>
                </c:pt>
                <c:pt idx="919">
                  <c:v>15.333333333333334</c:v>
                </c:pt>
                <c:pt idx="920">
                  <c:v>15.35000000000001</c:v>
                </c:pt>
                <c:pt idx="921">
                  <c:v>15.366666666666685</c:v>
                </c:pt>
                <c:pt idx="922">
                  <c:v>15.383333333333336</c:v>
                </c:pt>
                <c:pt idx="923">
                  <c:v>15.4</c:v>
                </c:pt>
                <c:pt idx="924">
                  <c:v>15.416666666666679</c:v>
                </c:pt>
                <c:pt idx="925">
                  <c:v>15.433333333333334</c:v>
                </c:pt>
                <c:pt idx="926">
                  <c:v>15.450000000000006</c:v>
                </c:pt>
                <c:pt idx="927">
                  <c:v>15.466666666666679</c:v>
                </c:pt>
                <c:pt idx="928">
                  <c:v>15.483333333333334</c:v>
                </c:pt>
                <c:pt idx="929">
                  <c:v>15.5</c:v>
                </c:pt>
                <c:pt idx="930">
                  <c:v>15.516666666666676</c:v>
                </c:pt>
                <c:pt idx="931">
                  <c:v>15.533333333333333</c:v>
                </c:pt>
                <c:pt idx="932">
                  <c:v>15.55</c:v>
                </c:pt>
                <c:pt idx="933">
                  <c:v>15.566666666666679</c:v>
                </c:pt>
                <c:pt idx="934">
                  <c:v>15.583333333333334</c:v>
                </c:pt>
                <c:pt idx="935">
                  <c:v>15.6</c:v>
                </c:pt>
                <c:pt idx="936">
                  <c:v>15.616666666666672</c:v>
                </c:pt>
                <c:pt idx="937">
                  <c:v>15.633333333333333</c:v>
                </c:pt>
                <c:pt idx="938">
                  <c:v>15.65</c:v>
                </c:pt>
                <c:pt idx="939">
                  <c:v>15.666666666666679</c:v>
                </c:pt>
                <c:pt idx="940">
                  <c:v>15.683333333333334</c:v>
                </c:pt>
                <c:pt idx="941">
                  <c:v>15.7</c:v>
                </c:pt>
                <c:pt idx="942">
                  <c:v>15.71666666666667</c:v>
                </c:pt>
                <c:pt idx="943">
                  <c:v>15.733333333333333</c:v>
                </c:pt>
                <c:pt idx="944">
                  <c:v>15.75</c:v>
                </c:pt>
                <c:pt idx="945">
                  <c:v>15.766666666666676</c:v>
                </c:pt>
                <c:pt idx="946">
                  <c:v>15.783333333333333</c:v>
                </c:pt>
                <c:pt idx="947">
                  <c:v>15.8</c:v>
                </c:pt>
                <c:pt idx="948">
                  <c:v>15.816666666666679</c:v>
                </c:pt>
                <c:pt idx="949">
                  <c:v>15.833333333333334</c:v>
                </c:pt>
                <c:pt idx="950">
                  <c:v>15.85000000000001</c:v>
                </c:pt>
                <c:pt idx="951">
                  <c:v>15.866666666666685</c:v>
                </c:pt>
                <c:pt idx="952">
                  <c:v>15.883333333333336</c:v>
                </c:pt>
                <c:pt idx="953">
                  <c:v>15.9</c:v>
                </c:pt>
                <c:pt idx="954">
                  <c:v>15.916666666666679</c:v>
                </c:pt>
                <c:pt idx="955">
                  <c:v>15.933333333333334</c:v>
                </c:pt>
                <c:pt idx="956">
                  <c:v>15.950000000000006</c:v>
                </c:pt>
                <c:pt idx="957">
                  <c:v>15.966666666666679</c:v>
                </c:pt>
                <c:pt idx="958">
                  <c:v>15.983333333333334</c:v>
                </c:pt>
                <c:pt idx="959">
                  <c:v>16</c:v>
                </c:pt>
                <c:pt idx="960">
                  <c:v>16.016666666666687</c:v>
                </c:pt>
                <c:pt idx="961">
                  <c:v>16.033333333333289</c:v>
                </c:pt>
                <c:pt idx="962">
                  <c:v>16.05</c:v>
                </c:pt>
                <c:pt idx="963">
                  <c:v>16.066666666666666</c:v>
                </c:pt>
                <c:pt idx="964">
                  <c:v>16.083333333333272</c:v>
                </c:pt>
                <c:pt idx="965">
                  <c:v>16.100000000000001</c:v>
                </c:pt>
                <c:pt idx="966">
                  <c:v>16.116666666666688</c:v>
                </c:pt>
                <c:pt idx="967">
                  <c:v>16.133333333333301</c:v>
                </c:pt>
                <c:pt idx="968">
                  <c:v>16.149999999999999</c:v>
                </c:pt>
                <c:pt idx="969">
                  <c:v>16.166666666666668</c:v>
                </c:pt>
                <c:pt idx="970">
                  <c:v>16.183333333333284</c:v>
                </c:pt>
                <c:pt idx="971">
                  <c:v>16.2</c:v>
                </c:pt>
                <c:pt idx="972">
                  <c:v>16.216666666666665</c:v>
                </c:pt>
                <c:pt idx="973">
                  <c:v>16.233333333333285</c:v>
                </c:pt>
                <c:pt idx="974">
                  <c:v>16.25</c:v>
                </c:pt>
                <c:pt idx="975">
                  <c:v>16.266666666666666</c:v>
                </c:pt>
                <c:pt idx="976">
                  <c:v>16.283333333333275</c:v>
                </c:pt>
                <c:pt idx="977">
                  <c:v>16.3</c:v>
                </c:pt>
                <c:pt idx="978">
                  <c:v>16.316666666666688</c:v>
                </c:pt>
                <c:pt idx="979">
                  <c:v>16.33333333333329</c:v>
                </c:pt>
                <c:pt idx="980">
                  <c:v>16.350000000000001</c:v>
                </c:pt>
                <c:pt idx="981">
                  <c:v>16.366666666666667</c:v>
                </c:pt>
                <c:pt idx="982">
                  <c:v>16.383333333333276</c:v>
                </c:pt>
                <c:pt idx="983">
                  <c:v>16.399999999999999</c:v>
                </c:pt>
                <c:pt idx="984">
                  <c:v>16.416666666666668</c:v>
                </c:pt>
                <c:pt idx="985">
                  <c:v>16.433333333333284</c:v>
                </c:pt>
                <c:pt idx="986">
                  <c:v>16.45</c:v>
                </c:pt>
                <c:pt idx="987">
                  <c:v>16.466666666666644</c:v>
                </c:pt>
                <c:pt idx="988">
                  <c:v>16.483333333333267</c:v>
                </c:pt>
                <c:pt idx="989">
                  <c:v>16.5</c:v>
                </c:pt>
                <c:pt idx="990">
                  <c:v>16.516666666666687</c:v>
                </c:pt>
                <c:pt idx="991">
                  <c:v>16.533333333333289</c:v>
                </c:pt>
                <c:pt idx="992">
                  <c:v>16.55</c:v>
                </c:pt>
                <c:pt idx="993">
                  <c:v>16.566666666666666</c:v>
                </c:pt>
                <c:pt idx="994">
                  <c:v>16.583333333333272</c:v>
                </c:pt>
                <c:pt idx="995">
                  <c:v>16.600000000000001</c:v>
                </c:pt>
                <c:pt idx="996">
                  <c:v>16.616666666666688</c:v>
                </c:pt>
                <c:pt idx="997">
                  <c:v>16.633333333333301</c:v>
                </c:pt>
                <c:pt idx="998">
                  <c:v>16.649999999999999</c:v>
                </c:pt>
                <c:pt idx="999">
                  <c:v>16.666666666666668</c:v>
                </c:pt>
                <c:pt idx="1000">
                  <c:v>16.683333333333284</c:v>
                </c:pt>
                <c:pt idx="1001">
                  <c:v>16.7</c:v>
                </c:pt>
                <c:pt idx="1002">
                  <c:v>16.716666666666665</c:v>
                </c:pt>
                <c:pt idx="1003">
                  <c:v>16.733333333333285</c:v>
                </c:pt>
                <c:pt idx="1004">
                  <c:v>16.75</c:v>
                </c:pt>
                <c:pt idx="1005">
                  <c:v>16.766666666666666</c:v>
                </c:pt>
                <c:pt idx="1006">
                  <c:v>16.783333333333275</c:v>
                </c:pt>
                <c:pt idx="1007">
                  <c:v>16.8</c:v>
                </c:pt>
                <c:pt idx="1008">
                  <c:v>16.816666666666688</c:v>
                </c:pt>
                <c:pt idx="1009">
                  <c:v>16.83333333333329</c:v>
                </c:pt>
                <c:pt idx="1010">
                  <c:v>16.850000000000001</c:v>
                </c:pt>
                <c:pt idx="1011">
                  <c:v>16.866666666666667</c:v>
                </c:pt>
                <c:pt idx="1012">
                  <c:v>16.883333333333276</c:v>
                </c:pt>
                <c:pt idx="1013">
                  <c:v>16.899999999999999</c:v>
                </c:pt>
                <c:pt idx="1014">
                  <c:v>16.916666666666668</c:v>
                </c:pt>
                <c:pt idx="1015">
                  <c:v>16.933333333333284</c:v>
                </c:pt>
                <c:pt idx="1016">
                  <c:v>16.95</c:v>
                </c:pt>
                <c:pt idx="1017">
                  <c:v>16.966666666666644</c:v>
                </c:pt>
                <c:pt idx="1018">
                  <c:v>16.983333333333267</c:v>
                </c:pt>
                <c:pt idx="1019">
                  <c:v>17</c:v>
                </c:pt>
                <c:pt idx="1020">
                  <c:v>17.016666666666687</c:v>
                </c:pt>
                <c:pt idx="1021">
                  <c:v>17.033333333333289</c:v>
                </c:pt>
                <c:pt idx="1022">
                  <c:v>17.05</c:v>
                </c:pt>
                <c:pt idx="1023">
                  <c:v>17.066666666666666</c:v>
                </c:pt>
                <c:pt idx="1024">
                  <c:v>17.083333333333272</c:v>
                </c:pt>
                <c:pt idx="1025">
                  <c:v>17.100000000000001</c:v>
                </c:pt>
                <c:pt idx="1026">
                  <c:v>17.116666666666688</c:v>
                </c:pt>
                <c:pt idx="1027">
                  <c:v>17.133333333333301</c:v>
                </c:pt>
                <c:pt idx="1028">
                  <c:v>17.149999999999999</c:v>
                </c:pt>
                <c:pt idx="1029">
                  <c:v>17.166666666666668</c:v>
                </c:pt>
                <c:pt idx="1030">
                  <c:v>17.183333333333284</c:v>
                </c:pt>
                <c:pt idx="1031">
                  <c:v>17.2</c:v>
                </c:pt>
                <c:pt idx="1032">
                  <c:v>17.216666666666665</c:v>
                </c:pt>
                <c:pt idx="1033">
                  <c:v>17.233333333333285</c:v>
                </c:pt>
                <c:pt idx="1034">
                  <c:v>17.25</c:v>
                </c:pt>
                <c:pt idx="1035">
                  <c:v>17.266666666666666</c:v>
                </c:pt>
                <c:pt idx="1036">
                  <c:v>17.283333333333275</c:v>
                </c:pt>
                <c:pt idx="1037">
                  <c:v>17.3</c:v>
                </c:pt>
                <c:pt idx="1038">
                  <c:v>17.316666666666688</c:v>
                </c:pt>
                <c:pt idx="1039">
                  <c:v>17.33333333333329</c:v>
                </c:pt>
                <c:pt idx="1040">
                  <c:v>17.350000000000001</c:v>
                </c:pt>
                <c:pt idx="1041">
                  <c:v>17.366666666666667</c:v>
                </c:pt>
                <c:pt idx="1042">
                  <c:v>17.383333333333276</c:v>
                </c:pt>
                <c:pt idx="1043">
                  <c:v>17.399999999999999</c:v>
                </c:pt>
                <c:pt idx="1044">
                  <c:v>17.416666666666668</c:v>
                </c:pt>
                <c:pt idx="1045">
                  <c:v>17.433333333333284</c:v>
                </c:pt>
                <c:pt idx="1046">
                  <c:v>17.45</c:v>
                </c:pt>
                <c:pt idx="1047">
                  <c:v>17.466666666666644</c:v>
                </c:pt>
                <c:pt idx="1048">
                  <c:v>17.483333333333267</c:v>
                </c:pt>
                <c:pt idx="1049">
                  <c:v>17.5</c:v>
                </c:pt>
                <c:pt idx="1050">
                  <c:v>17.516666666666687</c:v>
                </c:pt>
                <c:pt idx="1051">
                  <c:v>17.533333333333289</c:v>
                </c:pt>
                <c:pt idx="1052">
                  <c:v>17.55</c:v>
                </c:pt>
                <c:pt idx="1053">
                  <c:v>17.566666666666666</c:v>
                </c:pt>
                <c:pt idx="1054">
                  <c:v>17.583333333333272</c:v>
                </c:pt>
                <c:pt idx="1055">
                  <c:v>17.600000000000001</c:v>
                </c:pt>
                <c:pt idx="1056">
                  <c:v>17.616666666666688</c:v>
                </c:pt>
                <c:pt idx="1057">
                  <c:v>17.633333333333301</c:v>
                </c:pt>
                <c:pt idx="1058">
                  <c:v>17.649999999999999</c:v>
                </c:pt>
                <c:pt idx="1059">
                  <c:v>17.666666666666668</c:v>
                </c:pt>
                <c:pt idx="1060">
                  <c:v>17.683333333333284</c:v>
                </c:pt>
                <c:pt idx="1061">
                  <c:v>17.7</c:v>
                </c:pt>
                <c:pt idx="1062">
                  <c:v>17.716666666666665</c:v>
                </c:pt>
                <c:pt idx="1063">
                  <c:v>17.733333333333285</c:v>
                </c:pt>
                <c:pt idx="1064">
                  <c:v>17.75</c:v>
                </c:pt>
                <c:pt idx="1065">
                  <c:v>17.766666666666666</c:v>
                </c:pt>
                <c:pt idx="1066">
                  <c:v>17.783333333333275</c:v>
                </c:pt>
                <c:pt idx="1067">
                  <c:v>17.8</c:v>
                </c:pt>
                <c:pt idx="1068">
                  <c:v>17.816666666666688</c:v>
                </c:pt>
                <c:pt idx="1069">
                  <c:v>17.83333333333329</c:v>
                </c:pt>
                <c:pt idx="1070">
                  <c:v>17.850000000000001</c:v>
                </c:pt>
                <c:pt idx="1071">
                  <c:v>17.866666666666667</c:v>
                </c:pt>
                <c:pt idx="1072">
                  <c:v>17.883333333333276</c:v>
                </c:pt>
                <c:pt idx="1073">
                  <c:v>17.899999999999999</c:v>
                </c:pt>
                <c:pt idx="1074">
                  <c:v>17.916666666666668</c:v>
                </c:pt>
                <c:pt idx="1075">
                  <c:v>17.933333333333284</c:v>
                </c:pt>
                <c:pt idx="1076">
                  <c:v>17.95</c:v>
                </c:pt>
                <c:pt idx="1077">
                  <c:v>17.966666666666644</c:v>
                </c:pt>
                <c:pt idx="1078">
                  <c:v>17.983333333333267</c:v>
                </c:pt>
                <c:pt idx="1079">
                  <c:v>18</c:v>
                </c:pt>
                <c:pt idx="1080">
                  <c:v>18.016666666666687</c:v>
                </c:pt>
                <c:pt idx="1081">
                  <c:v>18.033333333333289</c:v>
                </c:pt>
                <c:pt idx="1082">
                  <c:v>18.05</c:v>
                </c:pt>
                <c:pt idx="1083">
                  <c:v>18.066666666666666</c:v>
                </c:pt>
                <c:pt idx="1084">
                  <c:v>18.083333333333272</c:v>
                </c:pt>
                <c:pt idx="1085">
                  <c:v>18.100000000000001</c:v>
                </c:pt>
                <c:pt idx="1086">
                  <c:v>18.116666666666688</c:v>
                </c:pt>
                <c:pt idx="1087">
                  <c:v>18.133333333333301</c:v>
                </c:pt>
                <c:pt idx="1088">
                  <c:v>18.149999999999999</c:v>
                </c:pt>
                <c:pt idx="1089">
                  <c:v>18.166666666666668</c:v>
                </c:pt>
                <c:pt idx="1090">
                  <c:v>18.183333333333284</c:v>
                </c:pt>
                <c:pt idx="1091">
                  <c:v>18.2</c:v>
                </c:pt>
                <c:pt idx="1092">
                  <c:v>18.216666666666665</c:v>
                </c:pt>
                <c:pt idx="1093">
                  <c:v>18.233333333333285</c:v>
                </c:pt>
                <c:pt idx="1094">
                  <c:v>18.25</c:v>
                </c:pt>
                <c:pt idx="1095">
                  <c:v>18.266666666666666</c:v>
                </c:pt>
                <c:pt idx="1096">
                  <c:v>18.283333333333275</c:v>
                </c:pt>
                <c:pt idx="1097">
                  <c:v>18.3</c:v>
                </c:pt>
                <c:pt idx="1098">
                  <c:v>18.316666666666688</c:v>
                </c:pt>
                <c:pt idx="1099">
                  <c:v>18.33333333333329</c:v>
                </c:pt>
                <c:pt idx="1100">
                  <c:v>18.350000000000001</c:v>
                </c:pt>
                <c:pt idx="1101">
                  <c:v>18.366666666666667</c:v>
                </c:pt>
                <c:pt idx="1102">
                  <c:v>18.383333333333276</c:v>
                </c:pt>
                <c:pt idx="1103">
                  <c:v>18.399999999999999</c:v>
                </c:pt>
                <c:pt idx="1104">
                  <c:v>18.416666666666668</c:v>
                </c:pt>
                <c:pt idx="1105">
                  <c:v>18.433333333333284</c:v>
                </c:pt>
                <c:pt idx="1106">
                  <c:v>18.45</c:v>
                </c:pt>
                <c:pt idx="1107">
                  <c:v>18.466666666666644</c:v>
                </c:pt>
                <c:pt idx="1108">
                  <c:v>18.483333333333267</c:v>
                </c:pt>
                <c:pt idx="1109">
                  <c:v>18.5</c:v>
                </c:pt>
                <c:pt idx="1110">
                  <c:v>18.516666666666687</c:v>
                </c:pt>
                <c:pt idx="1111">
                  <c:v>18.533333333333289</c:v>
                </c:pt>
                <c:pt idx="1112">
                  <c:v>18.55</c:v>
                </c:pt>
                <c:pt idx="1113">
                  <c:v>18.566666666666666</c:v>
                </c:pt>
                <c:pt idx="1114">
                  <c:v>18.583333333333272</c:v>
                </c:pt>
                <c:pt idx="1115">
                  <c:v>18.600000000000001</c:v>
                </c:pt>
                <c:pt idx="1116">
                  <c:v>18.616666666666688</c:v>
                </c:pt>
                <c:pt idx="1117">
                  <c:v>18.633333333333301</c:v>
                </c:pt>
                <c:pt idx="1118">
                  <c:v>18.649999999999999</c:v>
                </c:pt>
                <c:pt idx="1119">
                  <c:v>18.666666666666668</c:v>
                </c:pt>
                <c:pt idx="1120">
                  <c:v>18.683333333333284</c:v>
                </c:pt>
                <c:pt idx="1121">
                  <c:v>18.7</c:v>
                </c:pt>
                <c:pt idx="1122">
                  <c:v>18.716666666666665</c:v>
                </c:pt>
                <c:pt idx="1123">
                  <c:v>18.733333333333285</c:v>
                </c:pt>
                <c:pt idx="1124">
                  <c:v>18.75</c:v>
                </c:pt>
                <c:pt idx="1125">
                  <c:v>18.766666666666666</c:v>
                </c:pt>
                <c:pt idx="1126">
                  <c:v>18.783333333333275</c:v>
                </c:pt>
                <c:pt idx="1127">
                  <c:v>18.8</c:v>
                </c:pt>
                <c:pt idx="1128">
                  <c:v>18.816666666666688</c:v>
                </c:pt>
                <c:pt idx="1129">
                  <c:v>18.83333333333329</c:v>
                </c:pt>
                <c:pt idx="1130">
                  <c:v>18.850000000000001</c:v>
                </c:pt>
                <c:pt idx="1131">
                  <c:v>18.866666666666667</c:v>
                </c:pt>
                <c:pt idx="1132">
                  <c:v>18.883333333333276</c:v>
                </c:pt>
                <c:pt idx="1133">
                  <c:v>18.899999999999999</c:v>
                </c:pt>
                <c:pt idx="1134">
                  <c:v>18.916666666666668</c:v>
                </c:pt>
                <c:pt idx="1135">
                  <c:v>18.933333333333284</c:v>
                </c:pt>
                <c:pt idx="1136">
                  <c:v>18.95</c:v>
                </c:pt>
                <c:pt idx="1137">
                  <c:v>18.966666666666644</c:v>
                </c:pt>
                <c:pt idx="1138">
                  <c:v>18.983333333333267</c:v>
                </c:pt>
                <c:pt idx="1139">
                  <c:v>19</c:v>
                </c:pt>
                <c:pt idx="1140">
                  <c:v>19.016666666666687</c:v>
                </c:pt>
                <c:pt idx="1141">
                  <c:v>19.033333333333289</c:v>
                </c:pt>
                <c:pt idx="1142">
                  <c:v>19.05</c:v>
                </c:pt>
                <c:pt idx="1143">
                  <c:v>19.066666666666666</c:v>
                </c:pt>
                <c:pt idx="1144">
                  <c:v>19.083333333333272</c:v>
                </c:pt>
                <c:pt idx="1145">
                  <c:v>19.100000000000001</c:v>
                </c:pt>
                <c:pt idx="1146">
                  <c:v>19.116666666666688</c:v>
                </c:pt>
                <c:pt idx="1147">
                  <c:v>19.133333333333301</c:v>
                </c:pt>
                <c:pt idx="1148">
                  <c:v>19.149999999999999</c:v>
                </c:pt>
                <c:pt idx="1149">
                  <c:v>19.166666666666668</c:v>
                </c:pt>
                <c:pt idx="1150">
                  <c:v>19.183333333333284</c:v>
                </c:pt>
                <c:pt idx="1151">
                  <c:v>19.2</c:v>
                </c:pt>
                <c:pt idx="1152">
                  <c:v>19.216666666666665</c:v>
                </c:pt>
                <c:pt idx="1153">
                  <c:v>19.233333333333285</c:v>
                </c:pt>
                <c:pt idx="1154">
                  <c:v>19.25</c:v>
                </c:pt>
                <c:pt idx="1155">
                  <c:v>19.266666666666666</c:v>
                </c:pt>
                <c:pt idx="1156">
                  <c:v>19.283333333333275</c:v>
                </c:pt>
                <c:pt idx="1157">
                  <c:v>19.3</c:v>
                </c:pt>
                <c:pt idx="1158">
                  <c:v>19.316666666666688</c:v>
                </c:pt>
                <c:pt idx="1159">
                  <c:v>19.33333333333329</c:v>
                </c:pt>
                <c:pt idx="1160">
                  <c:v>19.350000000000001</c:v>
                </c:pt>
                <c:pt idx="1161">
                  <c:v>19.366666666666667</c:v>
                </c:pt>
                <c:pt idx="1162">
                  <c:v>19.383333333333276</c:v>
                </c:pt>
                <c:pt idx="1163">
                  <c:v>19.399999999999999</c:v>
                </c:pt>
                <c:pt idx="1164">
                  <c:v>19.416666666666668</c:v>
                </c:pt>
                <c:pt idx="1165">
                  <c:v>19.433333333333284</c:v>
                </c:pt>
                <c:pt idx="1166">
                  <c:v>19.45</c:v>
                </c:pt>
                <c:pt idx="1167">
                  <c:v>19.466666666666644</c:v>
                </c:pt>
                <c:pt idx="1168">
                  <c:v>19.483333333333267</c:v>
                </c:pt>
                <c:pt idx="1169">
                  <c:v>19.5</c:v>
                </c:pt>
                <c:pt idx="1170">
                  <c:v>19.516666666666687</c:v>
                </c:pt>
                <c:pt idx="1171">
                  <c:v>19.533333333333289</c:v>
                </c:pt>
                <c:pt idx="1172">
                  <c:v>19.55</c:v>
                </c:pt>
                <c:pt idx="1173">
                  <c:v>19.566666666666666</c:v>
                </c:pt>
                <c:pt idx="1174">
                  <c:v>19.583333333333272</c:v>
                </c:pt>
                <c:pt idx="1175">
                  <c:v>19.600000000000001</c:v>
                </c:pt>
                <c:pt idx="1176">
                  <c:v>19.616666666666688</c:v>
                </c:pt>
                <c:pt idx="1177">
                  <c:v>19.633333333333301</c:v>
                </c:pt>
                <c:pt idx="1178">
                  <c:v>19.649999999999999</c:v>
                </c:pt>
                <c:pt idx="1179">
                  <c:v>19.666666666666668</c:v>
                </c:pt>
                <c:pt idx="1180">
                  <c:v>19.683333333333284</c:v>
                </c:pt>
                <c:pt idx="1181">
                  <c:v>19.7</c:v>
                </c:pt>
                <c:pt idx="1182">
                  <c:v>19.716666666666665</c:v>
                </c:pt>
                <c:pt idx="1183">
                  <c:v>19.733333333333285</c:v>
                </c:pt>
                <c:pt idx="1184">
                  <c:v>19.75</c:v>
                </c:pt>
                <c:pt idx="1185">
                  <c:v>19.766666666666666</c:v>
                </c:pt>
                <c:pt idx="1186">
                  <c:v>19.783333333333275</c:v>
                </c:pt>
                <c:pt idx="1187">
                  <c:v>19.8</c:v>
                </c:pt>
                <c:pt idx="1188">
                  <c:v>19.816666666666688</c:v>
                </c:pt>
                <c:pt idx="1189">
                  <c:v>19.83333333333329</c:v>
                </c:pt>
                <c:pt idx="1190">
                  <c:v>19.850000000000001</c:v>
                </c:pt>
                <c:pt idx="1191">
                  <c:v>19.866666666666667</c:v>
                </c:pt>
                <c:pt idx="1192">
                  <c:v>19.883333333333276</c:v>
                </c:pt>
                <c:pt idx="1193">
                  <c:v>19.899999999999999</c:v>
                </c:pt>
                <c:pt idx="1194">
                  <c:v>19.916666666666668</c:v>
                </c:pt>
                <c:pt idx="1195">
                  <c:v>19.933333333333284</c:v>
                </c:pt>
                <c:pt idx="1196">
                  <c:v>19.95</c:v>
                </c:pt>
                <c:pt idx="1197">
                  <c:v>19.966666666666644</c:v>
                </c:pt>
                <c:pt idx="1198">
                  <c:v>19.983333333333267</c:v>
                </c:pt>
                <c:pt idx="1199">
                  <c:v>20</c:v>
                </c:pt>
                <c:pt idx="1200">
                  <c:v>20.016666666666687</c:v>
                </c:pt>
                <c:pt idx="1201">
                  <c:v>20.033333333333289</c:v>
                </c:pt>
                <c:pt idx="1202">
                  <c:v>20.05</c:v>
                </c:pt>
                <c:pt idx="1203">
                  <c:v>20.066666666666666</c:v>
                </c:pt>
                <c:pt idx="1204">
                  <c:v>20.083333333333272</c:v>
                </c:pt>
                <c:pt idx="1205">
                  <c:v>20.100000000000001</c:v>
                </c:pt>
                <c:pt idx="1206">
                  <c:v>20.116666666666688</c:v>
                </c:pt>
                <c:pt idx="1207">
                  <c:v>20.133333333333301</c:v>
                </c:pt>
                <c:pt idx="1208">
                  <c:v>20.149999999999999</c:v>
                </c:pt>
                <c:pt idx="1209">
                  <c:v>20.166666666666668</c:v>
                </c:pt>
                <c:pt idx="1210">
                  <c:v>20.183333333333284</c:v>
                </c:pt>
                <c:pt idx="1211">
                  <c:v>20.2</c:v>
                </c:pt>
                <c:pt idx="1212">
                  <c:v>20.216666666666665</c:v>
                </c:pt>
                <c:pt idx="1213">
                  <c:v>20.233333333333285</c:v>
                </c:pt>
                <c:pt idx="1214">
                  <c:v>20.25</c:v>
                </c:pt>
                <c:pt idx="1215">
                  <c:v>20.266666666666666</c:v>
                </c:pt>
                <c:pt idx="1216">
                  <c:v>20.283333333333275</c:v>
                </c:pt>
                <c:pt idx="1217">
                  <c:v>20.3</c:v>
                </c:pt>
                <c:pt idx="1218">
                  <c:v>20.316666666666688</c:v>
                </c:pt>
                <c:pt idx="1219">
                  <c:v>20.33333333333329</c:v>
                </c:pt>
                <c:pt idx="1220">
                  <c:v>20.350000000000001</c:v>
                </c:pt>
                <c:pt idx="1221">
                  <c:v>20.366666666666667</c:v>
                </c:pt>
                <c:pt idx="1222">
                  <c:v>20.383333333333276</c:v>
                </c:pt>
                <c:pt idx="1223">
                  <c:v>20.399999999999999</c:v>
                </c:pt>
                <c:pt idx="1224">
                  <c:v>20.416666666666668</c:v>
                </c:pt>
                <c:pt idx="1225">
                  <c:v>20.433333333333284</c:v>
                </c:pt>
                <c:pt idx="1226">
                  <c:v>20.45</c:v>
                </c:pt>
                <c:pt idx="1227">
                  <c:v>20.466666666666644</c:v>
                </c:pt>
                <c:pt idx="1228">
                  <c:v>20.483333333333267</c:v>
                </c:pt>
                <c:pt idx="1229">
                  <c:v>20.5</c:v>
                </c:pt>
                <c:pt idx="1230">
                  <c:v>20.516666666666687</c:v>
                </c:pt>
                <c:pt idx="1231">
                  <c:v>20.533333333333289</c:v>
                </c:pt>
                <c:pt idx="1232">
                  <c:v>20.55</c:v>
                </c:pt>
                <c:pt idx="1233">
                  <c:v>20.566666666666666</c:v>
                </c:pt>
                <c:pt idx="1234">
                  <c:v>20.583333333333272</c:v>
                </c:pt>
                <c:pt idx="1235">
                  <c:v>20.6</c:v>
                </c:pt>
                <c:pt idx="1236">
                  <c:v>20.616666666666688</c:v>
                </c:pt>
                <c:pt idx="1237">
                  <c:v>20.633333333333301</c:v>
                </c:pt>
                <c:pt idx="1238">
                  <c:v>20.65000000000002</c:v>
                </c:pt>
                <c:pt idx="1239">
                  <c:v>20.666666666666668</c:v>
                </c:pt>
                <c:pt idx="1240">
                  <c:v>20.683333333333284</c:v>
                </c:pt>
                <c:pt idx="1241">
                  <c:v>20.7</c:v>
                </c:pt>
                <c:pt idx="1242">
                  <c:v>20.716666666666665</c:v>
                </c:pt>
                <c:pt idx="1243">
                  <c:v>20.733333333333285</c:v>
                </c:pt>
                <c:pt idx="1244">
                  <c:v>20.75</c:v>
                </c:pt>
                <c:pt idx="1245">
                  <c:v>20.766666666666666</c:v>
                </c:pt>
                <c:pt idx="1246">
                  <c:v>20.783333333333275</c:v>
                </c:pt>
                <c:pt idx="1247">
                  <c:v>20.8</c:v>
                </c:pt>
                <c:pt idx="1248">
                  <c:v>20.816666666666688</c:v>
                </c:pt>
                <c:pt idx="1249">
                  <c:v>20.83333333333329</c:v>
                </c:pt>
                <c:pt idx="1250">
                  <c:v>20.85</c:v>
                </c:pt>
                <c:pt idx="1251">
                  <c:v>20.866666666666667</c:v>
                </c:pt>
                <c:pt idx="1252">
                  <c:v>20.883333333333276</c:v>
                </c:pt>
                <c:pt idx="1253">
                  <c:v>20.9</c:v>
                </c:pt>
                <c:pt idx="1254">
                  <c:v>20.916666666666668</c:v>
                </c:pt>
                <c:pt idx="1255">
                  <c:v>20.933333333333284</c:v>
                </c:pt>
                <c:pt idx="1256">
                  <c:v>20.95</c:v>
                </c:pt>
                <c:pt idx="1257">
                  <c:v>20.966666666666644</c:v>
                </c:pt>
                <c:pt idx="1258">
                  <c:v>20.983333333333267</c:v>
                </c:pt>
                <c:pt idx="1259">
                  <c:v>21</c:v>
                </c:pt>
                <c:pt idx="1260">
                  <c:v>21.016666666666687</c:v>
                </c:pt>
                <c:pt idx="1261">
                  <c:v>21.033333333333289</c:v>
                </c:pt>
                <c:pt idx="1262">
                  <c:v>21.05</c:v>
                </c:pt>
                <c:pt idx="1263">
                  <c:v>21.066666666666666</c:v>
                </c:pt>
                <c:pt idx="1264">
                  <c:v>21.083333333333272</c:v>
                </c:pt>
                <c:pt idx="1265">
                  <c:v>21.1</c:v>
                </c:pt>
                <c:pt idx="1266">
                  <c:v>21.116666666666688</c:v>
                </c:pt>
                <c:pt idx="1267">
                  <c:v>21.133333333333301</c:v>
                </c:pt>
                <c:pt idx="1268">
                  <c:v>21.15000000000002</c:v>
                </c:pt>
                <c:pt idx="1269">
                  <c:v>21.166666666666668</c:v>
                </c:pt>
                <c:pt idx="1270">
                  <c:v>21.183333333333284</c:v>
                </c:pt>
                <c:pt idx="1271">
                  <c:v>21.2</c:v>
                </c:pt>
                <c:pt idx="1272">
                  <c:v>21.216666666666665</c:v>
                </c:pt>
                <c:pt idx="1273">
                  <c:v>21.233333333333285</c:v>
                </c:pt>
                <c:pt idx="1274">
                  <c:v>21.25</c:v>
                </c:pt>
                <c:pt idx="1275">
                  <c:v>21.266666666666666</c:v>
                </c:pt>
                <c:pt idx="1276">
                  <c:v>21.283333333333275</c:v>
                </c:pt>
                <c:pt idx="1277">
                  <c:v>21.3</c:v>
                </c:pt>
                <c:pt idx="1278">
                  <c:v>21.316666666666688</c:v>
                </c:pt>
                <c:pt idx="1279">
                  <c:v>21.33333333333329</c:v>
                </c:pt>
                <c:pt idx="1280">
                  <c:v>21.35</c:v>
                </c:pt>
                <c:pt idx="1281">
                  <c:v>21.366666666666667</c:v>
                </c:pt>
                <c:pt idx="1282">
                  <c:v>21.383333333333276</c:v>
                </c:pt>
                <c:pt idx="1283">
                  <c:v>21.4</c:v>
                </c:pt>
                <c:pt idx="1284">
                  <c:v>21.416666666666668</c:v>
                </c:pt>
                <c:pt idx="1285">
                  <c:v>21.433333333333284</c:v>
                </c:pt>
                <c:pt idx="1286">
                  <c:v>21.45</c:v>
                </c:pt>
                <c:pt idx="1287">
                  <c:v>21.466666666666644</c:v>
                </c:pt>
                <c:pt idx="1288">
                  <c:v>21.483333333333267</c:v>
                </c:pt>
                <c:pt idx="1289">
                  <c:v>21.5</c:v>
                </c:pt>
                <c:pt idx="1290">
                  <c:v>21.516666666666687</c:v>
                </c:pt>
                <c:pt idx="1291">
                  <c:v>21.533333333333289</c:v>
                </c:pt>
                <c:pt idx="1292">
                  <c:v>21.55</c:v>
                </c:pt>
                <c:pt idx="1293">
                  <c:v>21.566666666666666</c:v>
                </c:pt>
                <c:pt idx="1294">
                  <c:v>21.583333333333272</c:v>
                </c:pt>
                <c:pt idx="1295">
                  <c:v>21.6</c:v>
                </c:pt>
                <c:pt idx="1296">
                  <c:v>21.616666666666688</c:v>
                </c:pt>
                <c:pt idx="1297">
                  <c:v>21.633333333333301</c:v>
                </c:pt>
                <c:pt idx="1298">
                  <c:v>21.65000000000002</c:v>
                </c:pt>
                <c:pt idx="1299">
                  <c:v>21.666666666666668</c:v>
                </c:pt>
                <c:pt idx="1300">
                  <c:v>21.683333333333284</c:v>
                </c:pt>
                <c:pt idx="1301">
                  <c:v>21.7</c:v>
                </c:pt>
                <c:pt idx="1302">
                  <c:v>21.716666666666665</c:v>
                </c:pt>
                <c:pt idx="1303">
                  <c:v>21.733333333333285</c:v>
                </c:pt>
                <c:pt idx="1304">
                  <c:v>21.75</c:v>
                </c:pt>
                <c:pt idx="1305">
                  <c:v>21.766666666666666</c:v>
                </c:pt>
                <c:pt idx="1306">
                  <c:v>21.783333333333275</c:v>
                </c:pt>
                <c:pt idx="1307">
                  <c:v>21.8</c:v>
                </c:pt>
                <c:pt idx="1308">
                  <c:v>21.816666666666688</c:v>
                </c:pt>
                <c:pt idx="1309">
                  <c:v>21.83333333333329</c:v>
                </c:pt>
                <c:pt idx="1310">
                  <c:v>21.85</c:v>
                </c:pt>
                <c:pt idx="1311">
                  <c:v>21.866666666666667</c:v>
                </c:pt>
                <c:pt idx="1312">
                  <c:v>21.883333333333276</c:v>
                </c:pt>
                <c:pt idx="1313">
                  <c:v>21.9</c:v>
                </c:pt>
                <c:pt idx="1314">
                  <c:v>21.916666666666668</c:v>
                </c:pt>
                <c:pt idx="1315">
                  <c:v>21.933333333333284</c:v>
                </c:pt>
                <c:pt idx="1316">
                  <c:v>21.95</c:v>
                </c:pt>
                <c:pt idx="1317">
                  <c:v>21.966666666666644</c:v>
                </c:pt>
                <c:pt idx="1318">
                  <c:v>21.983333333333267</c:v>
                </c:pt>
                <c:pt idx="1319">
                  <c:v>22</c:v>
                </c:pt>
                <c:pt idx="1320">
                  <c:v>22.016666666666687</c:v>
                </c:pt>
                <c:pt idx="1321">
                  <c:v>22.033333333333289</c:v>
                </c:pt>
                <c:pt idx="1322">
                  <c:v>22.05</c:v>
                </c:pt>
                <c:pt idx="1323">
                  <c:v>22.066666666666666</c:v>
                </c:pt>
                <c:pt idx="1324">
                  <c:v>22.083333333333272</c:v>
                </c:pt>
                <c:pt idx="1325">
                  <c:v>22.1</c:v>
                </c:pt>
                <c:pt idx="1326">
                  <c:v>22.116666666666688</c:v>
                </c:pt>
                <c:pt idx="1327">
                  <c:v>22.133333333333301</c:v>
                </c:pt>
                <c:pt idx="1328">
                  <c:v>22.15000000000002</c:v>
                </c:pt>
                <c:pt idx="1329">
                  <c:v>22.166666666666668</c:v>
                </c:pt>
                <c:pt idx="1330">
                  <c:v>22.183333333333284</c:v>
                </c:pt>
                <c:pt idx="1331">
                  <c:v>22.2</c:v>
                </c:pt>
                <c:pt idx="1332">
                  <c:v>22.216666666666665</c:v>
                </c:pt>
                <c:pt idx="1333">
                  <c:v>22.233333333333285</c:v>
                </c:pt>
                <c:pt idx="1334">
                  <c:v>22.25</c:v>
                </c:pt>
                <c:pt idx="1335">
                  <c:v>22.266666666666666</c:v>
                </c:pt>
                <c:pt idx="1336">
                  <c:v>22.283333333333275</c:v>
                </c:pt>
                <c:pt idx="1337">
                  <c:v>22.3</c:v>
                </c:pt>
                <c:pt idx="1338">
                  <c:v>22.316666666666688</c:v>
                </c:pt>
                <c:pt idx="1339">
                  <c:v>22.33333333333329</c:v>
                </c:pt>
                <c:pt idx="1340">
                  <c:v>22.35</c:v>
                </c:pt>
                <c:pt idx="1341">
                  <c:v>22.366666666666667</c:v>
                </c:pt>
                <c:pt idx="1342">
                  <c:v>22.383333333333276</c:v>
                </c:pt>
                <c:pt idx="1343">
                  <c:v>22.4</c:v>
                </c:pt>
                <c:pt idx="1344">
                  <c:v>22.416666666666668</c:v>
                </c:pt>
                <c:pt idx="1345">
                  <c:v>22.433333333333284</c:v>
                </c:pt>
                <c:pt idx="1346">
                  <c:v>22.45</c:v>
                </c:pt>
                <c:pt idx="1347">
                  <c:v>22.466666666666644</c:v>
                </c:pt>
                <c:pt idx="1348">
                  <c:v>22.483333333333267</c:v>
                </c:pt>
                <c:pt idx="1349">
                  <c:v>22.5</c:v>
                </c:pt>
                <c:pt idx="1350">
                  <c:v>22.516666666666687</c:v>
                </c:pt>
                <c:pt idx="1351">
                  <c:v>22.533333333333289</c:v>
                </c:pt>
                <c:pt idx="1352">
                  <c:v>22.55</c:v>
                </c:pt>
                <c:pt idx="1353">
                  <c:v>22.566666666666666</c:v>
                </c:pt>
                <c:pt idx="1354">
                  <c:v>22.583333333333272</c:v>
                </c:pt>
                <c:pt idx="1355">
                  <c:v>22.6</c:v>
                </c:pt>
                <c:pt idx="1356">
                  <c:v>22.616666666666688</c:v>
                </c:pt>
                <c:pt idx="1357">
                  <c:v>22.633333333333301</c:v>
                </c:pt>
                <c:pt idx="1358">
                  <c:v>22.65000000000002</c:v>
                </c:pt>
                <c:pt idx="1359">
                  <c:v>22.666666666666668</c:v>
                </c:pt>
                <c:pt idx="1360">
                  <c:v>22.683333333333284</c:v>
                </c:pt>
                <c:pt idx="1361">
                  <c:v>22.7</c:v>
                </c:pt>
                <c:pt idx="1362">
                  <c:v>22.716666666666665</c:v>
                </c:pt>
                <c:pt idx="1363">
                  <c:v>22.733333333333285</c:v>
                </c:pt>
                <c:pt idx="1364">
                  <c:v>22.75</c:v>
                </c:pt>
                <c:pt idx="1365">
                  <c:v>22.766666666666666</c:v>
                </c:pt>
                <c:pt idx="1366">
                  <c:v>22.783333333333275</c:v>
                </c:pt>
                <c:pt idx="1367">
                  <c:v>22.8</c:v>
                </c:pt>
                <c:pt idx="1368">
                  <c:v>22.816666666666688</c:v>
                </c:pt>
                <c:pt idx="1369">
                  <c:v>22.83333333333329</c:v>
                </c:pt>
                <c:pt idx="1370">
                  <c:v>22.85</c:v>
                </c:pt>
                <c:pt idx="1371">
                  <c:v>22.866666666666667</c:v>
                </c:pt>
                <c:pt idx="1372">
                  <c:v>22.883333333333276</c:v>
                </c:pt>
                <c:pt idx="1373">
                  <c:v>22.9</c:v>
                </c:pt>
                <c:pt idx="1374">
                  <c:v>22.916666666666668</c:v>
                </c:pt>
                <c:pt idx="1375">
                  <c:v>22.933333333333284</c:v>
                </c:pt>
                <c:pt idx="1376">
                  <c:v>22.95</c:v>
                </c:pt>
                <c:pt idx="1377">
                  <c:v>22.966666666666644</c:v>
                </c:pt>
                <c:pt idx="1378">
                  <c:v>22.983333333333267</c:v>
                </c:pt>
                <c:pt idx="1379">
                  <c:v>23</c:v>
                </c:pt>
                <c:pt idx="1380">
                  <c:v>23.016666666666687</c:v>
                </c:pt>
                <c:pt idx="1381">
                  <c:v>23.033333333333289</c:v>
                </c:pt>
                <c:pt idx="1382">
                  <c:v>23.05</c:v>
                </c:pt>
                <c:pt idx="1383">
                  <c:v>23.066666666666666</c:v>
                </c:pt>
                <c:pt idx="1384">
                  <c:v>23.083333333333272</c:v>
                </c:pt>
                <c:pt idx="1385">
                  <c:v>23.1</c:v>
                </c:pt>
                <c:pt idx="1386">
                  <c:v>23.116666666666688</c:v>
                </c:pt>
                <c:pt idx="1387">
                  <c:v>23.133333333333301</c:v>
                </c:pt>
                <c:pt idx="1388">
                  <c:v>23.15000000000002</c:v>
                </c:pt>
                <c:pt idx="1389">
                  <c:v>23.166666666666668</c:v>
                </c:pt>
                <c:pt idx="1390">
                  <c:v>23.183333333333284</c:v>
                </c:pt>
                <c:pt idx="1391">
                  <c:v>23.2</c:v>
                </c:pt>
                <c:pt idx="1392">
                  <c:v>23.216666666666665</c:v>
                </c:pt>
                <c:pt idx="1393">
                  <c:v>23.233333333333285</c:v>
                </c:pt>
                <c:pt idx="1394">
                  <c:v>23.25</c:v>
                </c:pt>
                <c:pt idx="1395">
                  <c:v>23.266666666666666</c:v>
                </c:pt>
                <c:pt idx="1396">
                  <c:v>23.283333333333275</c:v>
                </c:pt>
                <c:pt idx="1397">
                  <c:v>23.3</c:v>
                </c:pt>
                <c:pt idx="1398">
                  <c:v>23.316666666666688</c:v>
                </c:pt>
                <c:pt idx="1399">
                  <c:v>23.33333333333329</c:v>
                </c:pt>
                <c:pt idx="1400">
                  <c:v>23.35</c:v>
                </c:pt>
                <c:pt idx="1401">
                  <c:v>23.366666666666667</c:v>
                </c:pt>
                <c:pt idx="1402">
                  <c:v>23.383333333333276</c:v>
                </c:pt>
                <c:pt idx="1403">
                  <c:v>23.4</c:v>
                </c:pt>
                <c:pt idx="1404">
                  <c:v>23.416666666666668</c:v>
                </c:pt>
                <c:pt idx="1405">
                  <c:v>23.433333333333284</c:v>
                </c:pt>
                <c:pt idx="1406">
                  <c:v>23.45</c:v>
                </c:pt>
                <c:pt idx="1407">
                  <c:v>23.466666666666644</c:v>
                </c:pt>
                <c:pt idx="1408">
                  <c:v>23.483333333333267</c:v>
                </c:pt>
                <c:pt idx="1409">
                  <c:v>23.5</c:v>
                </c:pt>
                <c:pt idx="1410">
                  <c:v>23.516666666666687</c:v>
                </c:pt>
                <c:pt idx="1411">
                  <c:v>23.533333333333289</c:v>
                </c:pt>
                <c:pt idx="1412">
                  <c:v>23.55</c:v>
                </c:pt>
                <c:pt idx="1413">
                  <c:v>23.566666666666666</c:v>
                </c:pt>
                <c:pt idx="1414">
                  <c:v>23.583333333333272</c:v>
                </c:pt>
                <c:pt idx="1415">
                  <c:v>23.6</c:v>
                </c:pt>
                <c:pt idx="1416">
                  <c:v>23.616666666666688</c:v>
                </c:pt>
                <c:pt idx="1417">
                  <c:v>23.633333333333301</c:v>
                </c:pt>
                <c:pt idx="1418">
                  <c:v>23.65000000000002</c:v>
                </c:pt>
                <c:pt idx="1419">
                  <c:v>23.666666666666668</c:v>
                </c:pt>
                <c:pt idx="1420">
                  <c:v>23.683333333333284</c:v>
                </c:pt>
                <c:pt idx="1421">
                  <c:v>23.7</c:v>
                </c:pt>
                <c:pt idx="1422">
                  <c:v>23.716666666666665</c:v>
                </c:pt>
                <c:pt idx="1423">
                  <c:v>23.733333333333285</c:v>
                </c:pt>
                <c:pt idx="1424">
                  <c:v>23.75</c:v>
                </c:pt>
                <c:pt idx="1425">
                  <c:v>23.766666666666666</c:v>
                </c:pt>
                <c:pt idx="1426">
                  <c:v>23.783333333333275</c:v>
                </c:pt>
                <c:pt idx="1427">
                  <c:v>23.8</c:v>
                </c:pt>
                <c:pt idx="1428">
                  <c:v>23.816666666666688</c:v>
                </c:pt>
                <c:pt idx="1429">
                  <c:v>23.83333333333329</c:v>
                </c:pt>
                <c:pt idx="1430">
                  <c:v>23.85</c:v>
                </c:pt>
                <c:pt idx="1431">
                  <c:v>23.866666666666667</c:v>
                </c:pt>
                <c:pt idx="1432">
                  <c:v>23.883333333333276</c:v>
                </c:pt>
                <c:pt idx="1433">
                  <c:v>23.9</c:v>
                </c:pt>
                <c:pt idx="1434">
                  <c:v>23.916666666666668</c:v>
                </c:pt>
                <c:pt idx="1435">
                  <c:v>23.933333333333284</c:v>
                </c:pt>
                <c:pt idx="1436">
                  <c:v>23.95</c:v>
                </c:pt>
                <c:pt idx="1437">
                  <c:v>23.966666666666644</c:v>
                </c:pt>
                <c:pt idx="1438">
                  <c:v>23.983333333333267</c:v>
                </c:pt>
                <c:pt idx="1439">
                  <c:v>24</c:v>
                </c:pt>
                <c:pt idx="1440">
                  <c:v>24.016666666666687</c:v>
                </c:pt>
                <c:pt idx="1441">
                  <c:v>24.033333333333289</c:v>
                </c:pt>
                <c:pt idx="1442">
                  <c:v>24.05</c:v>
                </c:pt>
                <c:pt idx="1443">
                  <c:v>24.066666666666666</c:v>
                </c:pt>
                <c:pt idx="1444">
                  <c:v>24.083333333333272</c:v>
                </c:pt>
                <c:pt idx="1445">
                  <c:v>24.1</c:v>
                </c:pt>
                <c:pt idx="1446">
                  <c:v>24.116666666666688</c:v>
                </c:pt>
                <c:pt idx="1447">
                  <c:v>24.133333333333301</c:v>
                </c:pt>
                <c:pt idx="1448">
                  <c:v>24.15000000000002</c:v>
                </c:pt>
                <c:pt idx="1449">
                  <c:v>24.166666666666668</c:v>
                </c:pt>
                <c:pt idx="1450">
                  <c:v>24.183333333333284</c:v>
                </c:pt>
                <c:pt idx="1451">
                  <c:v>24.2</c:v>
                </c:pt>
                <c:pt idx="1452">
                  <c:v>24.216666666666665</c:v>
                </c:pt>
                <c:pt idx="1453">
                  <c:v>24.233333333333285</c:v>
                </c:pt>
                <c:pt idx="1454">
                  <c:v>24.25</c:v>
                </c:pt>
                <c:pt idx="1455">
                  <c:v>24.266666666666666</c:v>
                </c:pt>
                <c:pt idx="1456">
                  <c:v>24.283333333333275</c:v>
                </c:pt>
                <c:pt idx="1457">
                  <c:v>24.3</c:v>
                </c:pt>
                <c:pt idx="1458">
                  <c:v>24.316666666666688</c:v>
                </c:pt>
                <c:pt idx="1459">
                  <c:v>24.33333333333329</c:v>
                </c:pt>
                <c:pt idx="1460">
                  <c:v>24.35</c:v>
                </c:pt>
                <c:pt idx="1461">
                  <c:v>24.366666666666667</c:v>
                </c:pt>
                <c:pt idx="1462">
                  <c:v>24.383333333333276</c:v>
                </c:pt>
                <c:pt idx="1463">
                  <c:v>24.4</c:v>
                </c:pt>
                <c:pt idx="1464">
                  <c:v>24.416666666666668</c:v>
                </c:pt>
                <c:pt idx="1465">
                  <c:v>24.433333333333284</c:v>
                </c:pt>
                <c:pt idx="1466">
                  <c:v>24.45</c:v>
                </c:pt>
                <c:pt idx="1467">
                  <c:v>24.466666666666644</c:v>
                </c:pt>
                <c:pt idx="1468">
                  <c:v>24.483333333333267</c:v>
                </c:pt>
                <c:pt idx="1469">
                  <c:v>24.5</c:v>
                </c:pt>
                <c:pt idx="1470">
                  <c:v>24.516666666666687</c:v>
                </c:pt>
                <c:pt idx="1471">
                  <c:v>24.533333333333289</c:v>
                </c:pt>
                <c:pt idx="1472">
                  <c:v>24.55</c:v>
                </c:pt>
                <c:pt idx="1473">
                  <c:v>24.566666666666666</c:v>
                </c:pt>
                <c:pt idx="1474">
                  <c:v>24.583333333333272</c:v>
                </c:pt>
                <c:pt idx="1475">
                  <c:v>24.6</c:v>
                </c:pt>
                <c:pt idx="1476">
                  <c:v>24.616666666666688</c:v>
                </c:pt>
                <c:pt idx="1477">
                  <c:v>24.633333333333301</c:v>
                </c:pt>
                <c:pt idx="1478">
                  <c:v>24.65000000000002</c:v>
                </c:pt>
                <c:pt idx="1479">
                  <c:v>24.666666666666668</c:v>
                </c:pt>
                <c:pt idx="1480">
                  <c:v>24.683333333333284</c:v>
                </c:pt>
                <c:pt idx="1481">
                  <c:v>24.7</c:v>
                </c:pt>
                <c:pt idx="1482">
                  <c:v>24.716666666666665</c:v>
                </c:pt>
                <c:pt idx="1483">
                  <c:v>24.733333333333285</c:v>
                </c:pt>
                <c:pt idx="1484">
                  <c:v>24.75</c:v>
                </c:pt>
                <c:pt idx="1485">
                  <c:v>24.766666666666666</c:v>
                </c:pt>
                <c:pt idx="1486">
                  <c:v>24.783333333333275</c:v>
                </c:pt>
                <c:pt idx="1487">
                  <c:v>24.8</c:v>
                </c:pt>
                <c:pt idx="1488">
                  <c:v>24.816666666666688</c:v>
                </c:pt>
                <c:pt idx="1489">
                  <c:v>24.83333333333329</c:v>
                </c:pt>
                <c:pt idx="1490">
                  <c:v>24.85</c:v>
                </c:pt>
                <c:pt idx="1491">
                  <c:v>24.866666666666667</c:v>
                </c:pt>
                <c:pt idx="1492">
                  <c:v>24.883333333333276</c:v>
                </c:pt>
                <c:pt idx="1493">
                  <c:v>24.9</c:v>
                </c:pt>
                <c:pt idx="1494">
                  <c:v>24.916666666666668</c:v>
                </c:pt>
                <c:pt idx="1495">
                  <c:v>24.933333333333284</c:v>
                </c:pt>
                <c:pt idx="1496">
                  <c:v>24.95</c:v>
                </c:pt>
                <c:pt idx="1497">
                  <c:v>24.966666666666644</c:v>
                </c:pt>
                <c:pt idx="1498">
                  <c:v>24.983333333333267</c:v>
                </c:pt>
                <c:pt idx="1499">
                  <c:v>25</c:v>
                </c:pt>
                <c:pt idx="1500">
                  <c:v>25.016666666666687</c:v>
                </c:pt>
                <c:pt idx="1501">
                  <c:v>25.033333333333289</c:v>
                </c:pt>
                <c:pt idx="1502">
                  <c:v>25.05</c:v>
                </c:pt>
                <c:pt idx="1503">
                  <c:v>25.066666666666666</c:v>
                </c:pt>
                <c:pt idx="1504">
                  <c:v>25.083333333333272</c:v>
                </c:pt>
                <c:pt idx="1505">
                  <c:v>25.1</c:v>
                </c:pt>
                <c:pt idx="1506">
                  <c:v>25.116666666666688</c:v>
                </c:pt>
                <c:pt idx="1507">
                  <c:v>25.133333333333301</c:v>
                </c:pt>
                <c:pt idx="1508">
                  <c:v>25.15000000000002</c:v>
                </c:pt>
                <c:pt idx="1509">
                  <c:v>25.166666666666668</c:v>
                </c:pt>
                <c:pt idx="1510">
                  <c:v>25.183333333333284</c:v>
                </c:pt>
                <c:pt idx="1511">
                  <c:v>25.2</c:v>
                </c:pt>
                <c:pt idx="1512">
                  <c:v>25.216666666666665</c:v>
                </c:pt>
                <c:pt idx="1513">
                  <c:v>25.233333333333285</c:v>
                </c:pt>
                <c:pt idx="1514">
                  <c:v>25.25</c:v>
                </c:pt>
                <c:pt idx="1515">
                  <c:v>25.266666666666666</c:v>
                </c:pt>
                <c:pt idx="1516">
                  <c:v>25.283333333333275</c:v>
                </c:pt>
                <c:pt idx="1517">
                  <c:v>25.3</c:v>
                </c:pt>
                <c:pt idx="1518">
                  <c:v>25.316666666666688</c:v>
                </c:pt>
                <c:pt idx="1519">
                  <c:v>25.33333333333329</c:v>
                </c:pt>
                <c:pt idx="1520">
                  <c:v>25.35</c:v>
                </c:pt>
                <c:pt idx="1521">
                  <c:v>25.366666666666667</c:v>
                </c:pt>
                <c:pt idx="1522">
                  <c:v>25.383333333333276</c:v>
                </c:pt>
                <c:pt idx="1523">
                  <c:v>25.4</c:v>
                </c:pt>
                <c:pt idx="1524">
                  <c:v>25.416666666666668</c:v>
                </c:pt>
                <c:pt idx="1525">
                  <c:v>25.433333333333284</c:v>
                </c:pt>
                <c:pt idx="1526">
                  <c:v>25.45</c:v>
                </c:pt>
                <c:pt idx="1527">
                  <c:v>25.466666666666644</c:v>
                </c:pt>
                <c:pt idx="1528">
                  <c:v>25.483333333333267</c:v>
                </c:pt>
                <c:pt idx="1529">
                  <c:v>25.5</c:v>
                </c:pt>
                <c:pt idx="1530">
                  <c:v>25.516666666666687</c:v>
                </c:pt>
                <c:pt idx="1531">
                  <c:v>25.533333333333289</c:v>
                </c:pt>
                <c:pt idx="1532">
                  <c:v>25.55</c:v>
                </c:pt>
                <c:pt idx="1533">
                  <c:v>25.566666666666666</c:v>
                </c:pt>
                <c:pt idx="1534">
                  <c:v>25.583333333333272</c:v>
                </c:pt>
                <c:pt idx="1535">
                  <c:v>25.6</c:v>
                </c:pt>
                <c:pt idx="1536">
                  <c:v>25.616666666666688</c:v>
                </c:pt>
                <c:pt idx="1537">
                  <c:v>25.633333333333301</c:v>
                </c:pt>
                <c:pt idx="1538">
                  <c:v>25.65000000000002</c:v>
                </c:pt>
                <c:pt idx="1539">
                  <c:v>25.666666666666668</c:v>
                </c:pt>
                <c:pt idx="1540">
                  <c:v>25.683333333333284</c:v>
                </c:pt>
                <c:pt idx="1541">
                  <c:v>25.7</c:v>
                </c:pt>
                <c:pt idx="1542">
                  <c:v>25.716666666666665</c:v>
                </c:pt>
                <c:pt idx="1543">
                  <c:v>25.733333333333285</c:v>
                </c:pt>
                <c:pt idx="1544">
                  <c:v>25.75</c:v>
                </c:pt>
                <c:pt idx="1545">
                  <c:v>25.766666666666666</c:v>
                </c:pt>
                <c:pt idx="1546">
                  <c:v>25.783333333333275</c:v>
                </c:pt>
                <c:pt idx="1547">
                  <c:v>25.8</c:v>
                </c:pt>
                <c:pt idx="1548">
                  <c:v>25.816666666666688</c:v>
                </c:pt>
                <c:pt idx="1549">
                  <c:v>25.83333333333329</c:v>
                </c:pt>
                <c:pt idx="1550">
                  <c:v>25.85</c:v>
                </c:pt>
                <c:pt idx="1551">
                  <c:v>25.866666666666667</c:v>
                </c:pt>
                <c:pt idx="1552">
                  <c:v>25.883333333333276</c:v>
                </c:pt>
                <c:pt idx="1553">
                  <c:v>25.9</c:v>
                </c:pt>
                <c:pt idx="1554">
                  <c:v>25.916666666666668</c:v>
                </c:pt>
                <c:pt idx="1555">
                  <c:v>25.933333333333284</c:v>
                </c:pt>
                <c:pt idx="1556">
                  <c:v>25.95</c:v>
                </c:pt>
                <c:pt idx="1557">
                  <c:v>25.966666666666644</c:v>
                </c:pt>
                <c:pt idx="1558">
                  <c:v>25.983333333333267</c:v>
                </c:pt>
                <c:pt idx="1559">
                  <c:v>26</c:v>
                </c:pt>
                <c:pt idx="1560">
                  <c:v>26.016666666666687</c:v>
                </c:pt>
                <c:pt idx="1561">
                  <c:v>26.033333333333289</c:v>
                </c:pt>
                <c:pt idx="1562">
                  <c:v>26.05</c:v>
                </c:pt>
                <c:pt idx="1563">
                  <c:v>26.066666666666666</c:v>
                </c:pt>
                <c:pt idx="1564">
                  <c:v>26.083333333333272</c:v>
                </c:pt>
                <c:pt idx="1565">
                  <c:v>26.1</c:v>
                </c:pt>
                <c:pt idx="1566">
                  <c:v>26.116666666666688</c:v>
                </c:pt>
                <c:pt idx="1567">
                  <c:v>26.133333333333301</c:v>
                </c:pt>
                <c:pt idx="1568">
                  <c:v>26.15000000000002</c:v>
                </c:pt>
                <c:pt idx="1569">
                  <c:v>26.166666666666668</c:v>
                </c:pt>
                <c:pt idx="1570">
                  <c:v>26.183333333333284</c:v>
                </c:pt>
                <c:pt idx="1571">
                  <c:v>26.2</c:v>
                </c:pt>
                <c:pt idx="1572">
                  <c:v>26.216666666666665</c:v>
                </c:pt>
                <c:pt idx="1573">
                  <c:v>26.233333333333285</c:v>
                </c:pt>
                <c:pt idx="1574">
                  <c:v>26.25</c:v>
                </c:pt>
                <c:pt idx="1575">
                  <c:v>26.266666666666666</c:v>
                </c:pt>
                <c:pt idx="1576">
                  <c:v>26.283333333333275</c:v>
                </c:pt>
                <c:pt idx="1577">
                  <c:v>26.3</c:v>
                </c:pt>
                <c:pt idx="1578">
                  <c:v>26.316666666666688</c:v>
                </c:pt>
                <c:pt idx="1579">
                  <c:v>26.33333333333329</c:v>
                </c:pt>
                <c:pt idx="1580">
                  <c:v>26.35</c:v>
                </c:pt>
                <c:pt idx="1581">
                  <c:v>26.366666666666667</c:v>
                </c:pt>
                <c:pt idx="1582">
                  <c:v>26.383333333333276</c:v>
                </c:pt>
                <c:pt idx="1583">
                  <c:v>26.4</c:v>
                </c:pt>
                <c:pt idx="1584">
                  <c:v>26.416666666666668</c:v>
                </c:pt>
                <c:pt idx="1585">
                  <c:v>26.433333333333284</c:v>
                </c:pt>
                <c:pt idx="1586">
                  <c:v>26.45</c:v>
                </c:pt>
                <c:pt idx="1587">
                  <c:v>26.466666666666644</c:v>
                </c:pt>
                <c:pt idx="1588">
                  <c:v>26.483333333333267</c:v>
                </c:pt>
                <c:pt idx="1589">
                  <c:v>26.5</c:v>
                </c:pt>
                <c:pt idx="1590">
                  <c:v>26.516666666666687</c:v>
                </c:pt>
                <c:pt idx="1591">
                  <c:v>26.533333333333289</c:v>
                </c:pt>
                <c:pt idx="1592">
                  <c:v>26.55</c:v>
                </c:pt>
                <c:pt idx="1593">
                  <c:v>26.566666666666666</c:v>
                </c:pt>
                <c:pt idx="1594">
                  <c:v>26.583333333333272</c:v>
                </c:pt>
                <c:pt idx="1595">
                  <c:v>26.6</c:v>
                </c:pt>
                <c:pt idx="1596">
                  <c:v>26.616666666666688</c:v>
                </c:pt>
                <c:pt idx="1597">
                  <c:v>26.633333333333301</c:v>
                </c:pt>
                <c:pt idx="1598">
                  <c:v>26.65000000000002</c:v>
                </c:pt>
                <c:pt idx="1599">
                  <c:v>26.666666666666668</c:v>
                </c:pt>
                <c:pt idx="1600">
                  <c:v>26.683333333333284</c:v>
                </c:pt>
                <c:pt idx="1601">
                  <c:v>26.7</c:v>
                </c:pt>
                <c:pt idx="1602">
                  <c:v>26.716666666666665</c:v>
                </c:pt>
                <c:pt idx="1603">
                  <c:v>26.733333333333285</c:v>
                </c:pt>
                <c:pt idx="1604">
                  <c:v>26.75</c:v>
                </c:pt>
                <c:pt idx="1605">
                  <c:v>26.766666666666666</c:v>
                </c:pt>
                <c:pt idx="1606">
                  <c:v>26.783333333333275</c:v>
                </c:pt>
                <c:pt idx="1607">
                  <c:v>26.8</c:v>
                </c:pt>
                <c:pt idx="1608">
                  <c:v>26.816666666666688</c:v>
                </c:pt>
                <c:pt idx="1609">
                  <c:v>26.83333333333329</c:v>
                </c:pt>
                <c:pt idx="1610">
                  <c:v>26.85</c:v>
                </c:pt>
                <c:pt idx="1611">
                  <c:v>26.866666666666667</c:v>
                </c:pt>
                <c:pt idx="1612">
                  <c:v>26.883333333333276</c:v>
                </c:pt>
                <c:pt idx="1613">
                  <c:v>26.9</c:v>
                </c:pt>
                <c:pt idx="1614">
                  <c:v>26.916666666666668</c:v>
                </c:pt>
                <c:pt idx="1615">
                  <c:v>26.933333333333284</c:v>
                </c:pt>
                <c:pt idx="1616">
                  <c:v>26.95</c:v>
                </c:pt>
                <c:pt idx="1617">
                  <c:v>26.966666666666644</c:v>
                </c:pt>
                <c:pt idx="1618">
                  <c:v>26.983333333333267</c:v>
                </c:pt>
                <c:pt idx="1619">
                  <c:v>27</c:v>
                </c:pt>
                <c:pt idx="1620">
                  <c:v>27.016666666666687</c:v>
                </c:pt>
                <c:pt idx="1621">
                  <c:v>27.033333333333289</c:v>
                </c:pt>
                <c:pt idx="1622">
                  <c:v>27.05</c:v>
                </c:pt>
                <c:pt idx="1623">
                  <c:v>27.066666666666666</c:v>
                </c:pt>
                <c:pt idx="1624">
                  <c:v>27.083333333333272</c:v>
                </c:pt>
                <c:pt idx="1625">
                  <c:v>27.1</c:v>
                </c:pt>
                <c:pt idx="1626">
                  <c:v>27.116666666666688</c:v>
                </c:pt>
                <c:pt idx="1627">
                  <c:v>27.133333333333301</c:v>
                </c:pt>
                <c:pt idx="1628">
                  <c:v>27.15000000000002</c:v>
                </c:pt>
                <c:pt idx="1629">
                  <c:v>27.166666666666668</c:v>
                </c:pt>
                <c:pt idx="1630">
                  <c:v>27.183333333333284</c:v>
                </c:pt>
                <c:pt idx="1631">
                  <c:v>27.2</c:v>
                </c:pt>
                <c:pt idx="1632">
                  <c:v>27.216666666666665</c:v>
                </c:pt>
                <c:pt idx="1633">
                  <c:v>27.233333333333285</c:v>
                </c:pt>
                <c:pt idx="1634">
                  <c:v>27.25</c:v>
                </c:pt>
                <c:pt idx="1635">
                  <c:v>27.266666666666666</c:v>
                </c:pt>
                <c:pt idx="1636">
                  <c:v>27.283333333333275</c:v>
                </c:pt>
                <c:pt idx="1637">
                  <c:v>27.3</c:v>
                </c:pt>
                <c:pt idx="1638">
                  <c:v>27.316666666666688</c:v>
                </c:pt>
                <c:pt idx="1639">
                  <c:v>27.33333333333329</c:v>
                </c:pt>
                <c:pt idx="1640">
                  <c:v>27.35</c:v>
                </c:pt>
                <c:pt idx="1641">
                  <c:v>27.366666666666667</c:v>
                </c:pt>
                <c:pt idx="1642">
                  <c:v>27.383333333333276</c:v>
                </c:pt>
                <c:pt idx="1643">
                  <c:v>27.4</c:v>
                </c:pt>
                <c:pt idx="1644">
                  <c:v>27.416666666666668</c:v>
                </c:pt>
                <c:pt idx="1645">
                  <c:v>27.433333333333284</c:v>
                </c:pt>
                <c:pt idx="1646">
                  <c:v>27.45</c:v>
                </c:pt>
                <c:pt idx="1647">
                  <c:v>27.466666666666644</c:v>
                </c:pt>
                <c:pt idx="1648">
                  <c:v>27.483333333333267</c:v>
                </c:pt>
                <c:pt idx="1649">
                  <c:v>27.5</c:v>
                </c:pt>
                <c:pt idx="1650">
                  <c:v>27.516666666666687</c:v>
                </c:pt>
                <c:pt idx="1651">
                  <c:v>27.533333333333289</c:v>
                </c:pt>
                <c:pt idx="1652">
                  <c:v>27.55</c:v>
                </c:pt>
                <c:pt idx="1653">
                  <c:v>27.566666666666666</c:v>
                </c:pt>
                <c:pt idx="1654">
                  <c:v>27.583333333333272</c:v>
                </c:pt>
                <c:pt idx="1655">
                  <c:v>27.6</c:v>
                </c:pt>
                <c:pt idx="1656">
                  <c:v>27.616666666666688</c:v>
                </c:pt>
                <c:pt idx="1657">
                  <c:v>27.633333333333301</c:v>
                </c:pt>
                <c:pt idx="1658">
                  <c:v>27.65000000000002</c:v>
                </c:pt>
                <c:pt idx="1659">
                  <c:v>27.666666666666668</c:v>
                </c:pt>
                <c:pt idx="1660">
                  <c:v>27.683333333333284</c:v>
                </c:pt>
                <c:pt idx="1661">
                  <c:v>27.7</c:v>
                </c:pt>
                <c:pt idx="1662">
                  <c:v>27.716666666666665</c:v>
                </c:pt>
                <c:pt idx="1663">
                  <c:v>27.733333333333285</c:v>
                </c:pt>
                <c:pt idx="1664">
                  <c:v>27.75</c:v>
                </c:pt>
                <c:pt idx="1665">
                  <c:v>27.766666666666666</c:v>
                </c:pt>
                <c:pt idx="1666">
                  <c:v>27.783333333333275</c:v>
                </c:pt>
                <c:pt idx="1667">
                  <c:v>27.8</c:v>
                </c:pt>
                <c:pt idx="1668">
                  <c:v>27.816666666666688</c:v>
                </c:pt>
                <c:pt idx="1669">
                  <c:v>27.83333333333329</c:v>
                </c:pt>
                <c:pt idx="1670">
                  <c:v>27.85</c:v>
                </c:pt>
                <c:pt idx="1671">
                  <c:v>27.866666666666667</c:v>
                </c:pt>
                <c:pt idx="1672">
                  <c:v>27.883333333333276</c:v>
                </c:pt>
                <c:pt idx="1673">
                  <c:v>27.9</c:v>
                </c:pt>
                <c:pt idx="1674">
                  <c:v>27.916666666666668</c:v>
                </c:pt>
                <c:pt idx="1675">
                  <c:v>27.933333333333284</c:v>
                </c:pt>
                <c:pt idx="1676">
                  <c:v>27.95</c:v>
                </c:pt>
                <c:pt idx="1677">
                  <c:v>27.966666666666644</c:v>
                </c:pt>
                <c:pt idx="1678">
                  <c:v>27.983333333333267</c:v>
                </c:pt>
                <c:pt idx="1679">
                  <c:v>28</c:v>
                </c:pt>
                <c:pt idx="1680">
                  <c:v>28.016666666666687</c:v>
                </c:pt>
                <c:pt idx="1681">
                  <c:v>28.033333333333289</c:v>
                </c:pt>
                <c:pt idx="1682">
                  <c:v>28.05</c:v>
                </c:pt>
                <c:pt idx="1683">
                  <c:v>28.066666666666666</c:v>
                </c:pt>
                <c:pt idx="1684">
                  <c:v>28.083333333333272</c:v>
                </c:pt>
                <c:pt idx="1685">
                  <c:v>28.1</c:v>
                </c:pt>
                <c:pt idx="1686">
                  <c:v>28.116666666666688</c:v>
                </c:pt>
                <c:pt idx="1687">
                  <c:v>28.133333333333301</c:v>
                </c:pt>
                <c:pt idx="1688">
                  <c:v>28.15000000000002</c:v>
                </c:pt>
                <c:pt idx="1689">
                  <c:v>28.166666666666668</c:v>
                </c:pt>
                <c:pt idx="1690">
                  <c:v>28.183333333333284</c:v>
                </c:pt>
                <c:pt idx="1691">
                  <c:v>28.2</c:v>
                </c:pt>
                <c:pt idx="1692">
                  <c:v>28.216666666666665</c:v>
                </c:pt>
                <c:pt idx="1693">
                  <c:v>28.233333333333285</c:v>
                </c:pt>
                <c:pt idx="1694">
                  <c:v>28.25</c:v>
                </c:pt>
                <c:pt idx="1695">
                  <c:v>28.266666666666666</c:v>
                </c:pt>
                <c:pt idx="1696">
                  <c:v>28.283333333333275</c:v>
                </c:pt>
                <c:pt idx="1697">
                  <c:v>28.3</c:v>
                </c:pt>
                <c:pt idx="1698">
                  <c:v>28.316666666666688</c:v>
                </c:pt>
                <c:pt idx="1699">
                  <c:v>28.33333333333329</c:v>
                </c:pt>
                <c:pt idx="1700">
                  <c:v>28.35</c:v>
                </c:pt>
                <c:pt idx="1701">
                  <c:v>28.366666666666667</c:v>
                </c:pt>
                <c:pt idx="1702">
                  <c:v>28.383333333333276</c:v>
                </c:pt>
                <c:pt idx="1703">
                  <c:v>28.4</c:v>
                </c:pt>
                <c:pt idx="1704">
                  <c:v>28.416666666666668</c:v>
                </c:pt>
                <c:pt idx="1705">
                  <c:v>28.433333333333284</c:v>
                </c:pt>
                <c:pt idx="1706">
                  <c:v>28.45</c:v>
                </c:pt>
                <c:pt idx="1707">
                  <c:v>28.466666666666644</c:v>
                </c:pt>
                <c:pt idx="1708">
                  <c:v>28.483333333333267</c:v>
                </c:pt>
                <c:pt idx="1709">
                  <c:v>28.5</c:v>
                </c:pt>
                <c:pt idx="1710">
                  <c:v>28.516666666666687</c:v>
                </c:pt>
                <c:pt idx="1711">
                  <c:v>28.533333333333289</c:v>
                </c:pt>
                <c:pt idx="1712">
                  <c:v>28.55</c:v>
                </c:pt>
                <c:pt idx="1713">
                  <c:v>28.566666666666666</c:v>
                </c:pt>
                <c:pt idx="1714">
                  <c:v>28.583333333333272</c:v>
                </c:pt>
                <c:pt idx="1715">
                  <c:v>28.6</c:v>
                </c:pt>
                <c:pt idx="1716">
                  <c:v>28.616666666666688</c:v>
                </c:pt>
                <c:pt idx="1717">
                  <c:v>28.633333333333301</c:v>
                </c:pt>
                <c:pt idx="1718">
                  <c:v>28.65000000000002</c:v>
                </c:pt>
                <c:pt idx="1719">
                  <c:v>28.666666666666668</c:v>
                </c:pt>
                <c:pt idx="1720">
                  <c:v>28.683333333333284</c:v>
                </c:pt>
                <c:pt idx="1721">
                  <c:v>28.7</c:v>
                </c:pt>
                <c:pt idx="1722">
                  <c:v>28.716666666666665</c:v>
                </c:pt>
                <c:pt idx="1723">
                  <c:v>28.733333333333285</c:v>
                </c:pt>
                <c:pt idx="1724">
                  <c:v>28.75</c:v>
                </c:pt>
                <c:pt idx="1725">
                  <c:v>28.766666666666666</c:v>
                </c:pt>
                <c:pt idx="1726">
                  <c:v>28.783333333333275</c:v>
                </c:pt>
                <c:pt idx="1727">
                  <c:v>28.8</c:v>
                </c:pt>
                <c:pt idx="1728">
                  <c:v>28.816666666666688</c:v>
                </c:pt>
                <c:pt idx="1729">
                  <c:v>28.83333333333329</c:v>
                </c:pt>
                <c:pt idx="1730">
                  <c:v>28.85</c:v>
                </c:pt>
                <c:pt idx="1731">
                  <c:v>28.866666666666667</c:v>
                </c:pt>
                <c:pt idx="1732">
                  <c:v>28.883333333333276</c:v>
                </c:pt>
                <c:pt idx="1733">
                  <c:v>28.9</c:v>
                </c:pt>
                <c:pt idx="1734">
                  <c:v>28.916666666666668</c:v>
                </c:pt>
                <c:pt idx="1735">
                  <c:v>28.933333333333284</c:v>
                </c:pt>
                <c:pt idx="1736">
                  <c:v>28.95</c:v>
                </c:pt>
                <c:pt idx="1737">
                  <c:v>28.966666666666644</c:v>
                </c:pt>
                <c:pt idx="1738">
                  <c:v>28.983333333333267</c:v>
                </c:pt>
                <c:pt idx="1739">
                  <c:v>29</c:v>
                </c:pt>
                <c:pt idx="1740">
                  <c:v>29.016666666666687</c:v>
                </c:pt>
                <c:pt idx="1741">
                  <c:v>29.033333333333289</c:v>
                </c:pt>
                <c:pt idx="1742">
                  <c:v>29.05</c:v>
                </c:pt>
                <c:pt idx="1743">
                  <c:v>29.066666666666666</c:v>
                </c:pt>
                <c:pt idx="1744">
                  <c:v>29.083333333333272</c:v>
                </c:pt>
                <c:pt idx="1745">
                  <c:v>29.1</c:v>
                </c:pt>
                <c:pt idx="1746">
                  <c:v>29.116666666666688</c:v>
                </c:pt>
                <c:pt idx="1747">
                  <c:v>29.133333333333301</c:v>
                </c:pt>
                <c:pt idx="1748">
                  <c:v>29.15000000000002</c:v>
                </c:pt>
                <c:pt idx="1749">
                  <c:v>29.166666666666668</c:v>
                </c:pt>
                <c:pt idx="1750">
                  <c:v>29.183333333333284</c:v>
                </c:pt>
                <c:pt idx="1751">
                  <c:v>29.2</c:v>
                </c:pt>
                <c:pt idx="1752">
                  <c:v>29.216666666666665</c:v>
                </c:pt>
                <c:pt idx="1753">
                  <c:v>29.233333333333285</c:v>
                </c:pt>
                <c:pt idx="1754">
                  <c:v>29.25</c:v>
                </c:pt>
                <c:pt idx="1755">
                  <c:v>29.266666666666666</c:v>
                </c:pt>
                <c:pt idx="1756">
                  <c:v>29.283333333333275</c:v>
                </c:pt>
                <c:pt idx="1757">
                  <c:v>29.3</c:v>
                </c:pt>
                <c:pt idx="1758">
                  <c:v>29.316666666666688</c:v>
                </c:pt>
                <c:pt idx="1759">
                  <c:v>29.33333333333329</c:v>
                </c:pt>
                <c:pt idx="1760">
                  <c:v>29.35</c:v>
                </c:pt>
                <c:pt idx="1761">
                  <c:v>29.366666666666667</c:v>
                </c:pt>
                <c:pt idx="1762">
                  <c:v>29.383333333333276</c:v>
                </c:pt>
                <c:pt idx="1763">
                  <c:v>29.4</c:v>
                </c:pt>
                <c:pt idx="1764">
                  <c:v>29.416666666666668</c:v>
                </c:pt>
                <c:pt idx="1765">
                  <c:v>29.433333333333284</c:v>
                </c:pt>
                <c:pt idx="1766">
                  <c:v>29.45</c:v>
                </c:pt>
                <c:pt idx="1767">
                  <c:v>29.466666666666644</c:v>
                </c:pt>
                <c:pt idx="1768">
                  <c:v>29.483333333333267</c:v>
                </c:pt>
                <c:pt idx="1769">
                  <c:v>29.5</c:v>
                </c:pt>
                <c:pt idx="1770">
                  <c:v>29.516666666666687</c:v>
                </c:pt>
                <c:pt idx="1771">
                  <c:v>29.533333333333289</c:v>
                </c:pt>
                <c:pt idx="1772">
                  <c:v>29.55</c:v>
                </c:pt>
                <c:pt idx="1773">
                  <c:v>29.566666666666666</c:v>
                </c:pt>
                <c:pt idx="1774">
                  <c:v>29.583333333333272</c:v>
                </c:pt>
                <c:pt idx="1775">
                  <c:v>29.6</c:v>
                </c:pt>
                <c:pt idx="1776">
                  <c:v>29.616666666666688</c:v>
                </c:pt>
                <c:pt idx="1777">
                  <c:v>29.633333333333301</c:v>
                </c:pt>
                <c:pt idx="1778">
                  <c:v>29.65000000000002</c:v>
                </c:pt>
                <c:pt idx="1779">
                  <c:v>29.666666666666668</c:v>
                </c:pt>
                <c:pt idx="1780">
                  <c:v>29.683333333333284</c:v>
                </c:pt>
                <c:pt idx="1781">
                  <c:v>29.7</c:v>
                </c:pt>
                <c:pt idx="1782">
                  <c:v>29.716666666666665</c:v>
                </c:pt>
                <c:pt idx="1783">
                  <c:v>29.733333333333285</c:v>
                </c:pt>
                <c:pt idx="1784">
                  <c:v>29.75</c:v>
                </c:pt>
                <c:pt idx="1785">
                  <c:v>29.766666666666666</c:v>
                </c:pt>
                <c:pt idx="1786">
                  <c:v>29.783333333333275</c:v>
                </c:pt>
                <c:pt idx="1787">
                  <c:v>29.8</c:v>
                </c:pt>
                <c:pt idx="1788">
                  <c:v>29.816666666666688</c:v>
                </c:pt>
                <c:pt idx="1789">
                  <c:v>29.83333333333329</c:v>
                </c:pt>
                <c:pt idx="1790">
                  <c:v>29.85</c:v>
                </c:pt>
                <c:pt idx="1791">
                  <c:v>29.866666666666667</c:v>
                </c:pt>
                <c:pt idx="1792">
                  <c:v>29.883333333333276</c:v>
                </c:pt>
                <c:pt idx="1793">
                  <c:v>29.9</c:v>
                </c:pt>
                <c:pt idx="1794">
                  <c:v>29.916666666666668</c:v>
                </c:pt>
                <c:pt idx="1795">
                  <c:v>29.933333333333284</c:v>
                </c:pt>
                <c:pt idx="1796">
                  <c:v>29.95</c:v>
                </c:pt>
                <c:pt idx="1797">
                  <c:v>29.966666666666644</c:v>
                </c:pt>
                <c:pt idx="1798">
                  <c:v>29.983333333333267</c:v>
                </c:pt>
                <c:pt idx="1799">
                  <c:v>30</c:v>
                </c:pt>
                <c:pt idx="1800">
                  <c:v>30.016666666666687</c:v>
                </c:pt>
                <c:pt idx="1801">
                  <c:v>30.033333333333289</c:v>
                </c:pt>
                <c:pt idx="1802">
                  <c:v>30.05</c:v>
                </c:pt>
                <c:pt idx="1803">
                  <c:v>30.066666666666666</c:v>
                </c:pt>
                <c:pt idx="1804">
                  <c:v>30.083333333333272</c:v>
                </c:pt>
                <c:pt idx="1805">
                  <c:v>30.1</c:v>
                </c:pt>
                <c:pt idx="1806">
                  <c:v>30.116666666666688</c:v>
                </c:pt>
                <c:pt idx="1807">
                  <c:v>30.133333333333301</c:v>
                </c:pt>
                <c:pt idx="1808">
                  <c:v>30.15000000000002</c:v>
                </c:pt>
                <c:pt idx="1809">
                  <c:v>30.166666666666668</c:v>
                </c:pt>
                <c:pt idx="1810">
                  <c:v>30.183333333333284</c:v>
                </c:pt>
                <c:pt idx="1811">
                  <c:v>30.2</c:v>
                </c:pt>
                <c:pt idx="1812">
                  <c:v>30.216666666666665</c:v>
                </c:pt>
                <c:pt idx="1813">
                  <c:v>30.233333333333285</c:v>
                </c:pt>
                <c:pt idx="1814">
                  <c:v>30.25</c:v>
                </c:pt>
                <c:pt idx="1815">
                  <c:v>30.266666666666666</c:v>
                </c:pt>
                <c:pt idx="1816">
                  <c:v>30.283333333333275</c:v>
                </c:pt>
                <c:pt idx="1817">
                  <c:v>30.3</c:v>
                </c:pt>
                <c:pt idx="1818">
                  <c:v>30.316666666666688</c:v>
                </c:pt>
                <c:pt idx="1819">
                  <c:v>30.33333333333329</c:v>
                </c:pt>
                <c:pt idx="1820">
                  <c:v>30.35</c:v>
                </c:pt>
                <c:pt idx="1821">
                  <c:v>30.366666666666667</c:v>
                </c:pt>
                <c:pt idx="1822">
                  <c:v>30.383333333333276</c:v>
                </c:pt>
                <c:pt idx="1823">
                  <c:v>30.4</c:v>
                </c:pt>
                <c:pt idx="1824">
                  <c:v>30.416666666666668</c:v>
                </c:pt>
                <c:pt idx="1825">
                  <c:v>30.433333333333284</c:v>
                </c:pt>
                <c:pt idx="1826">
                  <c:v>30.45</c:v>
                </c:pt>
                <c:pt idx="1827">
                  <c:v>30.466666666666644</c:v>
                </c:pt>
                <c:pt idx="1828">
                  <c:v>30.483333333333267</c:v>
                </c:pt>
                <c:pt idx="1829">
                  <c:v>30.5</c:v>
                </c:pt>
                <c:pt idx="1830">
                  <c:v>30.516666666666687</c:v>
                </c:pt>
                <c:pt idx="1831">
                  <c:v>30.533333333333289</c:v>
                </c:pt>
                <c:pt idx="1832">
                  <c:v>30.55</c:v>
                </c:pt>
                <c:pt idx="1833">
                  <c:v>30.566666666666666</c:v>
                </c:pt>
                <c:pt idx="1834">
                  <c:v>30.583333333333272</c:v>
                </c:pt>
                <c:pt idx="1835">
                  <c:v>30.6</c:v>
                </c:pt>
                <c:pt idx="1836">
                  <c:v>30.616666666666688</c:v>
                </c:pt>
                <c:pt idx="1837">
                  <c:v>30.633333333333301</c:v>
                </c:pt>
                <c:pt idx="1838">
                  <c:v>30.65000000000002</c:v>
                </c:pt>
                <c:pt idx="1839">
                  <c:v>30.666666666666668</c:v>
                </c:pt>
                <c:pt idx="1840">
                  <c:v>30.683333333333284</c:v>
                </c:pt>
                <c:pt idx="1841">
                  <c:v>30.7</c:v>
                </c:pt>
                <c:pt idx="1842">
                  <c:v>30.716666666666665</c:v>
                </c:pt>
                <c:pt idx="1843">
                  <c:v>30.733333333333285</c:v>
                </c:pt>
                <c:pt idx="1844">
                  <c:v>30.75</c:v>
                </c:pt>
                <c:pt idx="1845">
                  <c:v>30.766666666666666</c:v>
                </c:pt>
                <c:pt idx="1846">
                  <c:v>30.783333333333275</c:v>
                </c:pt>
                <c:pt idx="1847">
                  <c:v>30.8</c:v>
                </c:pt>
                <c:pt idx="1848">
                  <c:v>30.816666666666688</c:v>
                </c:pt>
                <c:pt idx="1849">
                  <c:v>30.83333333333329</c:v>
                </c:pt>
                <c:pt idx="1850">
                  <c:v>30.85</c:v>
                </c:pt>
                <c:pt idx="1851">
                  <c:v>30.866666666666667</c:v>
                </c:pt>
                <c:pt idx="1852">
                  <c:v>30.883333333333276</c:v>
                </c:pt>
                <c:pt idx="1853">
                  <c:v>30.9</c:v>
                </c:pt>
                <c:pt idx="1854">
                  <c:v>30.916666666666668</c:v>
                </c:pt>
                <c:pt idx="1855">
                  <c:v>30.933333333333284</c:v>
                </c:pt>
                <c:pt idx="1856">
                  <c:v>30.95</c:v>
                </c:pt>
                <c:pt idx="1857">
                  <c:v>30.966666666666644</c:v>
                </c:pt>
                <c:pt idx="1858">
                  <c:v>30.983333333333267</c:v>
                </c:pt>
                <c:pt idx="1859">
                  <c:v>31</c:v>
                </c:pt>
                <c:pt idx="1860">
                  <c:v>31.016666666666687</c:v>
                </c:pt>
                <c:pt idx="1861">
                  <c:v>31.033333333333289</c:v>
                </c:pt>
                <c:pt idx="1862">
                  <c:v>31.05</c:v>
                </c:pt>
                <c:pt idx="1863">
                  <c:v>31.066666666666666</c:v>
                </c:pt>
                <c:pt idx="1864">
                  <c:v>31.083333333333272</c:v>
                </c:pt>
                <c:pt idx="1865">
                  <c:v>31.1</c:v>
                </c:pt>
                <c:pt idx="1866">
                  <c:v>31.116666666666688</c:v>
                </c:pt>
                <c:pt idx="1867">
                  <c:v>31.133333333333301</c:v>
                </c:pt>
                <c:pt idx="1868">
                  <c:v>31.15000000000002</c:v>
                </c:pt>
                <c:pt idx="1869">
                  <c:v>31.166666666666668</c:v>
                </c:pt>
                <c:pt idx="1870">
                  <c:v>31.183333333333284</c:v>
                </c:pt>
                <c:pt idx="1871">
                  <c:v>31.2</c:v>
                </c:pt>
                <c:pt idx="1872">
                  <c:v>31.216666666666665</c:v>
                </c:pt>
                <c:pt idx="1873">
                  <c:v>31.233333333333285</c:v>
                </c:pt>
                <c:pt idx="1874">
                  <c:v>31.25</c:v>
                </c:pt>
                <c:pt idx="1875">
                  <c:v>31.266666666666666</c:v>
                </c:pt>
                <c:pt idx="1876">
                  <c:v>31.283333333333275</c:v>
                </c:pt>
                <c:pt idx="1877">
                  <c:v>31.3</c:v>
                </c:pt>
                <c:pt idx="1878">
                  <c:v>31.316666666666688</c:v>
                </c:pt>
                <c:pt idx="1879">
                  <c:v>31.33333333333329</c:v>
                </c:pt>
                <c:pt idx="1880">
                  <c:v>31.35</c:v>
                </c:pt>
                <c:pt idx="1881">
                  <c:v>31.366666666666667</c:v>
                </c:pt>
                <c:pt idx="1882">
                  <c:v>31.383333333333276</c:v>
                </c:pt>
                <c:pt idx="1883">
                  <c:v>31.4</c:v>
                </c:pt>
                <c:pt idx="1884">
                  <c:v>31.416666666666668</c:v>
                </c:pt>
                <c:pt idx="1885">
                  <c:v>31.433333333333284</c:v>
                </c:pt>
                <c:pt idx="1886">
                  <c:v>31.45</c:v>
                </c:pt>
                <c:pt idx="1887">
                  <c:v>31.466666666666644</c:v>
                </c:pt>
                <c:pt idx="1888">
                  <c:v>31.483333333333267</c:v>
                </c:pt>
                <c:pt idx="1889">
                  <c:v>31.5</c:v>
                </c:pt>
                <c:pt idx="1890">
                  <c:v>31.516666666666687</c:v>
                </c:pt>
                <c:pt idx="1891">
                  <c:v>31.533333333333289</c:v>
                </c:pt>
                <c:pt idx="1892">
                  <c:v>31.55</c:v>
                </c:pt>
                <c:pt idx="1893">
                  <c:v>31.566666666666666</c:v>
                </c:pt>
                <c:pt idx="1894">
                  <c:v>31.583333333333272</c:v>
                </c:pt>
                <c:pt idx="1895">
                  <c:v>31.6</c:v>
                </c:pt>
                <c:pt idx="1896">
                  <c:v>31.616666666666688</c:v>
                </c:pt>
                <c:pt idx="1897">
                  <c:v>31.633333333333301</c:v>
                </c:pt>
                <c:pt idx="1898">
                  <c:v>31.65000000000002</c:v>
                </c:pt>
                <c:pt idx="1899">
                  <c:v>31.666666666666668</c:v>
                </c:pt>
                <c:pt idx="1900">
                  <c:v>31.683333333333284</c:v>
                </c:pt>
                <c:pt idx="1901">
                  <c:v>31.7</c:v>
                </c:pt>
                <c:pt idx="1902">
                  <c:v>31.716666666666665</c:v>
                </c:pt>
                <c:pt idx="1903">
                  <c:v>31.733333333333285</c:v>
                </c:pt>
                <c:pt idx="1904">
                  <c:v>31.75</c:v>
                </c:pt>
                <c:pt idx="1905">
                  <c:v>31.766666666666666</c:v>
                </c:pt>
                <c:pt idx="1906">
                  <c:v>31.783333333333275</c:v>
                </c:pt>
                <c:pt idx="1907">
                  <c:v>31.8</c:v>
                </c:pt>
                <c:pt idx="1908">
                  <c:v>31.816666666666688</c:v>
                </c:pt>
                <c:pt idx="1909">
                  <c:v>31.83333333333329</c:v>
                </c:pt>
                <c:pt idx="1910">
                  <c:v>31.85</c:v>
                </c:pt>
                <c:pt idx="1911">
                  <c:v>31.866666666666667</c:v>
                </c:pt>
                <c:pt idx="1912">
                  <c:v>31.883333333333276</c:v>
                </c:pt>
                <c:pt idx="1913">
                  <c:v>31.9</c:v>
                </c:pt>
                <c:pt idx="1914">
                  <c:v>31.916666666666668</c:v>
                </c:pt>
                <c:pt idx="1915">
                  <c:v>31.933333333333284</c:v>
                </c:pt>
                <c:pt idx="1916">
                  <c:v>31.95</c:v>
                </c:pt>
                <c:pt idx="1917">
                  <c:v>31.966666666666644</c:v>
                </c:pt>
                <c:pt idx="1918">
                  <c:v>31.983333333333267</c:v>
                </c:pt>
                <c:pt idx="1919">
                  <c:v>32</c:v>
                </c:pt>
                <c:pt idx="1920">
                  <c:v>32.016666666666545</c:v>
                </c:pt>
                <c:pt idx="1921">
                  <c:v>32.033333333333331</c:v>
                </c:pt>
                <c:pt idx="1922">
                  <c:v>32.050000000000004</c:v>
                </c:pt>
                <c:pt idx="1923">
                  <c:v>32.066666666666578</c:v>
                </c:pt>
                <c:pt idx="1924">
                  <c:v>32.083333333333336</c:v>
                </c:pt>
                <c:pt idx="1925">
                  <c:v>32.1</c:v>
                </c:pt>
                <c:pt idx="1926">
                  <c:v>32.116666666666546</c:v>
                </c:pt>
                <c:pt idx="1927">
                  <c:v>32.133333333333333</c:v>
                </c:pt>
                <c:pt idx="1928">
                  <c:v>32.15</c:v>
                </c:pt>
                <c:pt idx="1929">
                  <c:v>32.166666666666579</c:v>
                </c:pt>
                <c:pt idx="1930">
                  <c:v>32.18333333333333</c:v>
                </c:pt>
                <c:pt idx="1931">
                  <c:v>32.200000000000003</c:v>
                </c:pt>
                <c:pt idx="1932">
                  <c:v>32.216666666666562</c:v>
                </c:pt>
                <c:pt idx="1933">
                  <c:v>32.233333333333363</c:v>
                </c:pt>
                <c:pt idx="1934">
                  <c:v>32.25</c:v>
                </c:pt>
                <c:pt idx="1935">
                  <c:v>32.266666666666588</c:v>
                </c:pt>
                <c:pt idx="1936">
                  <c:v>32.283333333333331</c:v>
                </c:pt>
                <c:pt idx="1937">
                  <c:v>32.300000000000004</c:v>
                </c:pt>
                <c:pt idx="1938">
                  <c:v>32.316666666666535</c:v>
                </c:pt>
                <c:pt idx="1939">
                  <c:v>32.333333333333336</c:v>
                </c:pt>
                <c:pt idx="1940">
                  <c:v>32.35</c:v>
                </c:pt>
                <c:pt idx="1941">
                  <c:v>32.366666666666546</c:v>
                </c:pt>
                <c:pt idx="1942">
                  <c:v>32.383333333333326</c:v>
                </c:pt>
                <c:pt idx="1943">
                  <c:v>32.4</c:v>
                </c:pt>
                <c:pt idx="1944">
                  <c:v>32.416666666666536</c:v>
                </c:pt>
                <c:pt idx="1945">
                  <c:v>32.43333333333333</c:v>
                </c:pt>
                <c:pt idx="1946">
                  <c:v>32.450000000000003</c:v>
                </c:pt>
                <c:pt idx="1947">
                  <c:v>32.466666666666562</c:v>
                </c:pt>
                <c:pt idx="1948">
                  <c:v>32.483333333333334</c:v>
                </c:pt>
                <c:pt idx="1949">
                  <c:v>32.5</c:v>
                </c:pt>
                <c:pt idx="1950">
                  <c:v>32.516666666666545</c:v>
                </c:pt>
                <c:pt idx="1951">
                  <c:v>32.533333333333331</c:v>
                </c:pt>
                <c:pt idx="1952">
                  <c:v>32.550000000000004</c:v>
                </c:pt>
                <c:pt idx="1953">
                  <c:v>32.566666666666578</c:v>
                </c:pt>
                <c:pt idx="1954">
                  <c:v>32.583333333333336</c:v>
                </c:pt>
                <c:pt idx="1955">
                  <c:v>32.6</c:v>
                </c:pt>
                <c:pt idx="1956">
                  <c:v>32.616666666666546</c:v>
                </c:pt>
                <c:pt idx="1957">
                  <c:v>32.633333333333333</c:v>
                </c:pt>
                <c:pt idx="1958">
                  <c:v>32.65</c:v>
                </c:pt>
                <c:pt idx="1959">
                  <c:v>32.666666666666579</c:v>
                </c:pt>
                <c:pt idx="1960">
                  <c:v>32.68333333333333</c:v>
                </c:pt>
                <c:pt idx="1961">
                  <c:v>32.700000000000003</c:v>
                </c:pt>
                <c:pt idx="1962">
                  <c:v>32.716666666666562</c:v>
                </c:pt>
                <c:pt idx="1963">
                  <c:v>32.733333333333363</c:v>
                </c:pt>
                <c:pt idx="1964">
                  <c:v>32.75</c:v>
                </c:pt>
                <c:pt idx="1965">
                  <c:v>32.766666666666588</c:v>
                </c:pt>
                <c:pt idx="1966">
                  <c:v>32.783333333333331</c:v>
                </c:pt>
                <c:pt idx="1967">
                  <c:v>32.800000000000004</c:v>
                </c:pt>
                <c:pt idx="1968">
                  <c:v>32.816666666666535</c:v>
                </c:pt>
                <c:pt idx="1969">
                  <c:v>32.833333333333336</c:v>
                </c:pt>
                <c:pt idx="1970">
                  <c:v>32.85</c:v>
                </c:pt>
                <c:pt idx="1971">
                  <c:v>32.866666666666546</c:v>
                </c:pt>
                <c:pt idx="1972">
                  <c:v>32.883333333333326</c:v>
                </c:pt>
                <c:pt idx="1973">
                  <c:v>32.9</c:v>
                </c:pt>
                <c:pt idx="1974">
                  <c:v>32.916666666666536</c:v>
                </c:pt>
                <c:pt idx="1975">
                  <c:v>32.93333333333333</c:v>
                </c:pt>
                <c:pt idx="1976">
                  <c:v>32.950000000000003</c:v>
                </c:pt>
                <c:pt idx="1977">
                  <c:v>32.966666666666562</c:v>
                </c:pt>
                <c:pt idx="1978">
                  <c:v>32.983333333333334</c:v>
                </c:pt>
                <c:pt idx="1979">
                  <c:v>33</c:v>
                </c:pt>
                <c:pt idx="1980">
                  <c:v>33.016666666666545</c:v>
                </c:pt>
                <c:pt idx="1981">
                  <c:v>33.033333333333331</c:v>
                </c:pt>
                <c:pt idx="1982">
                  <c:v>33.050000000000004</c:v>
                </c:pt>
                <c:pt idx="1983">
                  <c:v>33.066666666666578</c:v>
                </c:pt>
                <c:pt idx="1984">
                  <c:v>33.083333333333336</c:v>
                </c:pt>
                <c:pt idx="1985">
                  <c:v>33.1</c:v>
                </c:pt>
                <c:pt idx="1986">
                  <c:v>33.116666666666546</c:v>
                </c:pt>
                <c:pt idx="1987">
                  <c:v>33.133333333333333</c:v>
                </c:pt>
                <c:pt idx="1988">
                  <c:v>33.15</c:v>
                </c:pt>
                <c:pt idx="1989">
                  <c:v>33.166666666666579</c:v>
                </c:pt>
                <c:pt idx="1990">
                  <c:v>33.18333333333333</c:v>
                </c:pt>
                <c:pt idx="1991">
                  <c:v>33.200000000000003</c:v>
                </c:pt>
                <c:pt idx="1992">
                  <c:v>33.216666666666562</c:v>
                </c:pt>
                <c:pt idx="1993">
                  <c:v>33.233333333333363</c:v>
                </c:pt>
                <c:pt idx="1994">
                  <c:v>33.25</c:v>
                </c:pt>
                <c:pt idx="1995">
                  <c:v>33.266666666666588</c:v>
                </c:pt>
                <c:pt idx="1996">
                  <c:v>33.283333333333331</c:v>
                </c:pt>
                <c:pt idx="1997">
                  <c:v>33.300000000000004</c:v>
                </c:pt>
                <c:pt idx="1998">
                  <c:v>33.316666666666535</c:v>
                </c:pt>
                <c:pt idx="1999">
                  <c:v>33.333333333333336</c:v>
                </c:pt>
                <c:pt idx="2000">
                  <c:v>33.35</c:v>
                </c:pt>
                <c:pt idx="2001">
                  <c:v>33.366666666666546</c:v>
                </c:pt>
                <c:pt idx="2002">
                  <c:v>33.383333333333326</c:v>
                </c:pt>
                <c:pt idx="2003">
                  <c:v>33.4</c:v>
                </c:pt>
                <c:pt idx="2004">
                  <c:v>33.416666666666536</c:v>
                </c:pt>
                <c:pt idx="2005">
                  <c:v>33.43333333333333</c:v>
                </c:pt>
                <c:pt idx="2006">
                  <c:v>33.450000000000003</c:v>
                </c:pt>
                <c:pt idx="2007">
                  <c:v>33.466666666666562</c:v>
                </c:pt>
                <c:pt idx="2008">
                  <c:v>33.483333333333334</c:v>
                </c:pt>
                <c:pt idx="2009">
                  <c:v>33.5</c:v>
                </c:pt>
                <c:pt idx="2010">
                  <c:v>33.516666666666545</c:v>
                </c:pt>
                <c:pt idx="2011">
                  <c:v>33.533333333333331</c:v>
                </c:pt>
                <c:pt idx="2012">
                  <c:v>33.550000000000004</c:v>
                </c:pt>
                <c:pt idx="2013">
                  <c:v>33.566666666666578</c:v>
                </c:pt>
                <c:pt idx="2014">
                  <c:v>33.583333333333336</c:v>
                </c:pt>
                <c:pt idx="2015">
                  <c:v>33.6</c:v>
                </c:pt>
                <c:pt idx="2016">
                  <c:v>33.616666666666546</c:v>
                </c:pt>
                <c:pt idx="2017">
                  <c:v>33.633333333333333</c:v>
                </c:pt>
                <c:pt idx="2018">
                  <c:v>33.65</c:v>
                </c:pt>
                <c:pt idx="2019">
                  <c:v>33.666666666666579</c:v>
                </c:pt>
                <c:pt idx="2020">
                  <c:v>33.68333333333333</c:v>
                </c:pt>
                <c:pt idx="2021">
                  <c:v>33.700000000000003</c:v>
                </c:pt>
                <c:pt idx="2022">
                  <c:v>33.716666666666562</c:v>
                </c:pt>
                <c:pt idx="2023">
                  <c:v>33.733333333333363</c:v>
                </c:pt>
                <c:pt idx="2024">
                  <c:v>33.75</c:v>
                </c:pt>
                <c:pt idx="2025">
                  <c:v>33.766666666666588</c:v>
                </c:pt>
                <c:pt idx="2026">
                  <c:v>33.783333333333331</c:v>
                </c:pt>
                <c:pt idx="2027">
                  <c:v>33.800000000000004</c:v>
                </c:pt>
                <c:pt idx="2028">
                  <c:v>33.816666666666535</c:v>
                </c:pt>
                <c:pt idx="2029">
                  <c:v>33.833333333333336</c:v>
                </c:pt>
                <c:pt idx="2030">
                  <c:v>33.85</c:v>
                </c:pt>
                <c:pt idx="2031">
                  <c:v>33.866666666666546</c:v>
                </c:pt>
                <c:pt idx="2032">
                  <c:v>33.883333333333326</c:v>
                </c:pt>
                <c:pt idx="2033">
                  <c:v>33.9</c:v>
                </c:pt>
                <c:pt idx="2034">
                  <c:v>33.916666666666536</c:v>
                </c:pt>
                <c:pt idx="2035">
                  <c:v>33.93333333333333</c:v>
                </c:pt>
                <c:pt idx="2036">
                  <c:v>33.950000000000003</c:v>
                </c:pt>
                <c:pt idx="2037">
                  <c:v>33.966666666666562</c:v>
                </c:pt>
                <c:pt idx="2038">
                  <c:v>33.983333333333334</c:v>
                </c:pt>
                <c:pt idx="2039">
                  <c:v>34</c:v>
                </c:pt>
                <c:pt idx="2040">
                  <c:v>34.016666666666545</c:v>
                </c:pt>
                <c:pt idx="2041">
                  <c:v>34.033333333333331</c:v>
                </c:pt>
                <c:pt idx="2042">
                  <c:v>34.050000000000004</c:v>
                </c:pt>
                <c:pt idx="2043">
                  <c:v>34.066666666666578</c:v>
                </c:pt>
                <c:pt idx="2044">
                  <c:v>34.083333333333336</c:v>
                </c:pt>
                <c:pt idx="2045">
                  <c:v>34.1</c:v>
                </c:pt>
                <c:pt idx="2046">
                  <c:v>34.116666666666546</c:v>
                </c:pt>
                <c:pt idx="2047">
                  <c:v>34.133333333333333</c:v>
                </c:pt>
                <c:pt idx="2048">
                  <c:v>34.15</c:v>
                </c:pt>
                <c:pt idx="2049">
                  <c:v>34.166666666666579</c:v>
                </c:pt>
                <c:pt idx="2050">
                  <c:v>34.18333333333333</c:v>
                </c:pt>
                <c:pt idx="2051">
                  <c:v>34.200000000000003</c:v>
                </c:pt>
                <c:pt idx="2052">
                  <c:v>34.216666666666562</c:v>
                </c:pt>
                <c:pt idx="2053">
                  <c:v>34.233333333333363</c:v>
                </c:pt>
                <c:pt idx="2054">
                  <c:v>34.25</c:v>
                </c:pt>
                <c:pt idx="2055">
                  <c:v>34.266666666666588</c:v>
                </c:pt>
                <c:pt idx="2056">
                  <c:v>34.283333333333331</c:v>
                </c:pt>
                <c:pt idx="2057">
                  <c:v>34.300000000000004</c:v>
                </c:pt>
                <c:pt idx="2058">
                  <c:v>34.316666666666535</c:v>
                </c:pt>
                <c:pt idx="2059">
                  <c:v>34.333333333333336</c:v>
                </c:pt>
                <c:pt idx="2060">
                  <c:v>34.35</c:v>
                </c:pt>
                <c:pt idx="2061">
                  <c:v>34.366666666666546</c:v>
                </c:pt>
                <c:pt idx="2062">
                  <c:v>34.383333333333326</c:v>
                </c:pt>
                <c:pt idx="2063">
                  <c:v>34.4</c:v>
                </c:pt>
                <c:pt idx="2064">
                  <c:v>34.416666666666536</c:v>
                </c:pt>
                <c:pt idx="2065">
                  <c:v>34.43333333333333</c:v>
                </c:pt>
                <c:pt idx="2066">
                  <c:v>34.450000000000003</c:v>
                </c:pt>
                <c:pt idx="2067">
                  <c:v>34.466666666666562</c:v>
                </c:pt>
                <c:pt idx="2068">
                  <c:v>34.483333333333334</c:v>
                </c:pt>
                <c:pt idx="2069">
                  <c:v>34.5</c:v>
                </c:pt>
                <c:pt idx="2070">
                  <c:v>34.516666666666545</c:v>
                </c:pt>
                <c:pt idx="2071">
                  <c:v>34.533333333333331</c:v>
                </c:pt>
                <c:pt idx="2072">
                  <c:v>34.550000000000004</c:v>
                </c:pt>
                <c:pt idx="2073">
                  <c:v>34.566666666666578</c:v>
                </c:pt>
                <c:pt idx="2074">
                  <c:v>34.583333333333336</c:v>
                </c:pt>
                <c:pt idx="2075">
                  <c:v>34.6</c:v>
                </c:pt>
                <c:pt idx="2076">
                  <c:v>34.616666666666546</c:v>
                </c:pt>
                <c:pt idx="2077">
                  <c:v>34.633333333333333</c:v>
                </c:pt>
                <c:pt idx="2078">
                  <c:v>34.65</c:v>
                </c:pt>
                <c:pt idx="2079">
                  <c:v>34.666666666666579</c:v>
                </c:pt>
                <c:pt idx="2080">
                  <c:v>34.68333333333333</c:v>
                </c:pt>
                <c:pt idx="2081">
                  <c:v>34.700000000000003</c:v>
                </c:pt>
                <c:pt idx="2082">
                  <c:v>34.716666666666562</c:v>
                </c:pt>
                <c:pt idx="2083">
                  <c:v>34.733333333333363</c:v>
                </c:pt>
                <c:pt idx="2084">
                  <c:v>34.75</c:v>
                </c:pt>
                <c:pt idx="2085">
                  <c:v>34.766666666666588</c:v>
                </c:pt>
                <c:pt idx="2086">
                  <c:v>34.783333333333331</c:v>
                </c:pt>
                <c:pt idx="2087">
                  <c:v>34.800000000000004</c:v>
                </c:pt>
                <c:pt idx="2088">
                  <c:v>34.816666666666535</c:v>
                </c:pt>
                <c:pt idx="2089">
                  <c:v>34.833333333333336</c:v>
                </c:pt>
                <c:pt idx="2090">
                  <c:v>34.85</c:v>
                </c:pt>
                <c:pt idx="2091">
                  <c:v>34.866666666666546</c:v>
                </c:pt>
                <c:pt idx="2092">
                  <c:v>34.883333333333326</c:v>
                </c:pt>
                <c:pt idx="2093">
                  <c:v>34.9</c:v>
                </c:pt>
                <c:pt idx="2094">
                  <c:v>34.916666666666536</c:v>
                </c:pt>
                <c:pt idx="2095">
                  <c:v>34.93333333333333</c:v>
                </c:pt>
                <c:pt idx="2096">
                  <c:v>34.950000000000003</c:v>
                </c:pt>
                <c:pt idx="2097">
                  <c:v>34.966666666666562</c:v>
                </c:pt>
                <c:pt idx="2098">
                  <c:v>34.983333333333334</c:v>
                </c:pt>
                <c:pt idx="2099">
                  <c:v>35</c:v>
                </c:pt>
                <c:pt idx="2100">
                  <c:v>35.016666666666545</c:v>
                </c:pt>
                <c:pt idx="2101">
                  <c:v>35.033333333333331</c:v>
                </c:pt>
                <c:pt idx="2102">
                  <c:v>35.050000000000004</c:v>
                </c:pt>
                <c:pt idx="2103">
                  <c:v>35.066666666666578</c:v>
                </c:pt>
                <c:pt idx="2104">
                  <c:v>35.083333333333336</c:v>
                </c:pt>
                <c:pt idx="2105">
                  <c:v>35.1</c:v>
                </c:pt>
                <c:pt idx="2106">
                  <c:v>35.116666666666546</c:v>
                </c:pt>
                <c:pt idx="2107">
                  <c:v>35.133333333333333</c:v>
                </c:pt>
                <c:pt idx="2108">
                  <c:v>35.15</c:v>
                </c:pt>
                <c:pt idx="2109">
                  <c:v>35.166666666666579</c:v>
                </c:pt>
                <c:pt idx="2110">
                  <c:v>35.18333333333333</c:v>
                </c:pt>
                <c:pt idx="2111">
                  <c:v>35.200000000000003</c:v>
                </c:pt>
                <c:pt idx="2112">
                  <c:v>35.216666666666562</c:v>
                </c:pt>
                <c:pt idx="2113">
                  <c:v>35.233333333333363</c:v>
                </c:pt>
                <c:pt idx="2114">
                  <c:v>35.25</c:v>
                </c:pt>
                <c:pt idx="2115">
                  <c:v>35.266666666666588</c:v>
                </c:pt>
                <c:pt idx="2116">
                  <c:v>35.283333333333331</c:v>
                </c:pt>
                <c:pt idx="2117">
                  <c:v>35.300000000000004</c:v>
                </c:pt>
                <c:pt idx="2118">
                  <c:v>35.316666666666535</c:v>
                </c:pt>
                <c:pt idx="2119">
                  <c:v>35.333333333333336</c:v>
                </c:pt>
                <c:pt idx="2120">
                  <c:v>35.35</c:v>
                </c:pt>
                <c:pt idx="2121">
                  <c:v>35.366666666666546</c:v>
                </c:pt>
                <c:pt idx="2122">
                  <c:v>35.383333333333326</c:v>
                </c:pt>
                <c:pt idx="2123">
                  <c:v>35.4</c:v>
                </c:pt>
                <c:pt idx="2124">
                  <c:v>35.416666666666536</c:v>
                </c:pt>
                <c:pt idx="2125">
                  <c:v>35.43333333333333</c:v>
                </c:pt>
                <c:pt idx="2126">
                  <c:v>35.450000000000003</c:v>
                </c:pt>
                <c:pt idx="2127">
                  <c:v>35.466666666666562</c:v>
                </c:pt>
                <c:pt idx="2128">
                  <c:v>35.483333333333334</c:v>
                </c:pt>
                <c:pt idx="2129">
                  <c:v>35.5</c:v>
                </c:pt>
                <c:pt idx="2130">
                  <c:v>35.516666666666545</c:v>
                </c:pt>
                <c:pt idx="2131">
                  <c:v>35.533333333333331</c:v>
                </c:pt>
                <c:pt idx="2132">
                  <c:v>35.550000000000004</c:v>
                </c:pt>
                <c:pt idx="2133">
                  <c:v>35.566666666666578</c:v>
                </c:pt>
                <c:pt idx="2134">
                  <c:v>35.583333333333336</c:v>
                </c:pt>
                <c:pt idx="2135">
                  <c:v>35.6</c:v>
                </c:pt>
                <c:pt idx="2136">
                  <c:v>35.616666666666546</c:v>
                </c:pt>
                <c:pt idx="2137">
                  <c:v>35.633333333333333</c:v>
                </c:pt>
                <c:pt idx="2138">
                  <c:v>35.65</c:v>
                </c:pt>
                <c:pt idx="2139">
                  <c:v>35.666666666666579</c:v>
                </c:pt>
                <c:pt idx="2140">
                  <c:v>35.68333333333333</c:v>
                </c:pt>
                <c:pt idx="2141">
                  <c:v>35.700000000000003</c:v>
                </c:pt>
                <c:pt idx="2142">
                  <c:v>35.716666666666562</c:v>
                </c:pt>
                <c:pt idx="2143">
                  <c:v>35.733333333333363</c:v>
                </c:pt>
                <c:pt idx="2144">
                  <c:v>35.75</c:v>
                </c:pt>
                <c:pt idx="2145">
                  <c:v>35.766666666666588</c:v>
                </c:pt>
                <c:pt idx="2146">
                  <c:v>35.783333333333331</c:v>
                </c:pt>
                <c:pt idx="2147">
                  <c:v>35.800000000000004</c:v>
                </c:pt>
                <c:pt idx="2148">
                  <c:v>35.816666666666535</c:v>
                </c:pt>
                <c:pt idx="2149">
                  <c:v>35.833333333333336</c:v>
                </c:pt>
                <c:pt idx="2150">
                  <c:v>35.85</c:v>
                </c:pt>
                <c:pt idx="2151">
                  <c:v>35.866666666666546</c:v>
                </c:pt>
                <c:pt idx="2152">
                  <c:v>35.883333333333326</c:v>
                </c:pt>
                <c:pt idx="2153">
                  <c:v>35.9</c:v>
                </c:pt>
                <c:pt idx="2154">
                  <c:v>35.916666666666536</c:v>
                </c:pt>
                <c:pt idx="2155">
                  <c:v>35.93333333333333</c:v>
                </c:pt>
                <c:pt idx="2156">
                  <c:v>35.950000000000003</c:v>
                </c:pt>
                <c:pt idx="2157">
                  <c:v>35.966666666666562</c:v>
                </c:pt>
                <c:pt idx="2158">
                  <c:v>35.983333333333334</c:v>
                </c:pt>
                <c:pt idx="2159">
                  <c:v>36</c:v>
                </c:pt>
                <c:pt idx="2160">
                  <c:v>36.016666666666545</c:v>
                </c:pt>
                <c:pt idx="2161">
                  <c:v>36.033333333333331</c:v>
                </c:pt>
                <c:pt idx="2162">
                  <c:v>36.050000000000004</c:v>
                </c:pt>
                <c:pt idx="2163">
                  <c:v>36.066666666666578</c:v>
                </c:pt>
                <c:pt idx="2164">
                  <c:v>36.083333333333336</c:v>
                </c:pt>
                <c:pt idx="2165">
                  <c:v>36.1</c:v>
                </c:pt>
                <c:pt idx="2166">
                  <c:v>36.116666666666546</c:v>
                </c:pt>
                <c:pt idx="2167">
                  <c:v>36.133333333333333</c:v>
                </c:pt>
                <c:pt idx="2168">
                  <c:v>36.15</c:v>
                </c:pt>
                <c:pt idx="2169">
                  <c:v>36.166666666666579</c:v>
                </c:pt>
                <c:pt idx="2170">
                  <c:v>36.18333333333333</c:v>
                </c:pt>
                <c:pt idx="2171">
                  <c:v>36.200000000000003</c:v>
                </c:pt>
                <c:pt idx="2172">
                  <c:v>36.216666666666562</c:v>
                </c:pt>
                <c:pt idx="2173">
                  <c:v>36.233333333333363</c:v>
                </c:pt>
                <c:pt idx="2174">
                  <c:v>36.25</c:v>
                </c:pt>
                <c:pt idx="2175">
                  <c:v>36.266666666666588</c:v>
                </c:pt>
                <c:pt idx="2176">
                  <c:v>36.283333333333331</c:v>
                </c:pt>
                <c:pt idx="2177">
                  <c:v>36.300000000000004</c:v>
                </c:pt>
                <c:pt idx="2178">
                  <c:v>36.316666666666535</c:v>
                </c:pt>
                <c:pt idx="2179">
                  <c:v>36.333333333333336</c:v>
                </c:pt>
                <c:pt idx="2180">
                  <c:v>36.35</c:v>
                </c:pt>
                <c:pt idx="2181">
                  <c:v>36.366666666666546</c:v>
                </c:pt>
                <c:pt idx="2182">
                  <c:v>36.383333333333326</c:v>
                </c:pt>
                <c:pt idx="2183">
                  <c:v>36.4</c:v>
                </c:pt>
                <c:pt idx="2184">
                  <c:v>36.416666666666536</c:v>
                </c:pt>
                <c:pt idx="2185">
                  <c:v>36.43333333333333</c:v>
                </c:pt>
                <c:pt idx="2186">
                  <c:v>36.450000000000003</c:v>
                </c:pt>
                <c:pt idx="2187">
                  <c:v>36.466666666666562</c:v>
                </c:pt>
                <c:pt idx="2188">
                  <c:v>36.483333333333334</c:v>
                </c:pt>
                <c:pt idx="2189">
                  <c:v>36.5</c:v>
                </c:pt>
                <c:pt idx="2190">
                  <c:v>36.516666666666545</c:v>
                </c:pt>
                <c:pt idx="2191">
                  <c:v>36.533333333333331</c:v>
                </c:pt>
                <c:pt idx="2192">
                  <c:v>36.550000000000004</c:v>
                </c:pt>
                <c:pt idx="2193">
                  <c:v>36.566666666666578</c:v>
                </c:pt>
                <c:pt idx="2194">
                  <c:v>36.583333333333336</c:v>
                </c:pt>
                <c:pt idx="2195">
                  <c:v>36.6</c:v>
                </c:pt>
                <c:pt idx="2196">
                  <c:v>36.616666666666546</c:v>
                </c:pt>
                <c:pt idx="2197">
                  <c:v>36.633333333333333</c:v>
                </c:pt>
                <c:pt idx="2198">
                  <c:v>36.65</c:v>
                </c:pt>
                <c:pt idx="2199">
                  <c:v>36.666666666666579</c:v>
                </c:pt>
                <c:pt idx="2200">
                  <c:v>36.68333333333333</c:v>
                </c:pt>
                <c:pt idx="2201">
                  <c:v>36.700000000000003</c:v>
                </c:pt>
                <c:pt idx="2202">
                  <c:v>36.716666666666562</c:v>
                </c:pt>
                <c:pt idx="2203">
                  <c:v>36.733333333333363</c:v>
                </c:pt>
                <c:pt idx="2204">
                  <c:v>36.75</c:v>
                </c:pt>
                <c:pt idx="2205">
                  <c:v>36.766666666666588</c:v>
                </c:pt>
                <c:pt idx="2206">
                  <c:v>36.783333333333331</c:v>
                </c:pt>
                <c:pt idx="2207">
                  <c:v>36.800000000000004</c:v>
                </c:pt>
                <c:pt idx="2208">
                  <c:v>36.816666666666535</c:v>
                </c:pt>
                <c:pt idx="2209">
                  <c:v>36.833333333333336</c:v>
                </c:pt>
                <c:pt idx="2210">
                  <c:v>36.85</c:v>
                </c:pt>
                <c:pt idx="2211">
                  <c:v>36.866666666666546</c:v>
                </c:pt>
                <c:pt idx="2212">
                  <c:v>36.883333333333326</c:v>
                </c:pt>
                <c:pt idx="2213">
                  <c:v>36.9</c:v>
                </c:pt>
                <c:pt idx="2214">
                  <c:v>36.916666666666536</c:v>
                </c:pt>
                <c:pt idx="2215">
                  <c:v>36.93333333333333</c:v>
                </c:pt>
                <c:pt idx="2216">
                  <c:v>36.950000000000003</c:v>
                </c:pt>
                <c:pt idx="2217">
                  <c:v>36.966666666666562</c:v>
                </c:pt>
                <c:pt idx="2218">
                  <c:v>36.983333333333334</c:v>
                </c:pt>
                <c:pt idx="2219">
                  <c:v>37</c:v>
                </c:pt>
                <c:pt idx="2220">
                  <c:v>37.016666666666545</c:v>
                </c:pt>
                <c:pt idx="2221">
                  <c:v>37.033333333333331</c:v>
                </c:pt>
                <c:pt idx="2222">
                  <c:v>37.050000000000004</c:v>
                </c:pt>
                <c:pt idx="2223">
                  <c:v>37.066666666666578</c:v>
                </c:pt>
                <c:pt idx="2224">
                  <c:v>37.083333333333336</c:v>
                </c:pt>
                <c:pt idx="2225">
                  <c:v>37.1</c:v>
                </c:pt>
                <c:pt idx="2226">
                  <c:v>37.116666666666546</c:v>
                </c:pt>
                <c:pt idx="2227">
                  <c:v>37.133333333333333</c:v>
                </c:pt>
                <c:pt idx="2228">
                  <c:v>37.15</c:v>
                </c:pt>
                <c:pt idx="2229">
                  <c:v>37.166666666666579</c:v>
                </c:pt>
                <c:pt idx="2230">
                  <c:v>37.18333333333333</c:v>
                </c:pt>
                <c:pt idx="2231">
                  <c:v>37.200000000000003</c:v>
                </c:pt>
                <c:pt idx="2232">
                  <c:v>37.216666666666562</c:v>
                </c:pt>
                <c:pt idx="2233">
                  <c:v>37.233333333333363</c:v>
                </c:pt>
                <c:pt idx="2234">
                  <c:v>37.25</c:v>
                </c:pt>
                <c:pt idx="2235">
                  <c:v>37.266666666666588</c:v>
                </c:pt>
                <c:pt idx="2236">
                  <c:v>37.283333333333331</c:v>
                </c:pt>
                <c:pt idx="2237">
                  <c:v>37.300000000000004</c:v>
                </c:pt>
                <c:pt idx="2238">
                  <c:v>37.316666666666535</c:v>
                </c:pt>
                <c:pt idx="2239">
                  <c:v>37.333333333333336</c:v>
                </c:pt>
                <c:pt idx="2240">
                  <c:v>37.35</c:v>
                </c:pt>
                <c:pt idx="2241">
                  <c:v>37.366666666666546</c:v>
                </c:pt>
                <c:pt idx="2242">
                  <c:v>37.383333333333326</c:v>
                </c:pt>
                <c:pt idx="2243">
                  <c:v>37.4</c:v>
                </c:pt>
                <c:pt idx="2244">
                  <c:v>37.416666666666536</c:v>
                </c:pt>
                <c:pt idx="2245">
                  <c:v>37.43333333333333</c:v>
                </c:pt>
                <c:pt idx="2246">
                  <c:v>37.450000000000003</c:v>
                </c:pt>
                <c:pt idx="2247">
                  <c:v>37.466666666666562</c:v>
                </c:pt>
                <c:pt idx="2248">
                  <c:v>37.483333333333334</c:v>
                </c:pt>
                <c:pt idx="2249">
                  <c:v>37.5</c:v>
                </c:pt>
                <c:pt idx="2250">
                  <c:v>37.516666666666545</c:v>
                </c:pt>
                <c:pt idx="2251">
                  <c:v>37.533333333333331</c:v>
                </c:pt>
                <c:pt idx="2252">
                  <c:v>37.550000000000004</c:v>
                </c:pt>
                <c:pt idx="2253">
                  <c:v>37.566666666666578</c:v>
                </c:pt>
                <c:pt idx="2254">
                  <c:v>37.583333333333336</c:v>
                </c:pt>
                <c:pt idx="2255">
                  <c:v>37.6</c:v>
                </c:pt>
                <c:pt idx="2256">
                  <c:v>37.616666666666546</c:v>
                </c:pt>
                <c:pt idx="2257">
                  <c:v>37.633333333333333</c:v>
                </c:pt>
                <c:pt idx="2258">
                  <c:v>37.65</c:v>
                </c:pt>
                <c:pt idx="2259">
                  <c:v>37.666666666666579</c:v>
                </c:pt>
                <c:pt idx="2260">
                  <c:v>37.68333333333333</c:v>
                </c:pt>
                <c:pt idx="2261">
                  <c:v>37.700000000000003</c:v>
                </c:pt>
                <c:pt idx="2262">
                  <c:v>37.716666666666562</c:v>
                </c:pt>
                <c:pt idx="2263">
                  <c:v>37.733333333333363</c:v>
                </c:pt>
                <c:pt idx="2264">
                  <c:v>37.75</c:v>
                </c:pt>
                <c:pt idx="2265">
                  <c:v>37.766666666666588</c:v>
                </c:pt>
                <c:pt idx="2266">
                  <c:v>37.783333333333331</c:v>
                </c:pt>
                <c:pt idx="2267">
                  <c:v>37.800000000000004</c:v>
                </c:pt>
                <c:pt idx="2268">
                  <c:v>37.816666666666535</c:v>
                </c:pt>
                <c:pt idx="2269">
                  <c:v>37.833333333333336</c:v>
                </c:pt>
                <c:pt idx="2270">
                  <c:v>37.85</c:v>
                </c:pt>
                <c:pt idx="2271">
                  <c:v>37.866666666666546</c:v>
                </c:pt>
                <c:pt idx="2272">
                  <c:v>37.883333333333326</c:v>
                </c:pt>
                <c:pt idx="2273">
                  <c:v>37.9</c:v>
                </c:pt>
                <c:pt idx="2274">
                  <c:v>37.916666666666536</c:v>
                </c:pt>
                <c:pt idx="2275">
                  <c:v>37.93333333333333</c:v>
                </c:pt>
                <c:pt idx="2276">
                  <c:v>37.950000000000003</c:v>
                </c:pt>
                <c:pt idx="2277">
                  <c:v>37.966666666666562</c:v>
                </c:pt>
                <c:pt idx="2278">
                  <c:v>37.983333333333334</c:v>
                </c:pt>
                <c:pt idx="2279">
                  <c:v>38</c:v>
                </c:pt>
                <c:pt idx="2280">
                  <c:v>38.016666666666545</c:v>
                </c:pt>
                <c:pt idx="2281">
                  <c:v>38.033333333333331</c:v>
                </c:pt>
                <c:pt idx="2282">
                  <c:v>38.050000000000004</c:v>
                </c:pt>
                <c:pt idx="2283">
                  <c:v>38.066666666666578</c:v>
                </c:pt>
                <c:pt idx="2284">
                  <c:v>38.083333333333336</c:v>
                </c:pt>
                <c:pt idx="2285">
                  <c:v>38.1</c:v>
                </c:pt>
                <c:pt idx="2286">
                  <c:v>38.116666666666546</c:v>
                </c:pt>
                <c:pt idx="2287">
                  <c:v>38.133333333333333</c:v>
                </c:pt>
                <c:pt idx="2288">
                  <c:v>38.15</c:v>
                </c:pt>
                <c:pt idx="2289">
                  <c:v>38.166666666666579</c:v>
                </c:pt>
                <c:pt idx="2290">
                  <c:v>38.18333333333333</c:v>
                </c:pt>
                <c:pt idx="2291">
                  <c:v>38.200000000000003</c:v>
                </c:pt>
                <c:pt idx="2292">
                  <c:v>38.216666666666562</c:v>
                </c:pt>
                <c:pt idx="2293">
                  <c:v>38.233333333333363</c:v>
                </c:pt>
                <c:pt idx="2294">
                  <c:v>38.25</c:v>
                </c:pt>
                <c:pt idx="2295">
                  <c:v>38.266666666666588</c:v>
                </c:pt>
                <c:pt idx="2296">
                  <c:v>38.283333333333331</c:v>
                </c:pt>
                <c:pt idx="2297">
                  <c:v>38.300000000000004</c:v>
                </c:pt>
                <c:pt idx="2298">
                  <c:v>38.316666666666535</c:v>
                </c:pt>
                <c:pt idx="2299">
                  <c:v>38.333333333333336</c:v>
                </c:pt>
                <c:pt idx="2300">
                  <c:v>38.35</c:v>
                </c:pt>
                <c:pt idx="2301">
                  <c:v>38.366666666666546</c:v>
                </c:pt>
                <c:pt idx="2302">
                  <c:v>38.383333333333326</c:v>
                </c:pt>
                <c:pt idx="2303">
                  <c:v>38.4</c:v>
                </c:pt>
                <c:pt idx="2304">
                  <c:v>38.416666666666536</c:v>
                </c:pt>
                <c:pt idx="2305">
                  <c:v>38.43333333333333</c:v>
                </c:pt>
                <c:pt idx="2306">
                  <c:v>38.450000000000003</c:v>
                </c:pt>
                <c:pt idx="2307">
                  <c:v>38.466666666666562</c:v>
                </c:pt>
                <c:pt idx="2308">
                  <c:v>38.483333333333334</c:v>
                </c:pt>
                <c:pt idx="2309">
                  <c:v>38.5</c:v>
                </c:pt>
                <c:pt idx="2310">
                  <c:v>38.516666666666545</c:v>
                </c:pt>
                <c:pt idx="2311">
                  <c:v>38.533333333333331</c:v>
                </c:pt>
                <c:pt idx="2312">
                  <c:v>38.550000000000004</c:v>
                </c:pt>
                <c:pt idx="2313">
                  <c:v>38.566666666666578</c:v>
                </c:pt>
                <c:pt idx="2314">
                  <c:v>38.583333333333336</c:v>
                </c:pt>
                <c:pt idx="2315">
                  <c:v>38.6</c:v>
                </c:pt>
                <c:pt idx="2316">
                  <c:v>38.616666666666546</c:v>
                </c:pt>
                <c:pt idx="2317">
                  <c:v>38.633333333333333</c:v>
                </c:pt>
                <c:pt idx="2318">
                  <c:v>38.65</c:v>
                </c:pt>
                <c:pt idx="2319">
                  <c:v>38.666666666666579</c:v>
                </c:pt>
                <c:pt idx="2320">
                  <c:v>38.68333333333333</c:v>
                </c:pt>
                <c:pt idx="2321">
                  <c:v>38.700000000000003</c:v>
                </c:pt>
                <c:pt idx="2322">
                  <c:v>38.716666666666562</c:v>
                </c:pt>
                <c:pt idx="2323">
                  <c:v>38.733333333333363</c:v>
                </c:pt>
                <c:pt idx="2324">
                  <c:v>38.75</c:v>
                </c:pt>
                <c:pt idx="2325">
                  <c:v>38.766666666666588</c:v>
                </c:pt>
                <c:pt idx="2326">
                  <c:v>38.783333333333331</c:v>
                </c:pt>
                <c:pt idx="2327">
                  <c:v>38.800000000000004</c:v>
                </c:pt>
                <c:pt idx="2328">
                  <c:v>38.816666666666535</c:v>
                </c:pt>
                <c:pt idx="2329">
                  <c:v>38.833333333333336</c:v>
                </c:pt>
                <c:pt idx="2330">
                  <c:v>38.85</c:v>
                </c:pt>
                <c:pt idx="2331">
                  <c:v>38.866666666666546</c:v>
                </c:pt>
                <c:pt idx="2332">
                  <c:v>38.883333333333326</c:v>
                </c:pt>
                <c:pt idx="2333">
                  <c:v>38.9</c:v>
                </c:pt>
                <c:pt idx="2334">
                  <c:v>38.916666666666536</c:v>
                </c:pt>
                <c:pt idx="2335">
                  <c:v>38.93333333333333</c:v>
                </c:pt>
                <c:pt idx="2336">
                  <c:v>38.950000000000003</c:v>
                </c:pt>
                <c:pt idx="2337">
                  <c:v>38.966666666666562</c:v>
                </c:pt>
                <c:pt idx="2338">
                  <c:v>38.983333333333334</c:v>
                </c:pt>
                <c:pt idx="2339">
                  <c:v>39</c:v>
                </c:pt>
                <c:pt idx="2340">
                  <c:v>39.016666666666545</c:v>
                </c:pt>
                <c:pt idx="2341">
                  <c:v>39.033333333333331</c:v>
                </c:pt>
                <c:pt idx="2342">
                  <c:v>39.050000000000004</c:v>
                </c:pt>
                <c:pt idx="2343">
                  <c:v>39.066666666666578</c:v>
                </c:pt>
                <c:pt idx="2344">
                  <c:v>39.083333333333336</c:v>
                </c:pt>
                <c:pt idx="2345">
                  <c:v>39.1</c:v>
                </c:pt>
                <c:pt idx="2346">
                  <c:v>39.116666666666546</c:v>
                </c:pt>
                <c:pt idx="2347">
                  <c:v>39.133333333333333</c:v>
                </c:pt>
                <c:pt idx="2348">
                  <c:v>39.15</c:v>
                </c:pt>
                <c:pt idx="2349">
                  <c:v>39.166666666666579</c:v>
                </c:pt>
                <c:pt idx="2350">
                  <c:v>39.18333333333333</c:v>
                </c:pt>
                <c:pt idx="2351">
                  <c:v>39.200000000000003</c:v>
                </c:pt>
                <c:pt idx="2352">
                  <c:v>39.216666666666562</c:v>
                </c:pt>
                <c:pt idx="2353">
                  <c:v>39.233333333333363</c:v>
                </c:pt>
                <c:pt idx="2354">
                  <c:v>39.25</c:v>
                </c:pt>
                <c:pt idx="2355">
                  <c:v>39.266666666666588</c:v>
                </c:pt>
                <c:pt idx="2356">
                  <c:v>39.283333333333331</c:v>
                </c:pt>
                <c:pt idx="2357">
                  <c:v>39.300000000000004</c:v>
                </c:pt>
                <c:pt idx="2358">
                  <c:v>39.316666666666535</c:v>
                </c:pt>
                <c:pt idx="2359">
                  <c:v>39.333333333333336</c:v>
                </c:pt>
                <c:pt idx="2360">
                  <c:v>39.35</c:v>
                </c:pt>
                <c:pt idx="2361">
                  <c:v>39.366666666666546</c:v>
                </c:pt>
                <c:pt idx="2362">
                  <c:v>39.383333333333326</c:v>
                </c:pt>
                <c:pt idx="2363">
                  <c:v>39.4</c:v>
                </c:pt>
                <c:pt idx="2364">
                  <c:v>39.416666666666536</c:v>
                </c:pt>
                <c:pt idx="2365">
                  <c:v>39.43333333333333</c:v>
                </c:pt>
                <c:pt idx="2366">
                  <c:v>39.450000000000003</c:v>
                </c:pt>
                <c:pt idx="2367">
                  <c:v>39.466666666666562</c:v>
                </c:pt>
                <c:pt idx="2368">
                  <c:v>39.483333333333334</c:v>
                </c:pt>
                <c:pt idx="2369">
                  <c:v>39.5</c:v>
                </c:pt>
                <c:pt idx="2370">
                  <c:v>39.516666666666545</c:v>
                </c:pt>
                <c:pt idx="2371">
                  <c:v>39.533333333333331</c:v>
                </c:pt>
                <c:pt idx="2372">
                  <c:v>39.550000000000004</c:v>
                </c:pt>
                <c:pt idx="2373">
                  <c:v>39.566666666666578</c:v>
                </c:pt>
                <c:pt idx="2374">
                  <c:v>39.583333333333336</c:v>
                </c:pt>
                <c:pt idx="2375">
                  <c:v>39.6</c:v>
                </c:pt>
                <c:pt idx="2376">
                  <c:v>39.616666666666546</c:v>
                </c:pt>
                <c:pt idx="2377">
                  <c:v>39.633333333333333</c:v>
                </c:pt>
                <c:pt idx="2378">
                  <c:v>39.65</c:v>
                </c:pt>
                <c:pt idx="2379">
                  <c:v>39.666666666666579</c:v>
                </c:pt>
                <c:pt idx="2380">
                  <c:v>39.68333333333333</c:v>
                </c:pt>
                <c:pt idx="2381">
                  <c:v>39.700000000000003</c:v>
                </c:pt>
                <c:pt idx="2382">
                  <c:v>39.716666666666562</c:v>
                </c:pt>
                <c:pt idx="2383">
                  <c:v>39.733333333333363</c:v>
                </c:pt>
                <c:pt idx="2384">
                  <c:v>39.75</c:v>
                </c:pt>
                <c:pt idx="2385">
                  <c:v>39.766666666666588</c:v>
                </c:pt>
                <c:pt idx="2386">
                  <c:v>39.783333333333331</c:v>
                </c:pt>
                <c:pt idx="2387">
                  <c:v>39.800000000000004</c:v>
                </c:pt>
                <c:pt idx="2388">
                  <c:v>39.816666666666535</c:v>
                </c:pt>
                <c:pt idx="2389">
                  <c:v>39.833333333333336</c:v>
                </c:pt>
                <c:pt idx="2390">
                  <c:v>39.85</c:v>
                </c:pt>
                <c:pt idx="2391">
                  <c:v>39.866666666666546</c:v>
                </c:pt>
                <c:pt idx="2392">
                  <c:v>39.883333333333326</c:v>
                </c:pt>
                <c:pt idx="2393">
                  <c:v>39.9</c:v>
                </c:pt>
                <c:pt idx="2394">
                  <c:v>39.916666666666536</c:v>
                </c:pt>
                <c:pt idx="2395">
                  <c:v>39.93333333333333</c:v>
                </c:pt>
                <c:pt idx="2396">
                  <c:v>39.950000000000003</c:v>
                </c:pt>
                <c:pt idx="2397">
                  <c:v>39.966666666666562</c:v>
                </c:pt>
                <c:pt idx="2398">
                  <c:v>39.983333333333334</c:v>
                </c:pt>
                <c:pt idx="2399">
                  <c:v>40</c:v>
                </c:pt>
                <c:pt idx="2400">
                  <c:v>40.016666666666545</c:v>
                </c:pt>
                <c:pt idx="2401">
                  <c:v>40.033333333333331</c:v>
                </c:pt>
                <c:pt idx="2402">
                  <c:v>40.050000000000004</c:v>
                </c:pt>
                <c:pt idx="2403">
                  <c:v>40.066666666666578</c:v>
                </c:pt>
                <c:pt idx="2404">
                  <c:v>40.083333333333336</c:v>
                </c:pt>
                <c:pt idx="2405">
                  <c:v>40.1</c:v>
                </c:pt>
                <c:pt idx="2406">
                  <c:v>40.116666666666546</c:v>
                </c:pt>
                <c:pt idx="2407">
                  <c:v>40.133333333333333</c:v>
                </c:pt>
                <c:pt idx="2408">
                  <c:v>40.15</c:v>
                </c:pt>
                <c:pt idx="2409">
                  <c:v>40.166666666666579</c:v>
                </c:pt>
                <c:pt idx="2410">
                  <c:v>40.18333333333333</c:v>
                </c:pt>
                <c:pt idx="2411">
                  <c:v>40.200000000000003</c:v>
                </c:pt>
                <c:pt idx="2412">
                  <c:v>40.216666666666562</c:v>
                </c:pt>
                <c:pt idx="2413">
                  <c:v>40.233333333333363</c:v>
                </c:pt>
                <c:pt idx="2414">
                  <c:v>40.25</c:v>
                </c:pt>
                <c:pt idx="2415">
                  <c:v>40.266666666666588</c:v>
                </c:pt>
                <c:pt idx="2416">
                  <c:v>40.283333333333331</c:v>
                </c:pt>
                <c:pt idx="2417">
                  <c:v>40.300000000000004</c:v>
                </c:pt>
                <c:pt idx="2418">
                  <c:v>40.316666666666535</c:v>
                </c:pt>
                <c:pt idx="2419">
                  <c:v>40.333333333333336</c:v>
                </c:pt>
                <c:pt idx="2420">
                  <c:v>40.35</c:v>
                </c:pt>
                <c:pt idx="2421">
                  <c:v>40.366666666666546</c:v>
                </c:pt>
                <c:pt idx="2422">
                  <c:v>40.383333333333326</c:v>
                </c:pt>
                <c:pt idx="2423">
                  <c:v>40.4</c:v>
                </c:pt>
                <c:pt idx="2424">
                  <c:v>40.416666666666536</c:v>
                </c:pt>
                <c:pt idx="2425">
                  <c:v>40.43333333333333</c:v>
                </c:pt>
                <c:pt idx="2426">
                  <c:v>40.450000000000003</c:v>
                </c:pt>
                <c:pt idx="2427">
                  <c:v>40.466666666666562</c:v>
                </c:pt>
                <c:pt idx="2428">
                  <c:v>40.483333333333334</c:v>
                </c:pt>
                <c:pt idx="2429">
                  <c:v>40.5</c:v>
                </c:pt>
                <c:pt idx="2430">
                  <c:v>40.516666666666545</c:v>
                </c:pt>
                <c:pt idx="2431">
                  <c:v>40.533333333333331</c:v>
                </c:pt>
                <c:pt idx="2432">
                  <c:v>40.550000000000004</c:v>
                </c:pt>
                <c:pt idx="2433">
                  <c:v>40.566666666666578</c:v>
                </c:pt>
                <c:pt idx="2434">
                  <c:v>40.583333333333336</c:v>
                </c:pt>
                <c:pt idx="2435">
                  <c:v>40.6</c:v>
                </c:pt>
                <c:pt idx="2436">
                  <c:v>40.616666666666546</c:v>
                </c:pt>
                <c:pt idx="2437">
                  <c:v>40.633333333333333</c:v>
                </c:pt>
                <c:pt idx="2438">
                  <c:v>40.65</c:v>
                </c:pt>
                <c:pt idx="2439">
                  <c:v>40.666666666666579</c:v>
                </c:pt>
                <c:pt idx="2440">
                  <c:v>40.68333333333333</c:v>
                </c:pt>
                <c:pt idx="2441">
                  <c:v>40.700000000000003</c:v>
                </c:pt>
                <c:pt idx="2442">
                  <c:v>40.716666666666562</c:v>
                </c:pt>
                <c:pt idx="2443">
                  <c:v>40.733333333333363</c:v>
                </c:pt>
                <c:pt idx="2444">
                  <c:v>40.75</c:v>
                </c:pt>
                <c:pt idx="2445">
                  <c:v>40.766666666666588</c:v>
                </c:pt>
                <c:pt idx="2446">
                  <c:v>40.783333333333331</c:v>
                </c:pt>
                <c:pt idx="2447">
                  <c:v>40.800000000000004</c:v>
                </c:pt>
                <c:pt idx="2448">
                  <c:v>40.816666666666535</c:v>
                </c:pt>
                <c:pt idx="2449">
                  <c:v>40.833333333333336</c:v>
                </c:pt>
                <c:pt idx="2450">
                  <c:v>40.85</c:v>
                </c:pt>
                <c:pt idx="2451">
                  <c:v>40.866666666666546</c:v>
                </c:pt>
                <c:pt idx="2452">
                  <c:v>40.883333333333326</c:v>
                </c:pt>
                <c:pt idx="2453">
                  <c:v>40.9</c:v>
                </c:pt>
                <c:pt idx="2454">
                  <c:v>40.916666666666536</c:v>
                </c:pt>
                <c:pt idx="2455">
                  <c:v>40.93333333333333</c:v>
                </c:pt>
                <c:pt idx="2456">
                  <c:v>40.950000000000003</c:v>
                </c:pt>
                <c:pt idx="2457">
                  <c:v>40.966666666666562</c:v>
                </c:pt>
                <c:pt idx="2458">
                  <c:v>40.983333333333334</c:v>
                </c:pt>
                <c:pt idx="2459">
                  <c:v>41</c:v>
                </c:pt>
                <c:pt idx="2460">
                  <c:v>41.016666666666545</c:v>
                </c:pt>
                <c:pt idx="2461">
                  <c:v>41.033333333333331</c:v>
                </c:pt>
                <c:pt idx="2462">
                  <c:v>41.05</c:v>
                </c:pt>
                <c:pt idx="2463">
                  <c:v>41.066666666666578</c:v>
                </c:pt>
                <c:pt idx="2464">
                  <c:v>41.083333333333336</c:v>
                </c:pt>
                <c:pt idx="2465">
                  <c:v>41.1</c:v>
                </c:pt>
                <c:pt idx="2466">
                  <c:v>41.116666666666546</c:v>
                </c:pt>
                <c:pt idx="2467">
                  <c:v>41.133333333333333</c:v>
                </c:pt>
                <c:pt idx="2468">
                  <c:v>41.15</c:v>
                </c:pt>
                <c:pt idx="2469">
                  <c:v>41.166666666666579</c:v>
                </c:pt>
                <c:pt idx="2470">
                  <c:v>41.18333333333333</c:v>
                </c:pt>
                <c:pt idx="2471">
                  <c:v>41.2</c:v>
                </c:pt>
                <c:pt idx="2472">
                  <c:v>41.216666666666562</c:v>
                </c:pt>
                <c:pt idx="2473">
                  <c:v>41.233333333333363</c:v>
                </c:pt>
                <c:pt idx="2474">
                  <c:v>41.25</c:v>
                </c:pt>
                <c:pt idx="2475">
                  <c:v>41.266666666666588</c:v>
                </c:pt>
                <c:pt idx="2476">
                  <c:v>41.283333333333331</c:v>
                </c:pt>
                <c:pt idx="2477">
                  <c:v>41.3</c:v>
                </c:pt>
                <c:pt idx="2478">
                  <c:v>41.316666666666535</c:v>
                </c:pt>
                <c:pt idx="2479">
                  <c:v>41.333333333333336</c:v>
                </c:pt>
                <c:pt idx="2480">
                  <c:v>41.35</c:v>
                </c:pt>
                <c:pt idx="2481">
                  <c:v>41.366666666666546</c:v>
                </c:pt>
                <c:pt idx="2482">
                  <c:v>41.383333333333326</c:v>
                </c:pt>
                <c:pt idx="2483">
                  <c:v>41.4</c:v>
                </c:pt>
                <c:pt idx="2484">
                  <c:v>41.416666666666536</c:v>
                </c:pt>
                <c:pt idx="2485">
                  <c:v>41.43333333333333</c:v>
                </c:pt>
                <c:pt idx="2486">
                  <c:v>41.45</c:v>
                </c:pt>
                <c:pt idx="2487">
                  <c:v>41.466666666666562</c:v>
                </c:pt>
                <c:pt idx="2488">
                  <c:v>41.483333333333334</c:v>
                </c:pt>
                <c:pt idx="2489">
                  <c:v>41.5</c:v>
                </c:pt>
                <c:pt idx="2490">
                  <c:v>41.516666666666545</c:v>
                </c:pt>
                <c:pt idx="2491">
                  <c:v>41.533333333333331</c:v>
                </c:pt>
                <c:pt idx="2492">
                  <c:v>41.55</c:v>
                </c:pt>
                <c:pt idx="2493">
                  <c:v>41.566666666666578</c:v>
                </c:pt>
                <c:pt idx="2494">
                  <c:v>41.583333333333336</c:v>
                </c:pt>
                <c:pt idx="2495">
                  <c:v>41.6</c:v>
                </c:pt>
                <c:pt idx="2496">
                  <c:v>41.616666666666546</c:v>
                </c:pt>
                <c:pt idx="2497">
                  <c:v>41.633333333333333</c:v>
                </c:pt>
                <c:pt idx="2498">
                  <c:v>41.65</c:v>
                </c:pt>
                <c:pt idx="2499">
                  <c:v>41.666666666666579</c:v>
                </c:pt>
                <c:pt idx="2500">
                  <c:v>41.68333333333333</c:v>
                </c:pt>
                <c:pt idx="2501">
                  <c:v>41.7</c:v>
                </c:pt>
                <c:pt idx="2502">
                  <c:v>41.716666666666562</c:v>
                </c:pt>
                <c:pt idx="2503">
                  <c:v>41.733333333333363</c:v>
                </c:pt>
                <c:pt idx="2504">
                  <c:v>41.75</c:v>
                </c:pt>
                <c:pt idx="2505">
                  <c:v>41.766666666666588</c:v>
                </c:pt>
                <c:pt idx="2506">
                  <c:v>41.783333333333331</c:v>
                </c:pt>
                <c:pt idx="2507">
                  <c:v>41.8</c:v>
                </c:pt>
                <c:pt idx="2508">
                  <c:v>41.816666666666535</c:v>
                </c:pt>
                <c:pt idx="2509">
                  <c:v>41.833333333333336</c:v>
                </c:pt>
                <c:pt idx="2510">
                  <c:v>41.85</c:v>
                </c:pt>
                <c:pt idx="2511">
                  <c:v>41.866666666666546</c:v>
                </c:pt>
                <c:pt idx="2512">
                  <c:v>41.883333333333326</c:v>
                </c:pt>
                <c:pt idx="2513">
                  <c:v>41.9</c:v>
                </c:pt>
                <c:pt idx="2514">
                  <c:v>41.916666666666536</c:v>
                </c:pt>
                <c:pt idx="2515">
                  <c:v>41.93333333333333</c:v>
                </c:pt>
                <c:pt idx="2516">
                  <c:v>41.95</c:v>
                </c:pt>
                <c:pt idx="2517">
                  <c:v>41.966666666666562</c:v>
                </c:pt>
                <c:pt idx="2518">
                  <c:v>41.983333333333334</c:v>
                </c:pt>
                <c:pt idx="2519">
                  <c:v>42</c:v>
                </c:pt>
                <c:pt idx="2520">
                  <c:v>42.016666666666545</c:v>
                </c:pt>
                <c:pt idx="2521">
                  <c:v>42.033333333333331</c:v>
                </c:pt>
                <c:pt idx="2522">
                  <c:v>42.05</c:v>
                </c:pt>
                <c:pt idx="2523">
                  <c:v>42.066666666666578</c:v>
                </c:pt>
                <c:pt idx="2524">
                  <c:v>42.083333333333336</c:v>
                </c:pt>
                <c:pt idx="2525">
                  <c:v>42.1</c:v>
                </c:pt>
                <c:pt idx="2526">
                  <c:v>42.116666666666546</c:v>
                </c:pt>
                <c:pt idx="2527">
                  <c:v>42.133333333333333</c:v>
                </c:pt>
                <c:pt idx="2528">
                  <c:v>42.15</c:v>
                </c:pt>
                <c:pt idx="2529">
                  <c:v>42.166666666666579</c:v>
                </c:pt>
                <c:pt idx="2530">
                  <c:v>42.18333333333333</c:v>
                </c:pt>
                <c:pt idx="2531">
                  <c:v>42.2</c:v>
                </c:pt>
                <c:pt idx="2532">
                  <c:v>42.216666666666562</c:v>
                </c:pt>
                <c:pt idx="2533">
                  <c:v>42.233333333333363</c:v>
                </c:pt>
                <c:pt idx="2534">
                  <c:v>42.25</c:v>
                </c:pt>
                <c:pt idx="2535">
                  <c:v>42.266666666666588</c:v>
                </c:pt>
                <c:pt idx="2536">
                  <c:v>42.283333333333331</c:v>
                </c:pt>
                <c:pt idx="2537">
                  <c:v>42.3</c:v>
                </c:pt>
                <c:pt idx="2538">
                  <c:v>42.316666666666535</c:v>
                </c:pt>
                <c:pt idx="2539">
                  <c:v>42.333333333333336</c:v>
                </c:pt>
                <c:pt idx="2540">
                  <c:v>42.35</c:v>
                </c:pt>
                <c:pt idx="2541">
                  <c:v>42.366666666666546</c:v>
                </c:pt>
                <c:pt idx="2542">
                  <c:v>42.383333333333326</c:v>
                </c:pt>
                <c:pt idx="2543">
                  <c:v>42.4</c:v>
                </c:pt>
                <c:pt idx="2544">
                  <c:v>42.416666666666536</c:v>
                </c:pt>
                <c:pt idx="2545">
                  <c:v>42.43333333333333</c:v>
                </c:pt>
                <c:pt idx="2546">
                  <c:v>42.45</c:v>
                </c:pt>
                <c:pt idx="2547">
                  <c:v>42.466666666666562</c:v>
                </c:pt>
                <c:pt idx="2548">
                  <c:v>42.483333333333334</c:v>
                </c:pt>
                <c:pt idx="2549">
                  <c:v>42.5</c:v>
                </c:pt>
                <c:pt idx="2550">
                  <c:v>42.516666666666545</c:v>
                </c:pt>
                <c:pt idx="2551">
                  <c:v>42.533333333333331</c:v>
                </c:pt>
                <c:pt idx="2552">
                  <c:v>42.55</c:v>
                </c:pt>
                <c:pt idx="2553">
                  <c:v>42.566666666666578</c:v>
                </c:pt>
                <c:pt idx="2554">
                  <c:v>42.583333333333336</c:v>
                </c:pt>
                <c:pt idx="2555">
                  <c:v>42.6</c:v>
                </c:pt>
                <c:pt idx="2556">
                  <c:v>42.616666666666546</c:v>
                </c:pt>
                <c:pt idx="2557">
                  <c:v>42.633333333333333</c:v>
                </c:pt>
                <c:pt idx="2558">
                  <c:v>42.65</c:v>
                </c:pt>
                <c:pt idx="2559">
                  <c:v>42.666666666666579</c:v>
                </c:pt>
                <c:pt idx="2560">
                  <c:v>42.68333333333333</c:v>
                </c:pt>
                <c:pt idx="2561">
                  <c:v>42.7</c:v>
                </c:pt>
                <c:pt idx="2562">
                  <c:v>42.716666666666562</c:v>
                </c:pt>
                <c:pt idx="2563">
                  <c:v>42.733333333333363</c:v>
                </c:pt>
                <c:pt idx="2564">
                  <c:v>42.75</c:v>
                </c:pt>
                <c:pt idx="2565">
                  <c:v>42.766666666666588</c:v>
                </c:pt>
                <c:pt idx="2566">
                  <c:v>42.783333333333331</c:v>
                </c:pt>
                <c:pt idx="2567">
                  <c:v>42.8</c:v>
                </c:pt>
                <c:pt idx="2568">
                  <c:v>42.816666666666535</c:v>
                </c:pt>
                <c:pt idx="2569">
                  <c:v>42.833333333333336</c:v>
                </c:pt>
                <c:pt idx="2570">
                  <c:v>42.85</c:v>
                </c:pt>
                <c:pt idx="2571">
                  <c:v>42.866666666666546</c:v>
                </c:pt>
                <c:pt idx="2572">
                  <c:v>42.883333333333326</c:v>
                </c:pt>
                <c:pt idx="2573">
                  <c:v>42.9</c:v>
                </c:pt>
                <c:pt idx="2574">
                  <c:v>42.916666666666536</c:v>
                </c:pt>
                <c:pt idx="2575">
                  <c:v>42.93333333333333</c:v>
                </c:pt>
                <c:pt idx="2576">
                  <c:v>42.95</c:v>
                </c:pt>
                <c:pt idx="2577">
                  <c:v>42.966666666666562</c:v>
                </c:pt>
                <c:pt idx="2578">
                  <c:v>42.983333333333334</c:v>
                </c:pt>
                <c:pt idx="2579">
                  <c:v>43</c:v>
                </c:pt>
                <c:pt idx="2580">
                  <c:v>43.016666666666545</c:v>
                </c:pt>
                <c:pt idx="2581">
                  <c:v>43.033333333333331</c:v>
                </c:pt>
                <c:pt idx="2582">
                  <c:v>43.05</c:v>
                </c:pt>
                <c:pt idx="2583">
                  <c:v>43.066666666666578</c:v>
                </c:pt>
                <c:pt idx="2584">
                  <c:v>43.083333333333336</c:v>
                </c:pt>
                <c:pt idx="2585">
                  <c:v>43.1</c:v>
                </c:pt>
                <c:pt idx="2586">
                  <c:v>43.116666666666546</c:v>
                </c:pt>
                <c:pt idx="2587">
                  <c:v>43.133333333333333</c:v>
                </c:pt>
                <c:pt idx="2588">
                  <c:v>43.15</c:v>
                </c:pt>
                <c:pt idx="2589">
                  <c:v>43.166666666666579</c:v>
                </c:pt>
                <c:pt idx="2590">
                  <c:v>43.18333333333333</c:v>
                </c:pt>
                <c:pt idx="2591">
                  <c:v>43.2</c:v>
                </c:pt>
                <c:pt idx="2592">
                  <c:v>43.216666666666562</c:v>
                </c:pt>
                <c:pt idx="2593">
                  <c:v>43.233333333333363</c:v>
                </c:pt>
                <c:pt idx="2594">
                  <c:v>43.25</c:v>
                </c:pt>
                <c:pt idx="2595">
                  <c:v>43.266666666666588</c:v>
                </c:pt>
                <c:pt idx="2596">
                  <c:v>43.283333333333331</c:v>
                </c:pt>
                <c:pt idx="2597">
                  <c:v>43.3</c:v>
                </c:pt>
                <c:pt idx="2598">
                  <c:v>43.316666666666535</c:v>
                </c:pt>
                <c:pt idx="2599">
                  <c:v>43.333333333333336</c:v>
                </c:pt>
                <c:pt idx="2600">
                  <c:v>43.35</c:v>
                </c:pt>
                <c:pt idx="2601">
                  <c:v>43.366666666666546</c:v>
                </c:pt>
                <c:pt idx="2602">
                  <c:v>43.383333333333326</c:v>
                </c:pt>
                <c:pt idx="2603">
                  <c:v>43.4</c:v>
                </c:pt>
                <c:pt idx="2604">
                  <c:v>43.416666666666536</c:v>
                </c:pt>
                <c:pt idx="2605">
                  <c:v>43.43333333333333</c:v>
                </c:pt>
                <c:pt idx="2606">
                  <c:v>43.45</c:v>
                </c:pt>
                <c:pt idx="2607">
                  <c:v>43.466666666666562</c:v>
                </c:pt>
                <c:pt idx="2608">
                  <c:v>43.483333333333334</c:v>
                </c:pt>
                <c:pt idx="2609">
                  <c:v>43.5</c:v>
                </c:pt>
                <c:pt idx="2610">
                  <c:v>43.516666666666545</c:v>
                </c:pt>
                <c:pt idx="2611">
                  <c:v>43.533333333333331</c:v>
                </c:pt>
                <c:pt idx="2612">
                  <c:v>43.55</c:v>
                </c:pt>
                <c:pt idx="2613">
                  <c:v>43.566666666666578</c:v>
                </c:pt>
                <c:pt idx="2614">
                  <c:v>43.583333333333336</c:v>
                </c:pt>
                <c:pt idx="2615">
                  <c:v>43.6</c:v>
                </c:pt>
                <c:pt idx="2616">
                  <c:v>43.616666666666546</c:v>
                </c:pt>
                <c:pt idx="2617">
                  <c:v>43.633333333333333</c:v>
                </c:pt>
                <c:pt idx="2618">
                  <c:v>43.65</c:v>
                </c:pt>
                <c:pt idx="2619">
                  <c:v>43.666666666666579</c:v>
                </c:pt>
                <c:pt idx="2620">
                  <c:v>43.68333333333333</c:v>
                </c:pt>
                <c:pt idx="2621">
                  <c:v>43.7</c:v>
                </c:pt>
                <c:pt idx="2622">
                  <c:v>43.716666666666562</c:v>
                </c:pt>
                <c:pt idx="2623">
                  <c:v>43.733333333333363</c:v>
                </c:pt>
                <c:pt idx="2624">
                  <c:v>43.75</c:v>
                </c:pt>
                <c:pt idx="2625">
                  <c:v>43.766666666666588</c:v>
                </c:pt>
                <c:pt idx="2626">
                  <c:v>43.783333333333331</c:v>
                </c:pt>
                <c:pt idx="2627">
                  <c:v>43.8</c:v>
                </c:pt>
                <c:pt idx="2628">
                  <c:v>43.816666666666535</c:v>
                </c:pt>
                <c:pt idx="2629">
                  <c:v>43.833333333333336</c:v>
                </c:pt>
                <c:pt idx="2630">
                  <c:v>43.85</c:v>
                </c:pt>
                <c:pt idx="2631">
                  <c:v>43.866666666666546</c:v>
                </c:pt>
                <c:pt idx="2632">
                  <c:v>43.883333333333326</c:v>
                </c:pt>
                <c:pt idx="2633">
                  <c:v>43.9</c:v>
                </c:pt>
                <c:pt idx="2634">
                  <c:v>43.916666666666536</c:v>
                </c:pt>
                <c:pt idx="2635">
                  <c:v>43.93333333333333</c:v>
                </c:pt>
                <c:pt idx="2636">
                  <c:v>43.95</c:v>
                </c:pt>
                <c:pt idx="2637">
                  <c:v>43.966666666666562</c:v>
                </c:pt>
                <c:pt idx="2638">
                  <c:v>43.983333333333334</c:v>
                </c:pt>
                <c:pt idx="2639">
                  <c:v>44</c:v>
                </c:pt>
                <c:pt idx="2640">
                  <c:v>44.016666666666545</c:v>
                </c:pt>
                <c:pt idx="2641">
                  <c:v>44.033333333333331</c:v>
                </c:pt>
                <c:pt idx="2642">
                  <c:v>44.05</c:v>
                </c:pt>
                <c:pt idx="2643">
                  <c:v>44.066666666666578</c:v>
                </c:pt>
                <c:pt idx="2644">
                  <c:v>44.083333333333336</c:v>
                </c:pt>
                <c:pt idx="2645">
                  <c:v>44.1</c:v>
                </c:pt>
                <c:pt idx="2646">
                  <c:v>44.116666666666546</c:v>
                </c:pt>
                <c:pt idx="2647">
                  <c:v>44.133333333333333</c:v>
                </c:pt>
                <c:pt idx="2648">
                  <c:v>44.15</c:v>
                </c:pt>
                <c:pt idx="2649">
                  <c:v>44.166666666666579</c:v>
                </c:pt>
                <c:pt idx="2650">
                  <c:v>44.18333333333333</c:v>
                </c:pt>
                <c:pt idx="2651">
                  <c:v>44.2</c:v>
                </c:pt>
                <c:pt idx="2652">
                  <c:v>44.216666666666562</c:v>
                </c:pt>
                <c:pt idx="2653">
                  <c:v>44.233333333333363</c:v>
                </c:pt>
                <c:pt idx="2654">
                  <c:v>44.25</c:v>
                </c:pt>
                <c:pt idx="2655">
                  <c:v>44.266666666666588</c:v>
                </c:pt>
                <c:pt idx="2656">
                  <c:v>44.283333333333331</c:v>
                </c:pt>
                <c:pt idx="2657">
                  <c:v>44.3</c:v>
                </c:pt>
                <c:pt idx="2658">
                  <c:v>44.316666666666535</c:v>
                </c:pt>
                <c:pt idx="2659">
                  <c:v>44.333333333333336</c:v>
                </c:pt>
                <c:pt idx="2660">
                  <c:v>44.35</c:v>
                </c:pt>
                <c:pt idx="2661">
                  <c:v>44.366666666666546</c:v>
                </c:pt>
                <c:pt idx="2662">
                  <c:v>44.383333333333326</c:v>
                </c:pt>
                <c:pt idx="2663">
                  <c:v>44.4</c:v>
                </c:pt>
                <c:pt idx="2664">
                  <c:v>44.416666666666536</c:v>
                </c:pt>
                <c:pt idx="2665">
                  <c:v>44.43333333333333</c:v>
                </c:pt>
                <c:pt idx="2666">
                  <c:v>44.45</c:v>
                </c:pt>
                <c:pt idx="2667">
                  <c:v>44.466666666666562</c:v>
                </c:pt>
                <c:pt idx="2668">
                  <c:v>44.483333333333334</c:v>
                </c:pt>
                <c:pt idx="2669">
                  <c:v>44.5</c:v>
                </c:pt>
                <c:pt idx="2670">
                  <c:v>44.516666666666545</c:v>
                </c:pt>
                <c:pt idx="2671">
                  <c:v>44.533333333333331</c:v>
                </c:pt>
                <c:pt idx="2672">
                  <c:v>44.55</c:v>
                </c:pt>
                <c:pt idx="2673">
                  <c:v>44.566666666666578</c:v>
                </c:pt>
                <c:pt idx="2674">
                  <c:v>44.583333333333336</c:v>
                </c:pt>
                <c:pt idx="2675">
                  <c:v>44.6</c:v>
                </c:pt>
                <c:pt idx="2676">
                  <c:v>44.616666666666546</c:v>
                </c:pt>
                <c:pt idx="2677">
                  <c:v>44.633333333333333</c:v>
                </c:pt>
                <c:pt idx="2678">
                  <c:v>44.65</c:v>
                </c:pt>
                <c:pt idx="2679">
                  <c:v>44.666666666666579</c:v>
                </c:pt>
                <c:pt idx="2680">
                  <c:v>44.68333333333333</c:v>
                </c:pt>
                <c:pt idx="2681">
                  <c:v>44.7</c:v>
                </c:pt>
                <c:pt idx="2682">
                  <c:v>44.716666666666562</c:v>
                </c:pt>
                <c:pt idx="2683">
                  <c:v>44.733333333333363</c:v>
                </c:pt>
                <c:pt idx="2684">
                  <c:v>44.75</c:v>
                </c:pt>
                <c:pt idx="2685">
                  <c:v>44.766666666666588</c:v>
                </c:pt>
                <c:pt idx="2686">
                  <c:v>44.783333333333331</c:v>
                </c:pt>
                <c:pt idx="2687">
                  <c:v>44.8</c:v>
                </c:pt>
                <c:pt idx="2688">
                  <c:v>44.816666666666535</c:v>
                </c:pt>
                <c:pt idx="2689">
                  <c:v>44.833333333333336</c:v>
                </c:pt>
                <c:pt idx="2690">
                  <c:v>44.85</c:v>
                </c:pt>
                <c:pt idx="2691">
                  <c:v>44.866666666666546</c:v>
                </c:pt>
                <c:pt idx="2692">
                  <c:v>44.883333333333326</c:v>
                </c:pt>
                <c:pt idx="2693">
                  <c:v>44.9</c:v>
                </c:pt>
                <c:pt idx="2694">
                  <c:v>44.916666666666536</c:v>
                </c:pt>
                <c:pt idx="2695">
                  <c:v>44.93333333333333</c:v>
                </c:pt>
                <c:pt idx="2696">
                  <c:v>44.95</c:v>
                </c:pt>
                <c:pt idx="2697">
                  <c:v>44.966666666666562</c:v>
                </c:pt>
                <c:pt idx="2698">
                  <c:v>44.983333333333334</c:v>
                </c:pt>
                <c:pt idx="2699">
                  <c:v>45</c:v>
                </c:pt>
                <c:pt idx="2700">
                  <c:v>45.016666666666545</c:v>
                </c:pt>
                <c:pt idx="2701">
                  <c:v>45.033333333333331</c:v>
                </c:pt>
                <c:pt idx="2702">
                  <c:v>45.05</c:v>
                </c:pt>
                <c:pt idx="2703">
                  <c:v>45.066666666666578</c:v>
                </c:pt>
                <c:pt idx="2704">
                  <c:v>45.083333333333336</c:v>
                </c:pt>
                <c:pt idx="2705">
                  <c:v>45.1</c:v>
                </c:pt>
                <c:pt idx="2706">
                  <c:v>45.116666666666546</c:v>
                </c:pt>
                <c:pt idx="2707">
                  <c:v>45.133333333333333</c:v>
                </c:pt>
                <c:pt idx="2708">
                  <c:v>45.15</c:v>
                </c:pt>
                <c:pt idx="2709">
                  <c:v>45.166666666666579</c:v>
                </c:pt>
                <c:pt idx="2710">
                  <c:v>45.18333333333333</c:v>
                </c:pt>
                <c:pt idx="2711">
                  <c:v>45.2</c:v>
                </c:pt>
                <c:pt idx="2712">
                  <c:v>45.216666666666562</c:v>
                </c:pt>
                <c:pt idx="2713">
                  <c:v>45.233333333333363</c:v>
                </c:pt>
                <c:pt idx="2714">
                  <c:v>45.25</c:v>
                </c:pt>
                <c:pt idx="2715">
                  <c:v>45.266666666666588</c:v>
                </c:pt>
                <c:pt idx="2716">
                  <c:v>45.283333333333331</c:v>
                </c:pt>
                <c:pt idx="2717">
                  <c:v>45.3</c:v>
                </c:pt>
                <c:pt idx="2718">
                  <c:v>45.316666666666535</c:v>
                </c:pt>
                <c:pt idx="2719">
                  <c:v>45.333333333333336</c:v>
                </c:pt>
                <c:pt idx="2720">
                  <c:v>45.35</c:v>
                </c:pt>
                <c:pt idx="2721">
                  <c:v>45.366666666666546</c:v>
                </c:pt>
                <c:pt idx="2722">
                  <c:v>45.383333333333326</c:v>
                </c:pt>
                <c:pt idx="2723">
                  <c:v>45.4</c:v>
                </c:pt>
                <c:pt idx="2724">
                  <c:v>45.416666666666536</c:v>
                </c:pt>
                <c:pt idx="2725">
                  <c:v>45.43333333333333</c:v>
                </c:pt>
                <c:pt idx="2726">
                  <c:v>45.45</c:v>
                </c:pt>
                <c:pt idx="2727">
                  <c:v>45.466666666666562</c:v>
                </c:pt>
                <c:pt idx="2728">
                  <c:v>45.483333333333334</c:v>
                </c:pt>
                <c:pt idx="2729">
                  <c:v>45.5</c:v>
                </c:pt>
                <c:pt idx="2730">
                  <c:v>45.516666666666545</c:v>
                </c:pt>
                <c:pt idx="2731">
                  <c:v>45.533333333333331</c:v>
                </c:pt>
                <c:pt idx="2732">
                  <c:v>45.55</c:v>
                </c:pt>
                <c:pt idx="2733">
                  <c:v>45.566666666666578</c:v>
                </c:pt>
                <c:pt idx="2734">
                  <c:v>45.583333333333336</c:v>
                </c:pt>
                <c:pt idx="2735">
                  <c:v>45.6</c:v>
                </c:pt>
                <c:pt idx="2736">
                  <c:v>45.616666666666546</c:v>
                </c:pt>
                <c:pt idx="2737">
                  <c:v>45.633333333333333</c:v>
                </c:pt>
                <c:pt idx="2738">
                  <c:v>45.65</c:v>
                </c:pt>
                <c:pt idx="2739">
                  <c:v>45.666666666666579</c:v>
                </c:pt>
                <c:pt idx="2740">
                  <c:v>45.68333333333333</c:v>
                </c:pt>
                <c:pt idx="2741">
                  <c:v>45.7</c:v>
                </c:pt>
                <c:pt idx="2742">
                  <c:v>45.716666666666562</c:v>
                </c:pt>
                <c:pt idx="2743">
                  <c:v>45.733333333333363</c:v>
                </c:pt>
                <c:pt idx="2744">
                  <c:v>45.75</c:v>
                </c:pt>
                <c:pt idx="2745">
                  <c:v>45.766666666666588</c:v>
                </c:pt>
                <c:pt idx="2746">
                  <c:v>45.783333333333331</c:v>
                </c:pt>
                <c:pt idx="2747">
                  <c:v>45.8</c:v>
                </c:pt>
                <c:pt idx="2748">
                  <c:v>45.816666666666535</c:v>
                </c:pt>
                <c:pt idx="2749">
                  <c:v>45.833333333333336</c:v>
                </c:pt>
                <c:pt idx="2750">
                  <c:v>45.85</c:v>
                </c:pt>
                <c:pt idx="2751">
                  <c:v>45.866666666666546</c:v>
                </c:pt>
                <c:pt idx="2752">
                  <c:v>45.883333333333326</c:v>
                </c:pt>
                <c:pt idx="2753">
                  <c:v>45.9</c:v>
                </c:pt>
                <c:pt idx="2754">
                  <c:v>45.916666666666536</c:v>
                </c:pt>
                <c:pt idx="2755">
                  <c:v>45.93333333333333</c:v>
                </c:pt>
                <c:pt idx="2756">
                  <c:v>45.95</c:v>
                </c:pt>
                <c:pt idx="2757">
                  <c:v>45.966666666666562</c:v>
                </c:pt>
                <c:pt idx="2758">
                  <c:v>45.983333333333334</c:v>
                </c:pt>
                <c:pt idx="2759">
                  <c:v>46</c:v>
                </c:pt>
                <c:pt idx="2760">
                  <c:v>46.016666666666545</c:v>
                </c:pt>
                <c:pt idx="2761">
                  <c:v>46.033333333333331</c:v>
                </c:pt>
                <c:pt idx="2762">
                  <c:v>46.05</c:v>
                </c:pt>
                <c:pt idx="2763">
                  <c:v>46.066666666666578</c:v>
                </c:pt>
                <c:pt idx="2764">
                  <c:v>46.083333333333336</c:v>
                </c:pt>
                <c:pt idx="2765">
                  <c:v>46.1</c:v>
                </c:pt>
                <c:pt idx="2766">
                  <c:v>46.116666666666546</c:v>
                </c:pt>
                <c:pt idx="2767">
                  <c:v>46.133333333333333</c:v>
                </c:pt>
                <c:pt idx="2768">
                  <c:v>46.15</c:v>
                </c:pt>
                <c:pt idx="2769">
                  <c:v>46.166666666666579</c:v>
                </c:pt>
                <c:pt idx="2770">
                  <c:v>46.18333333333333</c:v>
                </c:pt>
                <c:pt idx="2771">
                  <c:v>46.2</c:v>
                </c:pt>
                <c:pt idx="2772">
                  <c:v>46.216666666666562</c:v>
                </c:pt>
                <c:pt idx="2773">
                  <c:v>46.233333333333363</c:v>
                </c:pt>
                <c:pt idx="2774">
                  <c:v>46.25</c:v>
                </c:pt>
                <c:pt idx="2775">
                  <c:v>46.266666666666588</c:v>
                </c:pt>
                <c:pt idx="2776">
                  <c:v>46.283333333333331</c:v>
                </c:pt>
                <c:pt idx="2777">
                  <c:v>46.3</c:v>
                </c:pt>
                <c:pt idx="2778">
                  <c:v>46.316666666666535</c:v>
                </c:pt>
                <c:pt idx="2779">
                  <c:v>46.333333333333336</c:v>
                </c:pt>
                <c:pt idx="2780">
                  <c:v>46.35</c:v>
                </c:pt>
                <c:pt idx="2781">
                  <c:v>46.366666666666546</c:v>
                </c:pt>
                <c:pt idx="2782">
                  <c:v>46.383333333333326</c:v>
                </c:pt>
                <c:pt idx="2783">
                  <c:v>46.4</c:v>
                </c:pt>
                <c:pt idx="2784">
                  <c:v>46.416666666666536</c:v>
                </c:pt>
                <c:pt idx="2785">
                  <c:v>46.43333333333333</c:v>
                </c:pt>
                <c:pt idx="2786">
                  <c:v>46.45</c:v>
                </c:pt>
                <c:pt idx="2787">
                  <c:v>46.466666666666562</c:v>
                </c:pt>
                <c:pt idx="2788">
                  <c:v>46.483333333333334</c:v>
                </c:pt>
                <c:pt idx="2789">
                  <c:v>46.5</c:v>
                </c:pt>
                <c:pt idx="2790">
                  <c:v>46.516666666666545</c:v>
                </c:pt>
                <c:pt idx="2791">
                  <c:v>46.533333333333331</c:v>
                </c:pt>
                <c:pt idx="2792">
                  <c:v>46.55</c:v>
                </c:pt>
                <c:pt idx="2793">
                  <c:v>46.566666666666578</c:v>
                </c:pt>
                <c:pt idx="2794">
                  <c:v>46.583333333333336</c:v>
                </c:pt>
                <c:pt idx="2795">
                  <c:v>46.6</c:v>
                </c:pt>
                <c:pt idx="2796">
                  <c:v>46.616666666666546</c:v>
                </c:pt>
                <c:pt idx="2797">
                  <c:v>46.633333333333333</c:v>
                </c:pt>
                <c:pt idx="2798">
                  <c:v>46.65</c:v>
                </c:pt>
                <c:pt idx="2799">
                  <c:v>46.666666666666579</c:v>
                </c:pt>
                <c:pt idx="2800">
                  <c:v>46.68333333333333</c:v>
                </c:pt>
                <c:pt idx="2801">
                  <c:v>46.7</c:v>
                </c:pt>
                <c:pt idx="2802">
                  <c:v>46.716666666666562</c:v>
                </c:pt>
                <c:pt idx="2803">
                  <c:v>46.733333333333363</c:v>
                </c:pt>
                <c:pt idx="2804">
                  <c:v>46.75</c:v>
                </c:pt>
                <c:pt idx="2805">
                  <c:v>46.766666666666588</c:v>
                </c:pt>
                <c:pt idx="2806">
                  <c:v>46.783333333333331</c:v>
                </c:pt>
                <c:pt idx="2807">
                  <c:v>46.8</c:v>
                </c:pt>
                <c:pt idx="2808">
                  <c:v>46.816666666666535</c:v>
                </c:pt>
                <c:pt idx="2809">
                  <c:v>46.833333333333336</c:v>
                </c:pt>
                <c:pt idx="2810">
                  <c:v>46.85</c:v>
                </c:pt>
                <c:pt idx="2811">
                  <c:v>46.866666666666546</c:v>
                </c:pt>
                <c:pt idx="2812">
                  <c:v>46.883333333333326</c:v>
                </c:pt>
                <c:pt idx="2813">
                  <c:v>46.9</c:v>
                </c:pt>
                <c:pt idx="2814">
                  <c:v>46.916666666666536</c:v>
                </c:pt>
                <c:pt idx="2815">
                  <c:v>46.93333333333333</c:v>
                </c:pt>
                <c:pt idx="2816">
                  <c:v>46.95</c:v>
                </c:pt>
                <c:pt idx="2817">
                  <c:v>46.966666666666562</c:v>
                </c:pt>
                <c:pt idx="2818">
                  <c:v>46.983333333333334</c:v>
                </c:pt>
                <c:pt idx="2819">
                  <c:v>47</c:v>
                </c:pt>
                <c:pt idx="2820">
                  <c:v>47.016666666666545</c:v>
                </c:pt>
                <c:pt idx="2821">
                  <c:v>47.033333333333331</c:v>
                </c:pt>
                <c:pt idx="2822">
                  <c:v>47.05</c:v>
                </c:pt>
                <c:pt idx="2823">
                  <c:v>47.066666666666578</c:v>
                </c:pt>
                <c:pt idx="2824">
                  <c:v>47.083333333333336</c:v>
                </c:pt>
                <c:pt idx="2825">
                  <c:v>47.1</c:v>
                </c:pt>
                <c:pt idx="2826">
                  <c:v>47.116666666666546</c:v>
                </c:pt>
                <c:pt idx="2827">
                  <c:v>47.133333333333333</c:v>
                </c:pt>
                <c:pt idx="2828">
                  <c:v>47.15</c:v>
                </c:pt>
                <c:pt idx="2829">
                  <c:v>47.166666666666579</c:v>
                </c:pt>
                <c:pt idx="2830">
                  <c:v>47.18333333333333</c:v>
                </c:pt>
                <c:pt idx="2831">
                  <c:v>47.2</c:v>
                </c:pt>
                <c:pt idx="2832">
                  <c:v>47.216666666666562</c:v>
                </c:pt>
                <c:pt idx="2833">
                  <c:v>47.233333333333363</c:v>
                </c:pt>
                <c:pt idx="2834">
                  <c:v>47.25</c:v>
                </c:pt>
                <c:pt idx="2835">
                  <c:v>47.266666666666588</c:v>
                </c:pt>
                <c:pt idx="2836">
                  <c:v>47.283333333333331</c:v>
                </c:pt>
                <c:pt idx="2837">
                  <c:v>47.3</c:v>
                </c:pt>
                <c:pt idx="2838">
                  <c:v>47.316666666666535</c:v>
                </c:pt>
                <c:pt idx="2839">
                  <c:v>47.333333333333336</c:v>
                </c:pt>
                <c:pt idx="2840">
                  <c:v>47.35</c:v>
                </c:pt>
                <c:pt idx="2841">
                  <c:v>47.366666666666546</c:v>
                </c:pt>
                <c:pt idx="2842">
                  <c:v>47.383333333333326</c:v>
                </c:pt>
                <c:pt idx="2843">
                  <c:v>47.4</c:v>
                </c:pt>
                <c:pt idx="2844">
                  <c:v>47.416666666666536</c:v>
                </c:pt>
                <c:pt idx="2845">
                  <c:v>47.43333333333333</c:v>
                </c:pt>
                <c:pt idx="2846">
                  <c:v>47.45</c:v>
                </c:pt>
                <c:pt idx="2847">
                  <c:v>47.466666666666562</c:v>
                </c:pt>
                <c:pt idx="2848">
                  <c:v>47.483333333333334</c:v>
                </c:pt>
                <c:pt idx="2849">
                  <c:v>47.5</c:v>
                </c:pt>
                <c:pt idx="2850">
                  <c:v>47.516666666666545</c:v>
                </c:pt>
                <c:pt idx="2851">
                  <c:v>47.533333333333331</c:v>
                </c:pt>
                <c:pt idx="2852">
                  <c:v>47.55</c:v>
                </c:pt>
                <c:pt idx="2853">
                  <c:v>47.566666666666578</c:v>
                </c:pt>
                <c:pt idx="2854">
                  <c:v>47.583333333333336</c:v>
                </c:pt>
                <c:pt idx="2855">
                  <c:v>47.6</c:v>
                </c:pt>
                <c:pt idx="2856">
                  <c:v>47.616666666666546</c:v>
                </c:pt>
                <c:pt idx="2857">
                  <c:v>47.633333333333333</c:v>
                </c:pt>
                <c:pt idx="2858">
                  <c:v>47.65</c:v>
                </c:pt>
                <c:pt idx="2859">
                  <c:v>47.666666666666579</c:v>
                </c:pt>
                <c:pt idx="2860">
                  <c:v>47.68333333333333</c:v>
                </c:pt>
                <c:pt idx="2861">
                  <c:v>47.7</c:v>
                </c:pt>
                <c:pt idx="2862">
                  <c:v>47.716666666666562</c:v>
                </c:pt>
                <c:pt idx="2863">
                  <c:v>47.733333333333363</c:v>
                </c:pt>
                <c:pt idx="2864">
                  <c:v>47.75</c:v>
                </c:pt>
                <c:pt idx="2865">
                  <c:v>47.766666666666588</c:v>
                </c:pt>
                <c:pt idx="2866">
                  <c:v>47.783333333333331</c:v>
                </c:pt>
                <c:pt idx="2867">
                  <c:v>47.8</c:v>
                </c:pt>
                <c:pt idx="2868">
                  <c:v>47.816666666666535</c:v>
                </c:pt>
                <c:pt idx="2869">
                  <c:v>47.833333333333336</c:v>
                </c:pt>
                <c:pt idx="2870">
                  <c:v>47.85</c:v>
                </c:pt>
                <c:pt idx="2871">
                  <c:v>47.866666666666546</c:v>
                </c:pt>
                <c:pt idx="2872">
                  <c:v>47.883333333333326</c:v>
                </c:pt>
                <c:pt idx="2873">
                  <c:v>47.9</c:v>
                </c:pt>
                <c:pt idx="2874">
                  <c:v>47.916666666666536</c:v>
                </c:pt>
                <c:pt idx="2875">
                  <c:v>47.93333333333333</c:v>
                </c:pt>
                <c:pt idx="2876">
                  <c:v>47.95</c:v>
                </c:pt>
                <c:pt idx="2877">
                  <c:v>47.966666666666562</c:v>
                </c:pt>
                <c:pt idx="2878">
                  <c:v>47.983333333333334</c:v>
                </c:pt>
                <c:pt idx="2879">
                  <c:v>48</c:v>
                </c:pt>
                <c:pt idx="2880">
                  <c:v>48.016666666666545</c:v>
                </c:pt>
                <c:pt idx="2881">
                  <c:v>48.033333333333331</c:v>
                </c:pt>
                <c:pt idx="2882">
                  <c:v>48.05</c:v>
                </c:pt>
                <c:pt idx="2883">
                  <c:v>48.066666666666578</c:v>
                </c:pt>
                <c:pt idx="2884">
                  <c:v>48.083333333333336</c:v>
                </c:pt>
                <c:pt idx="2885">
                  <c:v>48.1</c:v>
                </c:pt>
                <c:pt idx="2886">
                  <c:v>48.116666666666546</c:v>
                </c:pt>
                <c:pt idx="2887">
                  <c:v>48.133333333333333</c:v>
                </c:pt>
                <c:pt idx="2888">
                  <c:v>48.15</c:v>
                </c:pt>
                <c:pt idx="2889">
                  <c:v>48.166666666666579</c:v>
                </c:pt>
                <c:pt idx="2890">
                  <c:v>48.18333333333333</c:v>
                </c:pt>
                <c:pt idx="2891">
                  <c:v>48.2</c:v>
                </c:pt>
                <c:pt idx="2892">
                  <c:v>48.216666666666562</c:v>
                </c:pt>
                <c:pt idx="2893">
                  <c:v>48.233333333333363</c:v>
                </c:pt>
                <c:pt idx="2894">
                  <c:v>48.25</c:v>
                </c:pt>
                <c:pt idx="2895">
                  <c:v>48.266666666666588</c:v>
                </c:pt>
                <c:pt idx="2896">
                  <c:v>48.283333333333331</c:v>
                </c:pt>
                <c:pt idx="2897">
                  <c:v>48.3</c:v>
                </c:pt>
                <c:pt idx="2898">
                  <c:v>48.316666666666535</c:v>
                </c:pt>
                <c:pt idx="2899">
                  <c:v>48.333333333333336</c:v>
                </c:pt>
                <c:pt idx="2900">
                  <c:v>48.35</c:v>
                </c:pt>
                <c:pt idx="2901">
                  <c:v>48.366666666666546</c:v>
                </c:pt>
                <c:pt idx="2902">
                  <c:v>48.383333333333326</c:v>
                </c:pt>
                <c:pt idx="2903">
                  <c:v>48.4</c:v>
                </c:pt>
                <c:pt idx="2904">
                  <c:v>48.416666666666536</c:v>
                </c:pt>
                <c:pt idx="2905">
                  <c:v>48.43333333333333</c:v>
                </c:pt>
                <c:pt idx="2906">
                  <c:v>48.45</c:v>
                </c:pt>
                <c:pt idx="2907">
                  <c:v>48.466666666666562</c:v>
                </c:pt>
                <c:pt idx="2908">
                  <c:v>48.483333333333334</c:v>
                </c:pt>
                <c:pt idx="2909">
                  <c:v>48.5</c:v>
                </c:pt>
                <c:pt idx="2910">
                  <c:v>48.516666666666545</c:v>
                </c:pt>
                <c:pt idx="2911">
                  <c:v>48.533333333333331</c:v>
                </c:pt>
                <c:pt idx="2912">
                  <c:v>48.55</c:v>
                </c:pt>
                <c:pt idx="2913">
                  <c:v>48.566666666666578</c:v>
                </c:pt>
                <c:pt idx="2914">
                  <c:v>48.583333333333336</c:v>
                </c:pt>
                <c:pt idx="2915">
                  <c:v>48.6</c:v>
                </c:pt>
                <c:pt idx="2916">
                  <c:v>48.616666666666546</c:v>
                </c:pt>
                <c:pt idx="2917">
                  <c:v>48.633333333333333</c:v>
                </c:pt>
                <c:pt idx="2918">
                  <c:v>48.65</c:v>
                </c:pt>
                <c:pt idx="2919">
                  <c:v>48.666666666666579</c:v>
                </c:pt>
                <c:pt idx="2920">
                  <c:v>48.68333333333333</c:v>
                </c:pt>
                <c:pt idx="2921">
                  <c:v>48.7</c:v>
                </c:pt>
                <c:pt idx="2922">
                  <c:v>48.716666666666562</c:v>
                </c:pt>
                <c:pt idx="2923">
                  <c:v>48.733333333333363</c:v>
                </c:pt>
                <c:pt idx="2924">
                  <c:v>48.75</c:v>
                </c:pt>
                <c:pt idx="2925">
                  <c:v>48.766666666666588</c:v>
                </c:pt>
                <c:pt idx="2926">
                  <c:v>48.783333333333331</c:v>
                </c:pt>
                <c:pt idx="2927">
                  <c:v>48.8</c:v>
                </c:pt>
                <c:pt idx="2928">
                  <c:v>48.816666666666535</c:v>
                </c:pt>
                <c:pt idx="2929">
                  <c:v>48.833333333333336</c:v>
                </c:pt>
                <c:pt idx="2930">
                  <c:v>48.85</c:v>
                </c:pt>
                <c:pt idx="2931">
                  <c:v>48.866666666666546</c:v>
                </c:pt>
                <c:pt idx="2932">
                  <c:v>48.883333333333326</c:v>
                </c:pt>
                <c:pt idx="2933">
                  <c:v>48.9</c:v>
                </c:pt>
                <c:pt idx="2934">
                  <c:v>48.916666666666536</c:v>
                </c:pt>
                <c:pt idx="2935">
                  <c:v>48.93333333333333</c:v>
                </c:pt>
                <c:pt idx="2936">
                  <c:v>48.95</c:v>
                </c:pt>
                <c:pt idx="2937">
                  <c:v>48.966666666666562</c:v>
                </c:pt>
                <c:pt idx="2938">
                  <c:v>48.983333333333334</c:v>
                </c:pt>
                <c:pt idx="2939">
                  <c:v>49</c:v>
                </c:pt>
                <c:pt idx="2940">
                  <c:v>49.016666666666545</c:v>
                </c:pt>
                <c:pt idx="2941">
                  <c:v>49.033333333333331</c:v>
                </c:pt>
                <c:pt idx="2942">
                  <c:v>49.05</c:v>
                </c:pt>
                <c:pt idx="2943">
                  <c:v>49.066666666666578</c:v>
                </c:pt>
                <c:pt idx="2944">
                  <c:v>49.083333333333336</c:v>
                </c:pt>
                <c:pt idx="2945">
                  <c:v>49.1</c:v>
                </c:pt>
                <c:pt idx="2946">
                  <c:v>49.116666666666546</c:v>
                </c:pt>
                <c:pt idx="2947">
                  <c:v>49.133333333333333</c:v>
                </c:pt>
                <c:pt idx="2948">
                  <c:v>49.15</c:v>
                </c:pt>
                <c:pt idx="2949">
                  <c:v>49.166666666666579</c:v>
                </c:pt>
                <c:pt idx="2950">
                  <c:v>49.18333333333333</c:v>
                </c:pt>
                <c:pt idx="2951">
                  <c:v>49.2</c:v>
                </c:pt>
                <c:pt idx="2952">
                  <c:v>49.216666666666562</c:v>
                </c:pt>
                <c:pt idx="2953">
                  <c:v>49.233333333333363</c:v>
                </c:pt>
                <c:pt idx="2954">
                  <c:v>49.25</c:v>
                </c:pt>
                <c:pt idx="2955">
                  <c:v>49.266666666666588</c:v>
                </c:pt>
                <c:pt idx="2956">
                  <c:v>49.283333333333331</c:v>
                </c:pt>
                <c:pt idx="2957">
                  <c:v>49.3</c:v>
                </c:pt>
                <c:pt idx="2958">
                  <c:v>49.316666666666535</c:v>
                </c:pt>
                <c:pt idx="2959">
                  <c:v>49.333333333333336</c:v>
                </c:pt>
                <c:pt idx="2960">
                  <c:v>49.35</c:v>
                </c:pt>
                <c:pt idx="2961">
                  <c:v>49.366666666666546</c:v>
                </c:pt>
                <c:pt idx="2962">
                  <c:v>49.383333333333326</c:v>
                </c:pt>
                <c:pt idx="2963">
                  <c:v>49.4</c:v>
                </c:pt>
                <c:pt idx="2964">
                  <c:v>49.416666666666536</c:v>
                </c:pt>
                <c:pt idx="2965">
                  <c:v>49.43333333333333</c:v>
                </c:pt>
                <c:pt idx="2966">
                  <c:v>49.45</c:v>
                </c:pt>
                <c:pt idx="2967">
                  <c:v>49.466666666666562</c:v>
                </c:pt>
                <c:pt idx="2968">
                  <c:v>49.483333333333334</c:v>
                </c:pt>
                <c:pt idx="2969">
                  <c:v>49.5</c:v>
                </c:pt>
                <c:pt idx="2970">
                  <c:v>49.516666666666545</c:v>
                </c:pt>
                <c:pt idx="2971">
                  <c:v>49.533333333333331</c:v>
                </c:pt>
                <c:pt idx="2972">
                  <c:v>49.55</c:v>
                </c:pt>
                <c:pt idx="2973">
                  <c:v>49.566666666666578</c:v>
                </c:pt>
                <c:pt idx="2974">
                  <c:v>49.583333333333336</c:v>
                </c:pt>
                <c:pt idx="2975">
                  <c:v>49.6</c:v>
                </c:pt>
                <c:pt idx="2976">
                  <c:v>49.616666666666546</c:v>
                </c:pt>
                <c:pt idx="2977">
                  <c:v>49.633333333333333</c:v>
                </c:pt>
                <c:pt idx="2978">
                  <c:v>49.65</c:v>
                </c:pt>
                <c:pt idx="2979">
                  <c:v>49.666666666666579</c:v>
                </c:pt>
                <c:pt idx="2980">
                  <c:v>49.68333333333333</c:v>
                </c:pt>
                <c:pt idx="2981">
                  <c:v>49.7</c:v>
                </c:pt>
                <c:pt idx="2982">
                  <c:v>49.716666666666562</c:v>
                </c:pt>
                <c:pt idx="2983">
                  <c:v>49.733333333333363</c:v>
                </c:pt>
                <c:pt idx="2984">
                  <c:v>49.75</c:v>
                </c:pt>
                <c:pt idx="2985">
                  <c:v>49.766666666666588</c:v>
                </c:pt>
                <c:pt idx="2986">
                  <c:v>49.783333333333331</c:v>
                </c:pt>
                <c:pt idx="2987">
                  <c:v>49.8</c:v>
                </c:pt>
                <c:pt idx="2988">
                  <c:v>49.816666666666535</c:v>
                </c:pt>
                <c:pt idx="2989">
                  <c:v>49.833333333333336</c:v>
                </c:pt>
                <c:pt idx="2990">
                  <c:v>49.85</c:v>
                </c:pt>
                <c:pt idx="2991">
                  <c:v>49.866666666666546</c:v>
                </c:pt>
                <c:pt idx="2992">
                  <c:v>49.883333333333326</c:v>
                </c:pt>
                <c:pt idx="2993">
                  <c:v>49.9</c:v>
                </c:pt>
                <c:pt idx="2994">
                  <c:v>49.916666666666536</c:v>
                </c:pt>
                <c:pt idx="2995">
                  <c:v>49.93333333333333</c:v>
                </c:pt>
                <c:pt idx="2996">
                  <c:v>49.95</c:v>
                </c:pt>
                <c:pt idx="2997">
                  <c:v>49.966666666666562</c:v>
                </c:pt>
                <c:pt idx="2998">
                  <c:v>49.983333333333334</c:v>
                </c:pt>
                <c:pt idx="2999">
                  <c:v>50</c:v>
                </c:pt>
                <c:pt idx="3000">
                  <c:v>50.016666666666545</c:v>
                </c:pt>
                <c:pt idx="3001">
                  <c:v>50.033333333333331</c:v>
                </c:pt>
                <c:pt idx="3002">
                  <c:v>50.05</c:v>
                </c:pt>
                <c:pt idx="3003">
                  <c:v>50.066666666666578</c:v>
                </c:pt>
                <c:pt idx="3004">
                  <c:v>50.083333333333336</c:v>
                </c:pt>
                <c:pt idx="3005">
                  <c:v>50.1</c:v>
                </c:pt>
                <c:pt idx="3006">
                  <c:v>50.116666666666546</c:v>
                </c:pt>
                <c:pt idx="3007">
                  <c:v>50.133333333333333</c:v>
                </c:pt>
                <c:pt idx="3008">
                  <c:v>50.15</c:v>
                </c:pt>
                <c:pt idx="3009">
                  <c:v>50.166666666666579</c:v>
                </c:pt>
                <c:pt idx="3010">
                  <c:v>50.18333333333333</c:v>
                </c:pt>
                <c:pt idx="3011">
                  <c:v>50.2</c:v>
                </c:pt>
                <c:pt idx="3012">
                  <c:v>50.216666666666562</c:v>
                </c:pt>
                <c:pt idx="3013">
                  <c:v>50.233333333333363</c:v>
                </c:pt>
                <c:pt idx="3014">
                  <c:v>50.25</c:v>
                </c:pt>
                <c:pt idx="3015">
                  <c:v>50.266666666666588</c:v>
                </c:pt>
                <c:pt idx="3016">
                  <c:v>50.283333333333331</c:v>
                </c:pt>
                <c:pt idx="3017">
                  <c:v>50.3</c:v>
                </c:pt>
                <c:pt idx="3018">
                  <c:v>50.316666666666535</c:v>
                </c:pt>
                <c:pt idx="3019">
                  <c:v>50.333333333333336</c:v>
                </c:pt>
                <c:pt idx="3020">
                  <c:v>50.35</c:v>
                </c:pt>
                <c:pt idx="3021">
                  <c:v>50.366666666666546</c:v>
                </c:pt>
                <c:pt idx="3022">
                  <c:v>50.383333333333326</c:v>
                </c:pt>
                <c:pt idx="3023">
                  <c:v>50.4</c:v>
                </c:pt>
                <c:pt idx="3024">
                  <c:v>50.416666666666536</c:v>
                </c:pt>
                <c:pt idx="3025">
                  <c:v>50.43333333333333</c:v>
                </c:pt>
                <c:pt idx="3026">
                  <c:v>50.45</c:v>
                </c:pt>
                <c:pt idx="3027">
                  <c:v>50.466666666666562</c:v>
                </c:pt>
                <c:pt idx="3028">
                  <c:v>50.483333333333334</c:v>
                </c:pt>
                <c:pt idx="3029">
                  <c:v>50.5</c:v>
                </c:pt>
                <c:pt idx="3030">
                  <c:v>50.516666666666545</c:v>
                </c:pt>
                <c:pt idx="3031">
                  <c:v>50.533333333333331</c:v>
                </c:pt>
                <c:pt idx="3032">
                  <c:v>50.55</c:v>
                </c:pt>
                <c:pt idx="3033">
                  <c:v>50.566666666666578</c:v>
                </c:pt>
                <c:pt idx="3034">
                  <c:v>50.583333333333336</c:v>
                </c:pt>
                <c:pt idx="3035">
                  <c:v>50.6</c:v>
                </c:pt>
                <c:pt idx="3036">
                  <c:v>50.616666666666546</c:v>
                </c:pt>
                <c:pt idx="3037">
                  <c:v>50.633333333333333</c:v>
                </c:pt>
                <c:pt idx="3038">
                  <c:v>50.65</c:v>
                </c:pt>
                <c:pt idx="3039">
                  <c:v>50.666666666666579</c:v>
                </c:pt>
                <c:pt idx="3040">
                  <c:v>50.68333333333333</c:v>
                </c:pt>
                <c:pt idx="3041">
                  <c:v>50.7</c:v>
                </c:pt>
                <c:pt idx="3042">
                  <c:v>50.716666666666562</c:v>
                </c:pt>
                <c:pt idx="3043">
                  <c:v>50.733333333333363</c:v>
                </c:pt>
                <c:pt idx="3044">
                  <c:v>50.75</c:v>
                </c:pt>
                <c:pt idx="3045">
                  <c:v>50.766666666666588</c:v>
                </c:pt>
                <c:pt idx="3046">
                  <c:v>50.783333333333331</c:v>
                </c:pt>
                <c:pt idx="3047">
                  <c:v>50.8</c:v>
                </c:pt>
                <c:pt idx="3048">
                  <c:v>50.816666666666535</c:v>
                </c:pt>
                <c:pt idx="3049">
                  <c:v>50.833333333333336</c:v>
                </c:pt>
                <c:pt idx="3050">
                  <c:v>50.85</c:v>
                </c:pt>
                <c:pt idx="3051">
                  <c:v>50.866666666666546</c:v>
                </c:pt>
                <c:pt idx="3052">
                  <c:v>50.883333333333326</c:v>
                </c:pt>
                <c:pt idx="3053">
                  <c:v>50.9</c:v>
                </c:pt>
                <c:pt idx="3054">
                  <c:v>50.916666666666536</c:v>
                </c:pt>
                <c:pt idx="3055">
                  <c:v>50.93333333333333</c:v>
                </c:pt>
                <c:pt idx="3056">
                  <c:v>50.95</c:v>
                </c:pt>
                <c:pt idx="3057">
                  <c:v>50.966666666666562</c:v>
                </c:pt>
                <c:pt idx="3058">
                  <c:v>50.983333333333334</c:v>
                </c:pt>
                <c:pt idx="3059">
                  <c:v>51</c:v>
                </c:pt>
                <c:pt idx="3060">
                  <c:v>51.016666666666545</c:v>
                </c:pt>
                <c:pt idx="3061">
                  <c:v>51.033333333333331</c:v>
                </c:pt>
                <c:pt idx="3062">
                  <c:v>51.05</c:v>
                </c:pt>
                <c:pt idx="3063">
                  <c:v>51.066666666666578</c:v>
                </c:pt>
                <c:pt idx="3064">
                  <c:v>51.083333333333336</c:v>
                </c:pt>
                <c:pt idx="3065">
                  <c:v>51.1</c:v>
                </c:pt>
                <c:pt idx="3066">
                  <c:v>51.116666666666546</c:v>
                </c:pt>
                <c:pt idx="3067">
                  <c:v>51.133333333333333</c:v>
                </c:pt>
                <c:pt idx="3068">
                  <c:v>51.15</c:v>
                </c:pt>
                <c:pt idx="3069">
                  <c:v>51.166666666666579</c:v>
                </c:pt>
                <c:pt idx="3070">
                  <c:v>51.18333333333333</c:v>
                </c:pt>
                <c:pt idx="3071">
                  <c:v>51.2</c:v>
                </c:pt>
                <c:pt idx="3072">
                  <c:v>51.216666666666562</c:v>
                </c:pt>
                <c:pt idx="3073">
                  <c:v>51.233333333333363</c:v>
                </c:pt>
                <c:pt idx="3074">
                  <c:v>51.25</c:v>
                </c:pt>
                <c:pt idx="3075">
                  <c:v>51.266666666666588</c:v>
                </c:pt>
                <c:pt idx="3076">
                  <c:v>51.283333333333331</c:v>
                </c:pt>
                <c:pt idx="3077">
                  <c:v>51.3</c:v>
                </c:pt>
                <c:pt idx="3078">
                  <c:v>51.316666666666535</c:v>
                </c:pt>
                <c:pt idx="3079">
                  <c:v>51.333333333333336</c:v>
                </c:pt>
                <c:pt idx="3080">
                  <c:v>51.35</c:v>
                </c:pt>
                <c:pt idx="3081">
                  <c:v>51.366666666666546</c:v>
                </c:pt>
                <c:pt idx="3082">
                  <c:v>51.383333333333326</c:v>
                </c:pt>
                <c:pt idx="3083">
                  <c:v>51.4</c:v>
                </c:pt>
                <c:pt idx="3084">
                  <c:v>51.416666666666536</c:v>
                </c:pt>
                <c:pt idx="3085">
                  <c:v>51.43333333333333</c:v>
                </c:pt>
                <c:pt idx="3086">
                  <c:v>51.45</c:v>
                </c:pt>
                <c:pt idx="3087">
                  <c:v>51.466666666666562</c:v>
                </c:pt>
                <c:pt idx="3088">
                  <c:v>51.483333333333334</c:v>
                </c:pt>
                <c:pt idx="3089">
                  <c:v>51.5</c:v>
                </c:pt>
                <c:pt idx="3090">
                  <c:v>51.516666666666545</c:v>
                </c:pt>
                <c:pt idx="3091">
                  <c:v>51.533333333333331</c:v>
                </c:pt>
                <c:pt idx="3092">
                  <c:v>51.55</c:v>
                </c:pt>
                <c:pt idx="3093">
                  <c:v>51.566666666666578</c:v>
                </c:pt>
                <c:pt idx="3094">
                  <c:v>51.583333333333336</c:v>
                </c:pt>
                <c:pt idx="3095">
                  <c:v>51.6</c:v>
                </c:pt>
                <c:pt idx="3096">
                  <c:v>51.616666666666546</c:v>
                </c:pt>
                <c:pt idx="3097">
                  <c:v>51.633333333333333</c:v>
                </c:pt>
                <c:pt idx="3098">
                  <c:v>51.65</c:v>
                </c:pt>
                <c:pt idx="3099">
                  <c:v>51.666666666666579</c:v>
                </c:pt>
                <c:pt idx="3100">
                  <c:v>51.68333333333333</c:v>
                </c:pt>
                <c:pt idx="3101">
                  <c:v>51.7</c:v>
                </c:pt>
                <c:pt idx="3102">
                  <c:v>51.716666666666562</c:v>
                </c:pt>
                <c:pt idx="3103">
                  <c:v>51.733333333333363</c:v>
                </c:pt>
                <c:pt idx="3104">
                  <c:v>51.75</c:v>
                </c:pt>
                <c:pt idx="3105">
                  <c:v>51.766666666666588</c:v>
                </c:pt>
                <c:pt idx="3106">
                  <c:v>51.783333333333331</c:v>
                </c:pt>
                <c:pt idx="3107">
                  <c:v>51.8</c:v>
                </c:pt>
                <c:pt idx="3108">
                  <c:v>51.816666666666535</c:v>
                </c:pt>
                <c:pt idx="3109">
                  <c:v>51.833333333333336</c:v>
                </c:pt>
                <c:pt idx="3110">
                  <c:v>51.85</c:v>
                </c:pt>
                <c:pt idx="3111">
                  <c:v>51.866666666666546</c:v>
                </c:pt>
                <c:pt idx="3112">
                  <c:v>51.883333333333326</c:v>
                </c:pt>
                <c:pt idx="3113">
                  <c:v>51.9</c:v>
                </c:pt>
                <c:pt idx="3114">
                  <c:v>51.916666666666536</c:v>
                </c:pt>
                <c:pt idx="3115">
                  <c:v>51.93333333333333</c:v>
                </c:pt>
                <c:pt idx="3116">
                  <c:v>51.95</c:v>
                </c:pt>
                <c:pt idx="3117">
                  <c:v>51.966666666666562</c:v>
                </c:pt>
                <c:pt idx="3118">
                  <c:v>51.983333333333334</c:v>
                </c:pt>
                <c:pt idx="3119">
                  <c:v>52</c:v>
                </c:pt>
                <c:pt idx="3120">
                  <c:v>52.016666666666545</c:v>
                </c:pt>
                <c:pt idx="3121">
                  <c:v>52.033333333333331</c:v>
                </c:pt>
                <c:pt idx="3122">
                  <c:v>52.05</c:v>
                </c:pt>
                <c:pt idx="3123">
                  <c:v>52.066666666666578</c:v>
                </c:pt>
                <c:pt idx="3124">
                  <c:v>52.083333333333336</c:v>
                </c:pt>
                <c:pt idx="3125">
                  <c:v>52.1</c:v>
                </c:pt>
                <c:pt idx="3126">
                  <c:v>52.116666666666546</c:v>
                </c:pt>
                <c:pt idx="3127">
                  <c:v>52.133333333333333</c:v>
                </c:pt>
                <c:pt idx="3128">
                  <c:v>52.15</c:v>
                </c:pt>
                <c:pt idx="3129">
                  <c:v>52.166666666666579</c:v>
                </c:pt>
                <c:pt idx="3130">
                  <c:v>52.18333333333333</c:v>
                </c:pt>
                <c:pt idx="3131">
                  <c:v>52.2</c:v>
                </c:pt>
                <c:pt idx="3132">
                  <c:v>52.216666666666562</c:v>
                </c:pt>
                <c:pt idx="3133">
                  <c:v>52.233333333333363</c:v>
                </c:pt>
                <c:pt idx="3134">
                  <c:v>52.25</c:v>
                </c:pt>
                <c:pt idx="3135">
                  <c:v>52.266666666666588</c:v>
                </c:pt>
                <c:pt idx="3136">
                  <c:v>52.283333333333331</c:v>
                </c:pt>
                <c:pt idx="3137">
                  <c:v>52.3</c:v>
                </c:pt>
                <c:pt idx="3138">
                  <c:v>52.316666666666535</c:v>
                </c:pt>
                <c:pt idx="3139">
                  <c:v>52.333333333333336</c:v>
                </c:pt>
                <c:pt idx="3140">
                  <c:v>52.35</c:v>
                </c:pt>
                <c:pt idx="3141">
                  <c:v>52.366666666666546</c:v>
                </c:pt>
                <c:pt idx="3142">
                  <c:v>52.383333333333326</c:v>
                </c:pt>
                <c:pt idx="3143">
                  <c:v>52.4</c:v>
                </c:pt>
                <c:pt idx="3144">
                  <c:v>52.416666666666536</c:v>
                </c:pt>
                <c:pt idx="3145">
                  <c:v>52.43333333333333</c:v>
                </c:pt>
                <c:pt idx="3146">
                  <c:v>52.45</c:v>
                </c:pt>
                <c:pt idx="3147">
                  <c:v>52.466666666666562</c:v>
                </c:pt>
                <c:pt idx="3148">
                  <c:v>52.483333333333334</c:v>
                </c:pt>
                <c:pt idx="3149">
                  <c:v>52.5</c:v>
                </c:pt>
                <c:pt idx="3150">
                  <c:v>52.516666666666545</c:v>
                </c:pt>
                <c:pt idx="3151">
                  <c:v>52.533333333333331</c:v>
                </c:pt>
                <c:pt idx="3152">
                  <c:v>52.55</c:v>
                </c:pt>
                <c:pt idx="3153">
                  <c:v>52.566666666666578</c:v>
                </c:pt>
                <c:pt idx="3154">
                  <c:v>52.583333333333336</c:v>
                </c:pt>
                <c:pt idx="3155">
                  <c:v>52.6</c:v>
                </c:pt>
                <c:pt idx="3156">
                  <c:v>52.616666666666546</c:v>
                </c:pt>
                <c:pt idx="3157">
                  <c:v>52.633333333333333</c:v>
                </c:pt>
                <c:pt idx="3158">
                  <c:v>52.65</c:v>
                </c:pt>
                <c:pt idx="3159">
                  <c:v>52.666666666666579</c:v>
                </c:pt>
                <c:pt idx="3160">
                  <c:v>52.68333333333333</c:v>
                </c:pt>
                <c:pt idx="3161">
                  <c:v>52.7</c:v>
                </c:pt>
                <c:pt idx="3162">
                  <c:v>52.716666666666562</c:v>
                </c:pt>
                <c:pt idx="3163">
                  <c:v>52.733333333333363</c:v>
                </c:pt>
                <c:pt idx="3164">
                  <c:v>52.75</c:v>
                </c:pt>
                <c:pt idx="3165">
                  <c:v>52.766666666666588</c:v>
                </c:pt>
                <c:pt idx="3166">
                  <c:v>52.783333333333331</c:v>
                </c:pt>
                <c:pt idx="3167">
                  <c:v>52.8</c:v>
                </c:pt>
                <c:pt idx="3168">
                  <c:v>52.816666666666535</c:v>
                </c:pt>
                <c:pt idx="3169">
                  <c:v>52.833333333333336</c:v>
                </c:pt>
                <c:pt idx="3170">
                  <c:v>52.85</c:v>
                </c:pt>
                <c:pt idx="3171">
                  <c:v>52.866666666666546</c:v>
                </c:pt>
                <c:pt idx="3172">
                  <c:v>52.883333333333326</c:v>
                </c:pt>
                <c:pt idx="3173">
                  <c:v>52.9</c:v>
                </c:pt>
                <c:pt idx="3174">
                  <c:v>52.916666666666536</c:v>
                </c:pt>
                <c:pt idx="3175">
                  <c:v>52.93333333333333</c:v>
                </c:pt>
                <c:pt idx="3176">
                  <c:v>52.95</c:v>
                </c:pt>
                <c:pt idx="3177">
                  <c:v>52.966666666666562</c:v>
                </c:pt>
                <c:pt idx="3178">
                  <c:v>52.983333333333334</c:v>
                </c:pt>
                <c:pt idx="3179">
                  <c:v>53</c:v>
                </c:pt>
                <c:pt idx="3180">
                  <c:v>53.016666666666545</c:v>
                </c:pt>
                <c:pt idx="3181">
                  <c:v>53.033333333333331</c:v>
                </c:pt>
                <c:pt idx="3182">
                  <c:v>53.05</c:v>
                </c:pt>
                <c:pt idx="3183">
                  <c:v>53.066666666666578</c:v>
                </c:pt>
                <c:pt idx="3184">
                  <c:v>53.083333333333336</c:v>
                </c:pt>
                <c:pt idx="3185">
                  <c:v>53.1</c:v>
                </c:pt>
                <c:pt idx="3186">
                  <c:v>53.116666666666546</c:v>
                </c:pt>
                <c:pt idx="3187">
                  <c:v>53.133333333333333</c:v>
                </c:pt>
                <c:pt idx="3188">
                  <c:v>53.15</c:v>
                </c:pt>
                <c:pt idx="3189">
                  <c:v>53.166666666666579</c:v>
                </c:pt>
                <c:pt idx="3190">
                  <c:v>53.18333333333333</c:v>
                </c:pt>
                <c:pt idx="3191">
                  <c:v>53.2</c:v>
                </c:pt>
                <c:pt idx="3192">
                  <c:v>53.216666666666562</c:v>
                </c:pt>
                <c:pt idx="3193">
                  <c:v>53.233333333333363</c:v>
                </c:pt>
                <c:pt idx="3194">
                  <c:v>53.25</c:v>
                </c:pt>
                <c:pt idx="3195">
                  <c:v>53.266666666666588</c:v>
                </c:pt>
                <c:pt idx="3196">
                  <c:v>53.283333333333331</c:v>
                </c:pt>
                <c:pt idx="3197">
                  <c:v>53.3</c:v>
                </c:pt>
                <c:pt idx="3198">
                  <c:v>53.316666666666535</c:v>
                </c:pt>
                <c:pt idx="3199">
                  <c:v>53.333333333333336</c:v>
                </c:pt>
                <c:pt idx="3200">
                  <c:v>53.35</c:v>
                </c:pt>
                <c:pt idx="3201">
                  <c:v>53.366666666666546</c:v>
                </c:pt>
                <c:pt idx="3202">
                  <c:v>53.383333333333326</c:v>
                </c:pt>
                <c:pt idx="3203">
                  <c:v>53.4</c:v>
                </c:pt>
                <c:pt idx="3204">
                  <c:v>53.416666666666536</c:v>
                </c:pt>
                <c:pt idx="3205">
                  <c:v>53.43333333333333</c:v>
                </c:pt>
                <c:pt idx="3206">
                  <c:v>53.45</c:v>
                </c:pt>
                <c:pt idx="3207">
                  <c:v>53.466666666666562</c:v>
                </c:pt>
                <c:pt idx="3208">
                  <c:v>53.483333333333334</c:v>
                </c:pt>
                <c:pt idx="3209">
                  <c:v>53.5</c:v>
                </c:pt>
                <c:pt idx="3210">
                  <c:v>53.516666666666545</c:v>
                </c:pt>
                <c:pt idx="3211">
                  <c:v>53.533333333333331</c:v>
                </c:pt>
                <c:pt idx="3212">
                  <c:v>53.55</c:v>
                </c:pt>
                <c:pt idx="3213">
                  <c:v>53.566666666666578</c:v>
                </c:pt>
                <c:pt idx="3214">
                  <c:v>53.583333333333336</c:v>
                </c:pt>
                <c:pt idx="3215">
                  <c:v>53.6</c:v>
                </c:pt>
                <c:pt idx="3216">
                  <c:v>53.616666666666546</c:v>
                </c:pt>
                <c:pt idx="3217">
                  <c:v>53.633333333333333</c:v>
                </c:pt>
                <c:pt idx="3218">
                  <c:v>53.65</c:v>
                </c:pt>
                <c:pt idx="3219">
                  <c:v>53.666666666666579</c:v>
                </c:pt>
                <c:pt idx="3220">
                  <c:v>53.68333333333333</c:v>
                </c:pt>
                <c:pt idx="3221">
                  <c:v>53.7</c:v>
                </c:pt>
                <c:pt idx="3222">
                  <c:v>53.716666666666562</c:v>
                </c:pt>
                <c:pt idx="3223">
                  <c:v>53.733333333333363</c:v>
                </c:pt>
                <c:pt idx="3224">
                  <c:v>53.75</c:v>
                </c:pt>
                <c:pt idx="3225">
                  <c:v>53.766666666666588</c:v>
                </c:pt>
                <c:pt idx="3226">
                  <c:v>53.783333333333331</c:v>
                </c:pt>
                <c:pt idx="3227">
                  <c:v>53.8</c:v>
                </c:pt>
                <c:pt idx="3228">
                  <c:v>53.816666666666535</c:v>
                </c:pt>
                <c:pt idx="3229">
                  <c:v>53.833333333333336</c:v>
                </c:pt>
                <c:pt idx="3230">
                  <c:v>53.85</c:v>
                </c:pt>
                <c:pt idx="3231">
                  <c:v>53.866666666666546</c:v>
                </c:pt>
                <c:pt idx="3232">
                  <c:v>53.883333333333326</c:v>
                </c:pt>
                <c:pt idx="3233">
                  <c:v>53.9</c:v>
                </c:pt>
                <c:pt idx="3234">
                  <c:v>53.916666666666536</c:v>
                </c:pt>
                <c:pt idx="3235">
                  <c:v>53.93333333333333</c:v>
                </c:pt>
                <c:pt idx="3236">
                  <c:v>53.95</c:v>
                </c:pt>
                <c:pt idx="3237">
                  <c:v>53.966666666666562</c:v>
                </c:pt>
                <c:pt idx="3238">
                  <c:v>53.983333333333334</c:v>
                </c:pt>
                <c:pt idx="3239">
                  <c:v>54</c:v>
                </c:pt>
                <c:pt idx="3240">
                  <c:v>54.016666666666545</c:v>
                </c:pt>
                <c:pt idx="3241">
                  <c:v>54.033333333333331</c:v>
                </c:pt>
                <c:pt idx="3242">
                  <c:v>54.05</c:v>
                </c:pt>
                <c:pt idx="3243">
                  <c:v>54.066666666666578</c:v>
                </c:pt>
                <c:pt idx="3244">
                  <c:v>54.083333333333336</c:v>
                </c:pt>
                <c:pt idx="3245">
                  <c:v>54.1</c:v>
                </c:pt>
                <c:pt idx="3246">
                  <c:v>54.116666666666546</c:v>
                </c:pt>
                <c:pt idx="3247">
                  <c:v>54.133333333333333</c:v>
                </c:pt>
                <c:pt idx="3248">
                  <c:v>54.15</c:v>
                </c:pt>
                <c:pt idx="3249">
                  <c:v>54.166666666666579</c:v>
                </c:pt>
                <c:pt idx="3250">
                  <c:v>54.18333333333333</c:v>
                </c:pt>
                <c:pt idx="3251">
                  <c:v>54.2</c:v>
                </c:pt>
                <c:pt idx="3252">
                  <c:v>54.216666666666562</c:v>
                </c:pt>
                <c:pt idx="3253">
                  <c:v>54.233333333333363</c:v>
                </c:pt>
                <c:pt idx="3254">
                  <c:v>54.25</c:v>
                </c:pt>
                <c:pt idx="3255">
                  <c:v>54.266666666666588</c:v>
                </c:pt>
                <c:pt idx="3256">
                  <c:v>54.283333333333331</c:v>
                </c:pt>
                <c:pt idx="3257">
                  <c:v>54.3</c:v>
                </c:pt>
                <c:pt idx="3258">
                  <c:v>54.316666666666535</c:v>
                </c:pt>
                <c:pt idx="3259">
                  <c:v>54.333333333333336</c:v>
                </c:pt>
                <c:pt idx="3260">
                  <c:v>54.35</c:v>
                </c:pt>
                <c:pt idx="3261">
                  <c:v>54.366666666666546</c:v>
                </c:pt>
                <c:pt idx="3262">
                  <c:v>54.383333333333326</c:v>
                </c:pt>
                <c:pt idx="3263">
                  <c:v>54.4</c:v>
                </c:pt>
                <c:pt idx="3264">
                  <c:v>54.416666666666536</c:v>
                </c:pt>
                <c:pt idx="3265">
                  <c:v>54.43333333333333</c:v>
                </c:pt>
                <c:pt idx="3266">
                  <c:v>54.45</c:v>
                </c:pt>
                <c:pt idx="3267">
                  <c:v>54.466666666666562</c:v>
                </c:pt>
                <c:pt idx="3268">
                  <c:v>54.483333333333334</c:v>
                </c:pt>
                <c:pt idx="3269">
                  <c:v>54.5</c:v>
                </c:pt>
                <c:pt idx="3270">
                  <c:v>54.516666666666545</c:v>
                </c:pt>
                <c:pt idx="3271">
                  <c:v>54.533333333333331</c:v>
                </c:pt>
                <c:pt idx="3272">
                  <c:v>54.55</c:v>
                </c:pt>
                <c:pt idx="3273">
                  <c:v>54.566666666666578</c:v>
                </c:pt>
                <c:pt idx="3274">
                  <c:v>54.583333333333336</c:v>
                </c:pt>
                <c:pt idx="3275">
                  <c:v>54.6</c:v>
                </c:pt>
                <c:pt idx="3276">
                  <c:v>54.616666666666546</c:v>
                </c:pt>
                <c:pt idx="3277">
                  <c:v>54.633333333333333</c:v>
                </c:pt>
                <c:pt idx="3278">
                  <c:v>54.65</c:v>
                </c:pt>
                <c:pt idx="3279">
                  <c:v>54.666666666666579</c:v>
                </c:pt>
                <c:pt idx="3280">
                  <c:v>54.68333333333333</c:v>
                </c:pt>
                <c:pt idx="3281">
                  <c:v>54.7</c:v>
                </c:pt>
                <c:pt idx="3282">
                  <c:v>54.716666666666562</c:v>
                </c:pt>
                <c:pt idx="3283">
                  <c:v>54.733333333333363</c:v>
                </c:pt>
                <c:pt idx="3284">
                  <c:v>54.75</c:v>
                </c:pt>
                <c:pt idx="3285">
                  <c:v>54.766666666666588</c:v>
                </c:pt>
                <c:pt idx="3286">
                  <c:v>54.783333333333331</c:v>
                </c:pt>
                <c:pt idx="3287">
                  <c:v>54.8</c:v>
                </c:pt>
                <c:pt idx="3288">
                  <c:v>54.816666666666535</c:v>
                </c:pt>
                <c:pt idx="3289">
                  <c:v>54.833333333333336</c:v>
                </c:pt>
                <c:pt idx="3290">
                  <c:v>54.85</c:v>
                </c:pt>
                <c:pt idx="3291">
                  <c:v>54.866666666666546</c:v>
                </c:pt>
                <c:pt idx="3292">
                  <c:v>54.883333333333326</c:v>
                </c:pt>
                <c:pt idx="3293">
                  <c:v>54.9</c:v>
                </c:pt>
                <c:pt idx="3294">
                  <c:v>54.916666666666536</c:v>
                </c:pt>
                <c:pt idx="3295">
                  <c:v>54.93333333333333</c:v>
                </c:pt>
                <c:pt idx="3296">
                  <c:v>54.95</c:v>
                </c:pt>
                <c:pt idx="3297">
                  <c:v>54.966666666666562</c:v>
                </c:pt>
                <c:pt idx="3298">
                  <c:v>54.983333333333334</c:v>
                </c:pt>
                <c:pt idx="3299">
                  <c:v>55</c:v>
                </c:pt>
                <c:pt idx="3300">
                  <c:v>55.016666666666545</c:v>
                </c:pt>
                <c:pt idx="3301">
                  <c:v>55.033333333333331</c:v>
                </c:pt>
                <c:pt idx="3302">
                  <c:v>55.05</c:v>
                </c:pt>
                <c:pt idx="3303">
                  <c:v>55.066666666666578</c:v>
                </c:pt>
                <c:pt idx="3304">
                  <c:v>55.083333333333336</c:v>
                </c:pt>
                <c:pt idx="3305">
                  <c:v>55.1</c:v>
                </c:pt>
                <c:pt idx="3306">
                  <c:v>55.116666666666546</c:v>
                </c:pt>
                <c:pt idx="3307">
                  <c:v>55.133333333333333</c:v>
                </c:pt>
                <c:pt idx="3308">
                  <c:v>55.15</c:v>
                </c:pt>
                <c:pt idx="3309">
                  <c:v>55.166666666666579</c:v>
                </c:pt>
                <c:pt idx="3310">
                  <c:v>55.18333333333333</c:v>
                </c:pt>
                <c:pt idx="3311">
                  <c:v>55.2</c:v>
                </c:pt>
                <c:pt idx="3312">
                  <c:v>55.216666666666562</c:v>
                </c:pt>
                <c:pt idx="3313">
                  <c:v>55.233333333333363</c:v>
                </c:pt>
                <c:pt idx="3314">
                  <c:v>55.25</c:v>
                </c:pt>
                <c:pt idx="3315">
                  <c:v>55.266666666666588</c:v>
                </c:pt>
                <c:pt idx="3316">
                  <c:v>55.283333333333331</c:v>
                </c:pt>
                <c:pt idx="3317">
                  <c:v>55.3</c:v>
                </c:pt>
                <c:pt idx="3318">
                  <c:v>55.316666666666535</c:v>
                </c:pt>
                <c:pt idx="3319">
                  <c:v>55.333333333333336</c:v>
                </c:pt>
                <c:pt idx="3320">
                  <c:v>55.35</c:v>
                </c:pt>
                <c:pt idx="3321">
                  <c:v>55.366666666666546</c:v>
                </c:pt>
                <c:pt idx="3322">
                  <c:v>55.383333333333326</c:v>
                </c:pt>
                <c:pt idx="3323">
                  <c:v>55.4</c:v>
                </c:pt>
                <c:pt idx="3324">
                  <c:v>55.416666666666536</c:v>
                </c:pt>
                <c:pt idx="3325">
                  <c:v>55.43333333333333</c:v>
                </c:pt>
                <c:pt idx="3326">
                  <c:v>55.45</c:v>
                </c:pt>
                <c:pt idx="3327">
                  <c:v>55.466666666666562</c:v>
                </c:pt>
                <c:pt idx="3328">
                  <c:v>55.483333333333334</c:v>
                </c:pt>
                <c:pt idx="3329">
                  <c:v>55.5</c:v>
                </c:pt>
                <c:pt idx="3330">
                  <c:v>55.516666666666545</c:v>
                </c:pt>
                <c:pt idx="3331">
                  <c:v>55.533333333333331</c:v>
                </c:pt>
                <c:pt idx="3332">
                  <c:v>55.55</c:v>
                </c:pt>
                <c:pt idx="3333">
                  <c:v>55.566666666666578</c:v>
                </c:pt>
                <c:pt idx="3334">
                  <c:v>55.583333333333336</c:v>
                </c:pt>
                <c:pt idx="3335">
                  <c:v>55.6</c:v>
                </c:pt>
                <c:pt idx="3336">
                  <c:v>55.616666666666546</c:v>
                </c:pt>
                <c:pt idx="3337">
                  <c:v>55.633333333333333</c:v>
                </c:pt>
                <c:pt idx="3338">
                  <c:v>55.65</c:v>
                </c:pt>
                <c:pt idx="3339">
                  <c:v>55.666666666666579</c:v>
                </c:pt>
                <c:pt idx="3340">
                  <c:v>55.68333333333333</c:v>
                </c:pt>
                <c:pt idx="3341">
                  <c:v>55.7</c:v>
                </c:pt>
                <c:pt idx="3342">
                  <c:v>55.716666666666562</c:v>
                </c:pt>
                <c:pt idx="3343">
                  <c:v>55.733333333333363</c:v>
                </c:pt>
                <c:pt idx="3344">
                  <c:v>55.75</c:v>
                </c:pt>
                <c:pt idx="3345">
                  <c:v>55.766666666666588</c:v>
                </c:pt>
                <c:pt idx="3346">
                  <c:v>55.783333333333331</c:v>
                </c:pt>
                <c:pt idx="3347">
                  <c:v>55.8</c:v>
                </c:pt>
                <c:pt idx="3348">
                  <c:v>55.816666666666535</c:v>
                </c:pt>
                <c:pt idx="3349">
                  <c:v>55.833333333333336</c:v>
                </c:pt>
                <c:pt idx="3350">
                  <c:v>55.85</c:v>
                </c:pt>
                <c:pt idx="3351">
                  <c:v>55.866666666666546</c:v>
                </c:pt>
                <c:pt idx="3352">
                  <c:v>55.883333333333326</c:v>
                </c:pt>
                <c:pt idx="3353">
                  <c:v>55.9</c:v>
                </c:pt>
                <c:pt idx="3354">
                  <c:v>55.916666666666536</c:v>
                </c:pt>
                <c:pt idx="3355">
                  <c:v>55.93333333333333</c:v>
                </c:pt>
                <c:pt idx="3356">
                  <c:v>55.95</c:v>
                </c:pt>
                <c:pt idx="3357">
                  <c:v>55.966666666666562</c:v>
                </c:pt>
                <c:pt idx="3358">
                  <c:v>55.983333333333334</c:v>
                </c:pt>
                <c:pt idx="3359">
                  <c:v>56</c:v>
                </c:pt>
                <c:pt idx="3360">
                  <c:v>56.016666666666545</c:v>
                </c:pt>
                <c:pt idx="3361">
                  <c:v>56.033333333333331</c:v>
                </c:pt>
                <c:pt idx="3362">
                  <c:v>56.05</c:v>
                </c:pt>
                <c:pt idx="3363">
                  <c:v>56.066666666666578</c:v>
                </c:pt>
                <c:pt idx="3364">
                  <c:v>56.083333333333336</c:v>
                </c:pt>
                <c:pt idx="3365">
                  <c:v>56.1</c:v>
                </c:pt>
                <c:pt idx="3366">
                  <c:v>56.116666666666546</c:v>
                </c:pt>
                <c:pt idx="3367">
                  <c:v>56.133333333333333</c:v>
                </c:pt>
                <c:pt idx="3368">
                  <c:v>56.15</c:v>
                </c:pt>
                <c:pt idx="3369">
                  <c:v>56.166666666666579</c:v>
                </c:pt>
                <c:pt idx="3370">
                  <c:v>56.18333333333333</c:v>
                </c:pt>
                <c:pt idx="3371">
                  <c:v>56.2</c:v>
                </c:pt>
                <c:pt idx="3372">
                  <c:v>56.216666666666562</c:v>
                </c:pt>
                <c:pt idx="3373">
                  <c:v>56.233333333333363</c:v>
                </c:pt>
                <c:pt idx="3374">
                  <c:v>56.25</c:v>
                </c:pt>
                <c:pt idx="3375">
                  <c:v>56.266666666666588</c:v>
                </c:pt>
                <c:pt idx="3376">
                  <c:v>56.283333333333331</c:v>
                </c:pt>
                <c:pt idx="3377">
                  <c:v>56.3</c:v>
                </c:pt>
                <c:pt idx="3378">
                  <c:v>56.316666666666535</c:v>
                </c:pt>
                <c:pt idx="3379">
                  <c:v>56.333333333333336</c:v>
                </c:pt>
                <c:pt idx="3380">
                  <c:v>56.35</c:v>
                </c:pt>
                <c:pt idx="3381">
                  <c:v>56.366666666666546</c:v>
                </c:pt>
                <c:pt idx="3382">
                  <c:v>56.383333333333326</c:v>
                </c:pt>
                <c:pt idx="3383">
                  <c:v>56.4</c:v>
                </c:pt>
                <c:pt idx="3384">
                  <c:v>56.416666666666536</c:v>
                </c:pt>
                <c:pt idx="3385">
                  <c:v>56.43333333333333</c:v>
                </c:pt>
                <c:pt idx="3386">
                  <c:v>56.45</c:v>
                </c:pt>
                <c:pt idx="3387">
                  <c:v>56.466666666666562</c:v>
                </c:pt>
                <c:pt idx="3388">
                  <c:v>56.483333333333334</c:v>
                </c:pt>
                <c:pt idx="3389">
                  <c:v>56.5</c:v>
                </c:pt>
                <c:pt idx="3390">
                  <c:v>56.516666666666545</c:v>
                </c:pt>
                <c:pt idx="3391">
                  <c:v>56.533333333333331</c:v>
                </c:pt>
                <c:pt idx="3392">
                  <c:v>56.55</c:v>
                </c:pt>
                <c:pt idx="3393">
                  <c:v>56.566666666666578</c:v>
                </c:pt>
                <c:pt idx="3394">
                  <c:v>56.583333333333336</c:v>
                </c:pt>
                <c:pt idx="3395">
                  <c:v>56.6</c:v>
                </c:pt>
                <c:pt idx="3396">
                  <c:v>56.616666666666546</c:v>
                </c:pt>
                <c:pt idx="3397">
                  <c:v>56.633333333333333</c:v>
                </c:pt>
                <c:pt idx="3398">
                  <c:v>56.65</c:v>
                </c:pt>
                <c:pt idx="3399">
                  <c:v>56.666666666666579</c:v>
                </c:pt>
                <c:pt idx="3400">
                  <c:v>56.68333333333333</c:v>
                </c:pt>
                <c:pt idx="3401">
                  <c:v>56.7</c:v>
                </c:pt>
                <c:pt idx="3402">
                  <c:v>56.716666666666562</c:v>
                </c:pt>
                <c:pt idx="3403">
                  <c:v>56.733333333333363</c:v>
                </c:pt>
                <c:pt idx="3404">
                  <c:v>56.75</c:v>
                </c:pt>
                <c:pt idx="3405">
                  <c:v>56.766666666666588</c:v>
                </c:pt>
                <c:pt idx="3406">
                  <c:v>56.783333333333331</c:v>
                </c:pt>
                <c:pt idx="3407">
                  <c:v>56.8</c:v>
                </c:pt>
                <c:pt idx="3408">
                  <c:v>56.816666666666535</c:v>
                </c:pt>
                <c:pt idx="3409">
                  <c:v>56.833333333333336</c:v>
                </c:pt>
                <c:pt idx="3410">
                  <c:v>56.85</c:v>
                </c:pt>
                <c:pt idx="3411">
                  <c:v>56.866666666666546</c:v>
                </c:pt>
                <c:pt idx="3412">
                  <c:v>56.883333333333326</c:v>
                </c:pt>
                <c:pt idx="3413">
                  <c:v>56.9</c:v>
                </c:pt>
                <c:pt idx="3414">
                  <c:v>56.916666666666536</c:v>
                </c:pt>
                <c:pt idx="3415">
                  <c:v>56.93333333333333</c:v>
                </c:pt>
                <c:pt idx="3416">
                  <c:v>56.95</c:v>
                </c:pt>
                <c:pt idx="3417">
                  <c:v>56.966666666666562</c:v>
                </c:pt>
                <c:pt idx="3418">
                  <c:v>56.983333333333334</c:v>
                </c:pt>
                <c:pt idx="3419">
                  <c:v>57</c:v>
                </c:pt>
                <c:pt idx="3420">
                  <c:v>57.016666666666545</c:v>
                </c:pt>
                <c:pt idx="3421">
                  <c:v>57.033333333333331</c:v>
                </c:pt>
                <c:pt idx="3422">
                  <c:v>57.05</c:v>
                </c:pt>
                <c:pt idx="3423">
                  <c:v>57.066666666666578</c:v>
                </c:pt>
                <c:pt idx="3424">
                  <c:v>57.083333333333336</c:v>
                </c:pt>
                <c:pt idx="3425">
                  <c:v>57.1</c:v>
                </c:pt>
                <c:pt idx="3426">
                  <c:v>57.116666666666546</c:v>
                </c:pt>
                <c:pt idx="3427">
                  <c:v>57.133333333333333</c:v>
                </c:pt>
                <c:pt idx="3428">
                  <c:v>57.15</c:v>
                </c:pt>
                <c:pt idx="3429">
                  <c:v>57.166666666666579</c:v>
                </c:pt>
                <c:pt idx="3430">
                  <c:v>57.18333333333333</c:v>
                </c:pt>
                <c:pt idx="3431">
                  <c:v>57.2</c:v>
                </c:pt>
                <c:pt idx="3432">
                  <c:v>57.216666666666562</c:v>
                </c:pt>
                <c:pt idx="3433">
                  <c:v>57.233333333333363</c:v>
                </c:pt>
                <c:pt idx="3434">
                  <c:v>57.25</c:v>
                </c:pt>
                <c:pt idx="3435">
                  <c:v>57.266666666666588</c:v>
                </c:pt>
                <c:pt idx="3436">
                  <c:v>57.283333333333331</c:v>
                </c:pt>
                <c:pt idx="3437">
                  <c:v>57.3</c:v>
                </c:pt>
                <c:pt idx="3438">
                  <c:v>57.316666666666535</c:v>
                </c:pt>
                <c:pt idx="3439">
                  <c:v>57.333333333333336</c:v>
                </c:pt>
                <c:pt idx="3440">
                  <c:v>57.35</c:v>
                </c:pt>
                <c:pt idx="3441">
                  <c:v>57.366666666666546</c:v>
                </c:pt>
                <c:pt idx="3442">
                  <c:v>57.383333333333326</c:v>
                </c:pt>
                <c:pt idx="3443">
                  <c:v>57.4</c:v>
                </c:pt>
                <c:pt idx="3444">
                  <c:v>57.416666666666536</c:v>
                </c:pt>
                <c:pt idx="3445">
                  <c:v>57.43333333333333</c:v>
                </c:pt>
                <c:pt idx="3446">
                  <c:v>57.45</c:v>
                </c:pt>
                <c:pt idx="3447">
                  <c:v>57.466666666666562</c:v>
                </c:pt>
                <c:pt idx="3448">
                  <c:v>57.483333333333334</c:v>
                </c:pt>
                <c:pt idx="3449">
                  <c:v>57.5</c:v>
                </c:pt>
                <c:pt idx="3450">
                  <c:v>57.516666666666545</c:v>
                </c:pt>
                <c:pt idx="3451">
                  <c:v>57.533333333333331</c:v>
                </c:pt>
                <c:pt idx="3452">
                  <c:v>57.55</c:v>
                </c:pt>
                <c:pt idx="3453">
                  <c:v>57.566666666666578</c:v>
                </c:pt>
                <c:pt idx="3454">
                  <c:v>57.583333333333336</c:v>
                </c:pt>
                <c:pt idx="3455">
                  <c:v>57.6</c:v>
                </c:pt>
                <c:pt idx="3456">
                  <c:v>57.616666666666546</c:v>
                </c:pt>
                <c:pt idx="3457">
                  <c:v>57.633333333333333</c:v>
                </c:pt>
                <c:pt idx="3458">
                  <c:v>57.65</c:v>
                </c:pt>
                <c:pt idx="3459">
                  <c:v>57.666666666666579</c:v>
                </c:pt>
                <c:pt idx="3460">
                  <c:v>57.68333333333333</c:v>
                </c:pt>
                <c:pt idx="3461">
                  <c:v>57.7</c:v>
                </c:pt>
                <c:pt idx="3462">
                  <c:v>57.716666666666562</c:v>
                </c:pt>
                <c:pt idx="3463">
                  <c:v>57.733333333333363</c:v>
                </c:pt>
                <c:pt idx="3464">
                  <c:v>57.75</c:v>
                </c:pt>
                <c:pt idx="3465">
                  <c:v>57.766666666666588</c:v>
                </c:pt>
                <c:pt idx="3466">
                  <c:v>57.783333333333331</c:v>
                </c:pt>
                <c:pt idx="3467">
                  <c:v>57.8</c:v>
                </c:pt>
                <c:pt idx="3468">
                  <c:v>57.816666666666535</c:v>
                </c:pt>
                <c:pt idx="3469">
                  <c:v>57.833333333333336</c:v>
                </c:pt>
                <c:pt idx="3470">
                  <c:v>57.85</c:v>
                </c:pt>
                <c:pt idx="3471">
                  <c:v>57.866666666666546</c:v>
                </c:pt>
                <c:pt idx="3472">
                  <c:v>57.883333333333326</c:v>
                </c:pt>
                <c:pt idx="3473">
                  <c:v>57.9</c:v>
                </c:pt>
                <c:pt idx="3474">
                  <c:v>57.916666666666536</c:v>
                </c:pt>
                <c:pt idx="3475">
                  <c:v>57.93333333333333</c:v>
                </c:pt>
                <c:pt idx="3476">
                  <c:v>57.95</c:v>
                </c:pt>
                <c:pt idx="3477">
                  <c:v>57.966666666666562</c:v>
                </c:pt>
                <c:pt idx="3478">
                  <c:v>57.983333333333334</c:v>
                </c:pt>
                <c:pt idx="3479">
                  <c:v>58</c:v>
                </c:pt>
                <c:pt idx="3480">
                  <c:v>58.016666666666545</c:v>
                </c:pt>
                <c:pt idx="3481">
                  <c:v>58.033333333333331</c:v>
                </c:pt>
                <c:pt idx="3482">
                  <c:v>58.05</c:v>
                </c:pt>
                <c:pt idx="3483">
                  <c:v>58.066666666666578</c:v>
                </c:pt>
                <c:pt idx="3484">
                  <c:v>58.083333333333336</c:v>
                </c:pt>
                <c:pt idx="3485">
                  <c:v>58.1</c:v>
                </c:pt>
                <c:pt idx="3486">
                  <c:v>58.116666666666546</c:v>
                </c:pt>
                <c:pt idx="3487">
                  <c:v>58.133333333333333</c:v>
                </c:pt>
                <c:pt idx="3488">
                  <c:v>58.15</c:v>
                </c:pt>
                <c:pt idx="3489">
                  <c:v>58.166666666666579</c:v>
                </c:pt>
                <c:pt idx="3490">
                  <c:v>58.18333333333333</c:v>
                </c:pt>
                <c:pt idx="3491">
                  <c:v>58.2</c:v>
                </c:pt>
                <c:pt idx="3492">
                  <c:v>58.216666666666562</c:v>
                </c:pt>
                <c:pt idx="3493">
                  <c:v>58.233333333333363</c:v>
                </c:pt>
                <c:pt idx="3494">
                  <c:v>58.25</c:v>
                </c:pt>
                <c:pt idx="3495">
                  <c:v>58.266666666666588</c:v>
                </c:pt>
                <c:pt idx="3496">
                  <c:v>58.283333333333331</c:v>
                </c:pt>
                <c:pt idx="3497">
                  <c:v>58.3</c:v>
                </c:pt>
                <c:pt idx="3498">
                  <c:v>58.316666666666535</c:v>
                </c:pt>
                <c:pt idx="3499">
                  <c:v>58.333333333333336</c:v>
                </c:pt>
                <c:pt idx="3500">
                  <c:v>58.35</c:v>
                </c:pt>
                <c:pt idx="3501">
                  <c:v>58.366666666666546</c:v>
                </c:pt>
                <c:pt idx="3502">
                  <c:v>58.383333333333326</c:v>
                </c:pt>
                <c:pt idx="3503">
                  <c:v>58.4</c:v>
                </c:pt>
                <c:pt idx="3504">
                  <c:v>58.416666666666536</c:v>
                </c:pt>
                <c:pt idx="3505">
                  <c:v>58.43333333333333</c:v>
                </c:pt>
                <c:pt idx="3506">
                  <c:v>58.45</c:v>
                </c:pt>
                <c:pt idx="3507">
                  <c:v>58.466666666666562</c:v>
                </c:pt>
                <c:pt idx="3508">
                  <c:v>58.483333333333334</c:v>
                </c:pt>
                <c:pt idx="3509">
                  <c:v>58.5</c:v>
                </c:pt>
                <c:pt idx="3510">
                  <c:v>58.516666666666545</c:v>
                </c:pt>
                <c:pt idx="3511">
                  <c:v>58.533333333333331</c:v>
                </c:pt>
                <c:pt idx="3512">
                  <c:v>58.55</c:v>
                </c:pt>
                <c:pt idx="3513">
                  <c:v>58.566666666666578</c:v>
                </c:pt>
                <c:pt idx="3514">
                  <c:v>58.583333333333336</c:v>
                </c:pt>
                <c:pt idx="3515">
                  <c:v>58.6</c:v>
                </c:pt>
                <c:pt idx="3516">
                  <c:v>58.616666666666546</c:v>
                </c:pt>
                <c:pt idx="3517">
                  <c:v>58.633333333333333</c:v>
                </c:pt>
                <c:pt idx="3518">
                  <c:v>58.65</c:v>
                </c:pt>
                <c:pt idx="3519">
                  <c:v>58.666666666666579</c:v>
                </c:pt>
                <c:pt idx="3520">
                  <c:v>58.68333333333333</c:v>
                </c:pt>
                <c:pt idx="3521">
                  <c:v>58.7</c:v>
                </c:pt>
                <c:pt idx="3522">
                  <c:v>58.716666666666562</c:v>
                </c:pt>
                <c:pt idx="3523">
                  <c:v>58.733333333333363</c:v>
                </c:pt>
                <c:pt idx="3524">
                  <c:v>58.75</c:v>
                </c:pt>
                <c:pt idx="3525">
                  <c:v>58.766666666666588</c:v>
                </c:pt>
                <c:pt idx="3526">
                  <c:v>58.783333333333331</c:v>
                </c:pt>
                <c:pt idx="3527">
                  <c:v>58.8</c:v>
                </c:pt>
                <c:pt idx="3528">
                  <c:v>58.816666666666535</c:v>
                </c:pt>
                <c:pt idx="3529">
                  <c:v>58.833333333333336</c:v>
                </c:pt>
                <c:pt idx="3530">
                  <c:v>58.85</c:v>
                </c:pt>
                <c:pt idx="3531">
                  <c:v>58.866666666666546</c:v>
                </c:pt>
                <c:pt idx="3532">
                  <c:v>58.883333333333326</c:v>
                </c:pt>
                <c:pt idx="3533">
                  <c:v>58.9</c:v>
                </c:pt>
                <c:pt idx="3534">
                  <c:v>58.916666666666536</c:v>
                </c:pt>
                <c:pt idx="3535">
                  <c:v>58.93333333333333</c:v>
                </c:pt>
                <c:pt idx="3536">
                  <c:v>58.95</c:v>
                </c:pt>
                <c:pt idx="3537">
                  <c:v>58.966666666666562</c:v>
                </c:pt>
                <c:pt idx="3538">
                  <c:v>58.983333333333334</c:v>
                </c:pt>
                <c:pt idx="3539">
                  <c:v>59</c:v>
                </c:pt>
                <c:pt idx="3540">
                  <c:v>59.016666666666545</c:v>
                </c:pt>
                <c:pt idx="3541">
                  <c:v>59.033333333333331</c:v>
                </c:pt>
                <c:pt idx="3542">
                  <c:v>59.05</c:v>
                </c:pt>
                <c:pt idx="3543">
                  <c:v>59.066666666666578</c:v>
                </c:pt>
                <c:pt idx="3544">
                  <c:v>59.083333333333336</c:v>
                </c:pt>
                <c:pt idx="3545">
                  <c:v>59.1</c:v>
                </c:pt>
                <c:pt idx="3546">
                  <c:v>59.116666666666546</c:v>
                </c:pt>
                <c:pt idx="3547">
                  <c:v>59.133333333333333</c:v>
                </c:pt>
                <c:pt idx="3548">
                  <c:v>59.15</c:v>
                </c:pt>
                <c:pt idx="3549">
                  <c:v>59.166666666666579</c:v>
                </c:pt>
                <c:pt idx="3550">
                  <c:v>59.18333333333333</c:v>
                </c:pt>
                <c:pt idx="3551">
                  <c:v>59.2</c:v>
                </c:pt>
                <c:pt idx="3552">
                  <c:v>59.216666666666562</c:v>
                </c:pt>
                <c:pt idx="3553">
                  <c:v>59.233333333333363</c:v>
                </c:pt>
                <c:pt idx="3554">
                  <c:v>59.25</c:v>
                </c:pt>
                <c:pt idx="3555">
                  <c:v>59.266666666666588</c:v>
                </c:pt>
                <c:pt idx="3556">
                  <c:v>59.283333333333331</c:v>
                </c:pt>
                <c:pt idx="3557">
                  <c:v>59.3</c:v>
                </c:pt>
                <c:pt idx="3558">
                  <c:v>59.316666666666535</c:v>
                </c:pt>
                <c:pt idx="3559">
                  <c:v>59.333333333333336</c:v>
                </c:pt>
                <c:pt idx="3560">
                  <c:v>59.35</c:v>
                </c:pt>
                <c:pt idx="3561">
                  <c:v>59.366666666666546</c:v>
                </c:pt>
                <c:pt idx="3562">
                  <c:v>59.383333333333326</c:v>
                </c:pt>
                <c:pt idx="3563">
                  <c:v>59.4</c:v>
                </c:pt>
                <c:pt idx="3564">
                  <c:v>59.416666666666536</c:v>
                </c:pt>
                <c:pt idx="3565">
                  <c:v>59.43333333333333</c:v>
                </c:pt>
                <c:pt idx="3566">
                  <c:v>59.45</c:v>
                </c:pt>
                <c:pt idx="3567">
                  <c:v>59.466666666666562</c:v>
                </c:pt>
                <c:pt idx="3568">
                  <c:v>59.483333333333334</c:v>
                </c:pt>
                <c:pt idx="3569">
                  <c:v>59.5</c:v>
                </c:pt>
                <c:pt idx="3570">
                  <c:v>59.516666666666545</c:v>
                </c:pt>
                <c:pt idx="3571">
                  <c:v>59.533333333333331</c:v>
                </c:pt>
                <c:pt idx="3572">
                  <c:v>59.55</c:v>
                </c:pt>
                <c:pt idx="3573">
                  <c:v>59.566666666666578</c:v>
                </c:pt>
                <c:pt idx="3574">
                  <c:v>59.583333333333336</c:v>
                </c:pt>
                <c:pt idx="3575">
                  <c:v>59.6</c:v>
                </c:pt>
                <c:pt idx="3576">
                  <c:v>59.616666666666546</c:v>
                </c:pt>
                <c:pt idx="3577">
                  <c:v>59.633333333333333</c:v>
                </c:pt>
                <c:pt idx="3578">
                  <c:v>59.65</c:v>
                </c:pt>
                <c:pt idx="3579">
                  <c:v>59.666666666666579</c:v>
                </c:pt>
                <c:pt idx="3580">
                  <c:v>59.68333333333333</c:v>
                </c:pt>
                <c:pt idx="3581">
                  <c:v>59.7</c:v>
                </c:pt>
                <c:pt idx="3582">
                  <c:v>59.716666666666562</c:v>
                </c:pt>
                <c:pt idx="3583">
                  <c:v>59.733333333333363</c:v>
                </c:pt>
                <c:pt idx="3584">
                  <c:v>59.75</c:v>
                </c:pt>
                <c:pt idx="3585">
                  <c:v>59.766666666666588</c:v>
                </c:pt>
                <c:pt idx="3586">
                  <c:v>59.783333333333331</c:v>
                </c:pt>
                <c:pt idx="3587">
                  <c:v>59.8</c:v>
                </c:pt>
                <c:pt idx="3588">
                  <c:v>59.816666666666535</c:v>
                </c:pt>
                <c:pt idx="3589">
                  <c:v>59.833333333333336</c:v>
                </c:pt>
                <c:pt idx="3590">
                  <c:v>59.85</c:v>
                </c:pt>
                <c:pt idx="3591">
                  <c:v>59.866666666666546</c:v>
                </c:pt>
                <c:pt idx="3592">
                  <c:v>59.883333333333326</c:v>
                </c:pt>
                <c:pt idx="3593">
                  <c:v>59.9</c:v>
                </c:pt>
                <c:pt idx="3594">
                  <c:v>59.916666666666536</c:v>
                </c:pt>
                <c:pt idx="3595">
                  <c:v>59.93333333333333</c:v>
                </c:pt>
                <c:pt idx="3596">
                  <c:v>59.95</c:v>
                </c:pt>
                <c:pt idx="3597">
                  <c:v>59.966666666666562</c:v>
                </c:pt>
                <c:pt idx="3598">
                  <c:v>59.983333333333334</c:v>
                </c:pt>
                <c:pt idx="3599">
                  <c:v>60</c:v>
                </c:pt>
                <c:pt idx="3600">
                  <c:v>60.016666666666545</c:v>
                </c:pt>
                <c:pt idx="3601">
                  <c:v>60.033333333333331</c:v>
                </c:pt>
                <c:pt idx="3602">
                  <c:v>60.05</c:v>
                </c:pt>
                <c:pt idx="3603">
                  <c:v>60.066666666666578</c:v>
                </c:pt>
                <c:pt idx="3604">
                  <c:v>60.083333333333336</c:v>
                </c:pt>
                <c:pt idx="3605">
                  <c:v>60.1</c:v>
                </c:pt>
                <c:pt idx="3606">
                  <c:v>60.116666666666546</c:v>
                </c:pt>
                <c:pt idx="3607">
                  <c:v>60.133333333333333</c:v>
                </c:pt>
                <c:pt idx="3608">
                  <c:v>60.15</c:v>
                </c:pt>
                <c:pt idx="3609">
                  <c:v>60.166666666666579</c:v>
                </c:pt>
                <c:pt idx="3610">
                  <c:v>60.18333333333333</c:v>
                </c:pt>
                <c:pt idx="3611">
                  <c:v>60.2</c:v>
                </c:pt>
                <c:pt idx="3612">
                  <c:v>60.216666666666562</c:v>
                </c:pt>
                <c:pt idx="3613">
                  <c:v>60.233333333333363</c:v>
                </c:pt>
                <c:pt idx="3614">
                  <c:v>60.25</c:v>
                </c:pt>
                <c:pt idx="3615">
                  <c:v>60.266666666666588</c:v>
                </c:pt>
                <c:pt idx="3616">
                  <c:v>60.283333333333331</c:v>
                </c:pt>
                <c:pt idx="3617">
                  <c:v>60.3</c:v>
                </c:pt>
                <c:pt idx="3618">
                  <c:v>60.316666666666535</c:v>
                </c:pt>
                <c:pt idx="3619">
                  <c:v>60.333333333333336</c:v>
                </c:pt>
                <c:pt idx="3620">
                  <c:v>60.35</c:v>
                </c:pt>
                <c:pt idx="3621">
                  <c:v>60.366666666666546</c:v>
                </c:pt>
                <c:pt idx="3622">
                  <c:v>60.383333333333326</c:v>
                </c:pt>
                <c:pt idx="3623">
                  <c:v>60.4</c:v>
                </c:pt>
                <c:pt idx="3624">
                  <c:v>60.416666666666536</c:v>
                </c:pt>
                <c:pt idx="3625">
                  <c:v>60.43333333333333</c:v>
                </c:pt>
                <c:pt idx="3626">
                  <c:v>60.45</c:v>
                </c:pt>
                <c:pt idx="3627">
                  <c:v>60.466666666666562</c:v>
                </c:pt>
                <c:pt idx="3628">
                  <c:v>60.483333333333334</c:v>
                </c:pt>
                <c:pt idx="3629">
                  <c:v>60.5</c:v>
                </c:pt>
                <c:pt idx="3630">
                  <c:v>60.516666666666545</c:v>
                </c:pt>
                <c:pt idx="3631">
                  <c:v>60.533333333333331</c:v>
                </c:pt>
                <c:pt idx="3632">
                  <c:v>60.55</c:v>
                </c:pt>
                <c:pt idx="3633">
                  <c:v>60.566666666666578</c:v>
                </c:pt>
                <c:pt idx="3634">
                  <c:v>60.583333333333336</c:v>
                </c:pt>
                <c:pt idx="3635">
                  <c:v>60.6</c:v>
                </c:pt>
                <c:pt idx="3636">
                  <c:v>60.616666666666546</c:v>
                </c:pt>
                <c:pt idx="3637">
                  <c:v>60.633333333333333</c:v>
                </c:pt>
                <c:pt idx="3638">
                  <c:v>60.65</c:v>
                </c:pt>
                <c:pt idx="3639">
                  <c:v>60.666666666666579</c:v>
                </c:pt>
                <c:pt idx="3640">
                  <c:v>60.68333333333333</c:v>
                </c:pt>
                <c:pt idx="3641">
                  <c:v>60.7</c:v>
                </c:pt>
                <c:pt idx="3642">
                  <c:v>60.716666666666562</c:v>
                </c:pt>
                <c:pt idx="3643">
                  <c:v>60.733333333333363</c:v>
                </c:pt>
                <c:pt idx="3644">
                  <c:v>60.75</c:v>
                </c:pt>
                <c:pt idx="3645">
                  <c:v>60.766666666666588</c:v>
                </c:pt>
                <c:pt idx="3646">
                  <c:v>60.783333333333331</c:v>
                </c:pt>
                <c:pt idx="3647">
                  <c:v>60.8</c:v>
                </c:pt>
                <c:pt idx="3648">
                  <c:v>60.816666666666535</c:v>
                </c:pt>
                <c:pt idx="3649">
                  <c:v>60.833333333333336</c:v>
                </c:pt>
                <c:pt idx="3650">
                  <c:v>60.85</c:v>
                </c:pt>
                <c:pt idx="3651">
                  <c:v>60.866666666666546</c:v>
                </c:pt>
                <c:pt idx="3652">
                  <c:v>60.883333333333326</c:v>
                </c:pt>
                <c:pt idx="3653">
                  <c:v>60.9</c:v>
                </c:pt>
                <c:pt idx="3654">
                  <c:v>60.916666666666536</c:v>
                </c:pt>
                <c:pt idx="3655">
                  <c:v>60.93333333333333</c:v>
                </c:pt>
                <c:pt idx="3656">
                  <c:v>60.95</c:v>
                </c:pt>
                <c:pt idx="3657">
                  <c:v>60.966666666666562</c:v>
                </c:pt>
                <c:pt idx="3658">
                  <c:v>60.983333333333334</c:v>
                </c:pt>
                <c:pt idx="3659">
                  <c:v>61</c:v>
                </c:pt>
                <c:pt idx="3660">
                  <c:v>61.016666666666545</c:v>
                </c:pt>
                <c:pt idx="3661">
                  <c:v>61.033333333333331</c:v>
                </c:pt>
                <c:pt idx="3662">
                  <c:v>61.05</c:v>
                </c:pt>
                <c:pt idx="3663">
                  <c:v>61.066666666666578</c:v>
                </c:pt>
                <c:pt idx="3664">
                  <c:v>61.083333333333336</c:v>
                </c:pt>
                <c:pt idx="3665">
                  <c:v>61.1</c:v>
                </c:pt>
                <c:pt idx="3666">
                  <c:v>61.116666666666546</c:v>
                </c:pt>
                <c:pt idx="3667">
                  <c:v>61.133333333333333</c:v>
                </c:pt>
                <c:pt idx="3668">
                  <c:v>61.15</c:v>
                </c:pt>
                <c:pt idx="3669">
                  <c:v>61.166666666666579</c:v>
                </c:pt>
                <c:pt idx="3670">
                  <c:v>61.18333333333333</c:v>
                </c:pt>
                <c:pt idx="3671">
                  <c:v>61.2</c:v>
                </c:pt>
                <c:pt idx="3672">
                  <c:v>61.216666666666562</c:v>
                </c:pt>
                <c:pt idx="3673">
                  <c:v>61.233333333333363</c:v>
                </c:pt>
                <c:pt idx="3674">
                  <c:v>61.25</c:v>
                </c:pt>
                <c:pt idx="3675">
                  <c:v>61.266666666666588</c:v>
                </c:pt>
                <c:pt idx="3676">
                  <c:v>61.283333333333331</c:v>
                </c:pt>
                <c:pt idx="3677">
                  <c:v>61.3</c:v>
                </c:pt>
                <c:pt idx="3678">
                  <c:v>61.316666666666535</c:v>
                </c:pt>
                <c:pt idx="3679">
                  <c:v>61.333333333333336</c:v>
                </c:pt>
                <c:pt idx="3680">
                  <c:v>61.35</c:v>
                </c:pt>
                <c:pt idx="3681">
                  <c:v>61.366666666666546</c:v>
                </c:pt>
                <c:pt idx="3682">
                  <c:v>61.383333333333326</c:v>
                </c:pt>
                <c:pt idx="3683">
                  <c:v>61.4</c:v>
                </c:pt>
                <c:pt idx="3684">
                  <c:v>61.416666666666536</c:v>
                </c:pt>
                <c:pt idx="3685">
                  <c:v>61.43333333333333</c:v>
                </c:pt>
                <c:pt idx="3686">
                  <c:v>61.45</c:v>
                </c:pt>
                <c:pt idx="3687">
                  <c:v>61.466666666666562</c:v>
                </c:pt>
                <c:pt idx="3688">
                  <c:v>61.483333333333334</c:v>
                </c:pt>
                <c:pt idx="3689">
                  <c:v>61.5</c:v>
                </c:pt>
                <c:pt idx="3690">
                  <c:v>61.516666666666545</c:v>
                </c:pt>
                <c:pt idx="3691">
                  <c:v>61.533333333333331</c:v>
                </c:pt>
                <c:pt idx="3692">
                  <c:v>61.55</c:v>
                </c:pt>
                <c:pt idx="3693">
                  <c:v>61.566666666666578</c:v>
                </c:pt>
                <c:pt idx="3694">
                  <c:v>61.583333333333336</c:v>
                </c:pt>
                <c:pt idx="3695">
                  <c:v>61.6</c:v>
                </c:pt>
                <c:pt idx="3696">
                  <c:v>61.616666666666546</c:v>
                </c:pt>
                <c:pt idx="3697">
                  <c:v>61.633333333333333</c:v>
                </c:pt>
                <c:pt idx="3698">
                  <c:v>61.65</c:v>
                </c:pt>
                <c:pt idx="3699">
                  <c:v>61.666666666666579</c:v>
                </c:pt>
                <c:pt idx="3700">
                  <c:v>61.68333333333333</c:v>
                </c:pt>
                <c:pt idx="3701">
                  <c:v>61.7</c:v>
                </c:pt>
                <c:pt idx="3702">
                  <c:v>61.716666666666562</c:v>
                </c:pt>
                <c:pt idx="3703">
                  <c:v>61.733333333333363</c:v>
                </c:pt>
                <c:pt idx="3704">
                  <c:v>61.75</c:v>
                </c:pt>
                <c:pt idx="3705">
                  <c:v>61.766666666666588</c:v>
                </c:pt>
                <c:pt idx="3706">
                  <c:v>61.783333333333331</c:v>
                </c:pt>
                <c:pt idx="3707">
                  <c:v>61.8</c:v>
                </c:pt>
                <c:pt idx="3708">
                  <c:v>61.816666666666535</c:v>
                </c:pt>
                <c:pt idx="3709">
                  <c:v>61.833333333333336</c:v>
                </c:pt>
                <c:pt idx="3710">
                  <c:v>61.85</c:v>
                </c:pt>
                <c:pt idx="3711">
                  <c:v>61.866666666666546</c:v>
                </c:pt>
                <c:pt idx="3712">
                  <c:v>61.883333333333326</c:v>
                </c:pt>
                <c:pt idx="3713">
                  <c:v>61.9</c:v>
                </c:pt>
                <c:pt idx="3714">
                  <c:v>61.916666666666536</c:v>
                </c:pt>
                <c:pt idx="3715">
                  <c:v>61.93333333333333</c:v>
                </c:pt>
                <c:pt idx="3716">
                  <c:v>61.95</c:v>
                </c:pt>
                <c:pt idx="3717">
                  <c:v>61.966666666666562</c:v>
                </c:pt>
                <c:pt idx="3718">
                  <c:v>61.983333333333334</c:v>
                </c:pt>
                <c:pt idx="3719">
                  <c:v>62</c:v>
                </c:pt>
                <c:pt idx="3720">
                  <c:v>62.016666666666545</c:v>
                </c:pt>
                <c:pt idx="3721">
                  <c:v>62.033333333333331</c:v>
                </c:pt>
                <c:pt idx="3722">
                  <c:v>62.05</c:v>
                </c:pt>
                <c:pt idx="3723">
                  <c:v>62.066666666666578</c:v>
                </c:pt>
                <c:pt idx="3724">
                  <c:v>62.083333333333336</c:v>
                </c:pt>
                <c:pt idx="3725">
                  <c:v>62.1</c:v>
                </c:pt>
                <c:pt idx="3726">
                  <c:v>62.116666666666546</c:v>
                </c:pt>
                <c:pt idx="3727">
                  <c:v>62.133333333333333</c:v>
                </c:pt>
                <c:pt idx="3728">
                  <c:v>62.15</c:v>
                </c:pt>
                <c:pt idx="3729">
                  <c:v>62.166666666666579</c:v>
                </c:pt>
                <c:pt idx="3730">
                  <c:v>62.18333333333333</c:v>
                </c:pt>
                <c:pt idx="3731">
                  <c:v>62.2</c:v>
                </c:pt>
                <c:pt idx="3732">
                  <c:v>62.216666666666562</c:v>
                </c:pt>
                <c:pt idx="3733">
                  <c:v>62.233333333333363</c:v>
                </c:pt>
                <c:pt idx="3734">
                  <c:v>62.25</c:v>
                </c:pt>
                <c:pt idx="3735">
                  <c:v>62.266666666666588</c:v>
                </c:pt>
                <c:pt idx="3736">
                  <c:v>62.283333333333331</c:v>
                </c:pt>
                <c:pt idx="3737">
                  <c:v>62.3</c:v>
                </c:pt>
                <c:pt idx="3738">
                  <c:v>62.316666666666535</c:v>
                </c:pt>
                <c:pt idx="3739">
                  <c:v>62.333333333333336</c:v>
                </c:pt>
                <c:pt idx="3740">
                  <c:v>62.35</c:v>
                </c:pt>
                <c:pt idx="3741">
                  <c:v>62.366666666666546</c:v>
                </c:pt>
                <c:pt idx="3742">
                  <c:v>62.383333333333326</c:v>
                </c:pt>
                <c:pt idx="3743">
                  <c:v>62.4</c:v>
                </c:pt>
                <c:pt idx="3744">
                  <c:v>62.416666666666536</c:v>
                </c:pt>
                <c:pt idx="3745">
                  <c:v>62.43333333333333</c:v>
                </c:pt>
                <c:pt idx="3746">
                  <c:v>62.45</c:v>
                </c:pt>
                <c:pt idx="3747">
                  <c:v>62.466666666666562</c:v>
                </c:pt>
                <c:pt idx="3748">
                  <c:v>62.483333333333334</c:v>
                </c:pt>
                <c:pt idx="3749">
                  <c:v>62.5</c:v>
                </c:pt>
                <c:pt idx="3750">
                  <c:v>62.516666666666545</c:v>
                </c:pt>
                <c:pt idx="3751">
                  <c:v>62.533333333333331</c:v>
                </c:pt>
                <c:pt idx="3752">
                  <c:v>62.55</c:v>
                </c:pt>
                <c:pt idx="3753">
                  <c:v>62.566666666666578</c:v>
                </c:pt>
                <c:pt idx="3754">
                  <c:v>62.583333333333336</c:v>
                </c:pt>
                <c:pt idx="3755">
                  <c:v>62.6</c:v>
                </c:pt>
                <c:pt idx="3756">
                  <c:v>62.616666666666546</c:v>
                </c:pt>
                <c:pt idx="3757">
                  <c:v>62.633333333333333</c:v>
                </c:pt>
                <c:pt idx="3758">
                  <c:v>62.65</c:v>
                </c:pt>
                <c:pt idx="3759">
                  <c:v>62.666666666666579</c:v>
                </c:pt>
                <c:pt idx="3760">
                  <c:v>62.68333333333333</c:v>
                </c:pt>
                <c:pt idx="3761">
                  <c:v>62.7</c:v>
                </c:pt>
                <c:pt idx="3762">
                  <c:v>62.716666666666562</c:v>
                </c:pt>
                <c:pt idx="3763">
                  <c:v>62.733333333333363</c:v>
                </c:pt>
                <c:pt idx="3764">
                  <c:v>62.75</c:v>
                </c:pt>
                <c:pt idx="3765">
                  <c:v>62.766666666666588</c:v>
                </c:pt>
                <c:pt idx="3766">
                  <c:v>62.783333333333331</c:v>
                </c:pt>
                <c:pt idx="3767">
                  <c:v>62.8</c:v>
                </c:pt>
                <c:pt idx="3768">
                  <c:v>62.816666666666535</c:v>
                </c:pt>
                <c:pt idx="3769">
                  <c:v>62.833333333333336</c:v>
                </c:pt>
                <c:pt idx="3770">
                  <c:v>62.85</c:v>
                </c:pt>
                <c:pt idx="3771">
                  <c:v>62.866666666666546</c:v>
                </c:pt>
                <c:pt idx="3772">
                  <c:v>62.883333333333326</c:v>
                </c:pt>
                <c:pt idx="3773">
                  <c:v>62.9</c:v>
                </c:pt>
                <c:pt idx="3774">
                  <c:v>62.916666666666536</c:v>
                </c:pt>
                <c:pt idx="3775">
                  <c:v>62.93333333333333</c:v>
                </c:pt>
                <c:pt idx="3776">
                  <c:v>62.95</c:v>
                </c:pt>
                <c:pt idx="3777">
                  <c:v>62.966666666666562</c:v>
                </c:pt>
                <c:pt idx="3778">
                  <c:v>62.983333333333334</c:v>
                </c:pt>
                <c:pt idx="3779">
                  <c:v>63</c:v>
                </c:pt>
                <c:pt idx="3780">
                  <c:v>63.016666666666545</c:v>
                </c:pt>
                <c:pt idx="3781">
                  <c:v>63.033333333333331</c:v>
                </c:pt>
                <c:pt idx="3782">
                  <c:v>63.05</c:v>
                </c:pt>
                <c:pt idx="3783">
                  <c:v>63.066666666666578</c:v>
                </c:pt>
                <c:pt idx="3784">
                  <c:v>63.083333333333336</c:v>
                </c:pt>
                <c:pt idx="3785">
                  <c:v>63.1</c:v>
                </c:pt>
                <c:pt idx="3786">
                  <c:v>63.116666666666546</c:v>
                </c:pt>
                <c:pt idx="3787">
                  <c:v>63.133333333333333</c:v>
                </c:pt>
                <c:pt idx="3788">
                  <c:v>63.15</c:v>
                </c:pt>
                <c:pt idx="3789">
                  <c:v>63.166666666666579</c:v>
                </c:pt>
                <c:pt idx="3790">
                  <c:v>63.18333333333333</c:v>
                </c:pt>
                <c:pt idx="3791">
                  <c:v>63.2</c:v>
                </c:pt>
                <c:pt idx="3792">
                  <c:v>63.216666666666562</c:v>
                </c:pt>
                <c:pt idx="3793">
                  <c:v>63.233333333333363</c:v>
                </c:pt>
                <c:pt idx="3794">
                  <c:v>63.25</c:v>
                </c:pt>
                <c:pt idx="3795">
                  <c:v>63.266666666666588</c:v>
                </c:pt>
                <c:pt idx="3796">
                  <c:v>63.283333333333331</c:v>
                </c:pt>
                <c:pt idx="3797">
                  <c:v>63.3</c:v>
                </c:pt>
                <c:pt idx="3798">
                  <c:v>63.316666666666535</c:v>
                </c:pt>
                <c:pt idx="3799">
                  <c:v>63.333333333333336</c:v>
                </c:pt>
                <c:pt idx="3800">
                  <c:v>63.35</c:v>
                </c:pt>
                <c:pt idx="3801">
                  <c:v>63.366666666666546</c:v>
                </c:pt>
                <c:pt idx="3802">
                  <c:v>63.383333333333326</c:v>
                </c:pt>
                <c:pt idx="3803">
                  <c:v>63.4</c:v>
                </c:pt>
                <c:pt idx="3804">
                  <c:v>63.416666666666536</c:v>
                </c:pt>
                <c:pt idx="3805">
                  <c:v>63.43333333333333</c:v>
                </c:pt>
                <c:pt idx="3806">
                  <c:v>63.45</c:v>
                </c:pt>
                <c:pt idx="3807">
                  <c:v>63.466666666666562</c:v>
                </c:pt>
                <c:pt idx="3808">
                  <c:v>63.483333333333334</c:v>
                </c:pt>
                <c:pt idx="3809">
                  <c:v>63.5</c:v>
                </c:pt>
                <c:pt idx="3810">
                  <c:v>63.516666666666545</c:v>
                </c:pt>
                <c:pt idx="3811">
                  <c:v>63.533333333333331</c:v>
                </c:pt>
                <c:pt idx="3812">
                  <c:v>63.55</c:v>
                </c:pt>
                <c:pt idx="3813">
                  <c:v>63.566666666666578</c:v>
                </c:pt>
                <c:pt idx="3814">
                  <c:v>63.583333333333336</c:v>
                </c:pt>
                <c:pt idx="3815">
                  <c:v>63.6</c:v>
                </c:pt>
                <c:pt idx="3816">
                  <c:v>63.616666666666546</c:v>
                </c:pt>
                <c:pt idx="3817">
                  <c:v>63.633333333333333</c:v>
                </c:pt>
                <c:pt idx="3818">
                  <c:v>63.65</c:v>
                </c:pt>
                <c:pt idx="3819">
                  <c:v>63.666666666666579</c:v>
                </c:pt>
                <c:pt idx="3820">
                  <c:v>63.68333333333333</c:v>
                </c:pt>
                <c:pt idx="3821">
                  <c:v>63.7</c:v>
                </c:pt>
                <c:pt idx="3822">
                  <c:v>63.716666666666562</c:v>
                </c:pt>
                <c:pt idx="3823">
                  <c:v>63.733333333333363</c:v>
                </c:pt>
                <c:pt idx="3824">
                  <c:v>63.75</c:v>
                </c:pt>
                <c:pt idx="3825">
                  <c:v>63.766666666666588</c:v>
                </c:pt>
                <c:pt idx="3826">
                  <c:v>63.783333333333331</c:v>
                </c:pt>
                <c:pt idx="3827">
                  <c:v>63.8</c:v>
                </c:pt>
                <c:pt idx="3828">
                  <c:v>63.816666666666535</c:v>
                </c:pt>
                <c:pt idx="3829">
                  <c:v>63.833333333333336</c:v>
                </c:pt>
                <c:pt idx="3830">
                  <c:v>63.85</c:v>
                </c:pt>
                <c:pt idx="3831">
                  <c:v>63.866666666666546</c:v>
                </c:pt>
                <c:pt idx="3832">
                  <c:v>63.883333333333326</c:v>
                </c:pt>
                <c:pt idx="3833">
                  <c:v>63.9</c:v>
                </c:pt>
                <c:pt idx="3834">
                  <c:v>63.916666666666536</c:v>
                </c:pt>
                <c:pt idx="3835">
                  <c:v>63.93333333333333</c:v>
                </c:pt>
                <c:pt idx="3836">
                  <c:v>63.95</c:v>
                </c:pt>
                <c:pt idx="3837">
                  <c:v>63.966666666666562</c:v>
                </c:pt>
                <c:pt idx="3838">
                  <c:v>63.983333333333334</c:v>
                </c:pt>
                <c:pt idx="3839">
                  <c:v>64</c:v>
                </c:pt>
                <c:pt idx="3840">
                  <c:v>64.016666666666666</c:v>
                </c:pt>
                <c:pt idx="3841">
                  <c:v>64.033333333333289</c:v>
                </c:pt>
                <c:pt idx="3842">
                  <c:v>64.05</c:v>
                </c:pt>
                <c:pt idx="3843">
                  <c:v>64.066666666666663</c:v>
                </c:pt>
                <c:pt idx="3844">
                  <c:v>64.083333333333258</c:v>
                </c:pt>
                <c:pt idx="3845">
                  <c:v>64.099999999999994</c:v>
                </c:pt>
                <c:pt idx="3846">
                  <c:v>64.11666666666666</c:v>
                </c:pt>
                <c:pt idx="3847">
                  <c:v>64.133333333333226</c:v>
                </c:pt>
                <c:pt idx="3848">
                  <c:v>64.149999999999991</c:v>
                </c:pt>
                <c:pt idx="3849">
                  <c:v>64.166666666666671</c:v>
                </c:pt>
                <c:pt idx="3850">
                  <c:v>64.183333333333195</c:v>
                </c:pt>
                <c:pt idx="3851">
                  <c:v>64.2</c:v>
                </c:pt>
                <c:pt idx="3852">
                  <c:v>64.216666666666697</c:v>
                </c:pt>
                <c:pt idx="3853">
                  <c:v>64.233333333333249</c:v>
                </c:pt>
                <c:pt idx="3854">
                  <c:v>64.25</c:v>
                </c:pt>
                <c:pt idx="3855">
                  <c:v>64.266666666666666</c:v>
                </c:pt>
                <c:pt idx="3856">
                  <c:v>64.283333333333289</c:v>
                </c:pt>
                <c:pt idx="3857">
                  <c:v>64.3</c:v>
                </c:pt>
                <c:pt idx="3858">
                  <c:v>64.316666666666663</c:v>
                </c:pt>
                <c:pt idx="3859">
                  <c:v>64.333333333333258</c:v>
                </c:pt>
                <c:pt idx="3860">
                  <c:v>64.349999999999994</c:v>
                </c:pt>
                <c:pt idx="3861">
                  <c:v>64.36666666666666</c:v>
                </c:pt>
                <c:pt idx="3862">
                  <c:v>64.383333333333226</c:v>
                </c:pt>
                <c:pt idx="3863">
                  <c:v>64.400000000000006</c:v>
                </c:pt>
                <c:pt idx="3864">
                  <c:v>64.416666666666757</c:v>
                </c:pt>
                <c:pt idx="3865">
                  <c:v>64.433333333333309</c:v>
                </c:pt>
                <c:pt idx="3866">
                  <c:v>64.45</c:v>
                </c:pt>
                <c:pt idx="3867">
                  <c:v>64.466666666666697</c:v>
                </c:pt>
                <c:pt idx="3868">
                  <c:v>64.483333333333249</c:v>
                </c:pt>
                <c:pt idx="3869">
                  <c:v>64.5</c:v>
                </c:pt>
                <c:pt idx="3870">
                  <c:v>64.516666666666666</c:v>
                </c:pt>
                <c:pt idx="3871">
                  <c:v>64.533333333333289</c:v>
                </c:pt>
                <c:pt idx="3872">
                  <c:v>64.55</c:v>
                </c:pt>
                <c:pt idx="3873">
                  <c:v>64.566666666666663</c:v>
                </c:pt>
                <c:pt idx="3874">
                  <c:v>64.583333333333258</c:v>
                </c:pt>
                <c:pt idx="3875">
                  <c:v>64.599999999999994</c:v>
                </c:pt>
                <c:pt idx="3876">
                  <c:v>64.61666666666666</c:v>
                </c:pt>
                <c:pt idx="3877">
                  <c:v>64.633333333333226</c:v>
                </c:pt>
                <c:pt idx="3878">
                  <c:v>64.649999999999991</c:v>
                </c:pt>
                <c:pt idx="3879">
                  <c:v>64.666666666666671</c:v>
                </c:pt>
                <c:pt idx="3880">
                  <c:v>64.683333333333195</c:v>
                </c:pt>
                <c:pt idx="3881">
                  <c:v>64.7</c:v>
                </c:pt>
                <c:pt idx="3882">
                  <c:v>64.716666666666697</c:v>
                </c:pt>
                <c:pt idx="3883">
                  <c:v>64.733333333333249</c:v>
                </c:pt>
                <c:pt idx="3884">
                  <c:v>64.75</c:v>
                </c:pt>
                <c:pt idx="3885">
                  <c:v>64.766666666666666</c:v>
                </c:pt>
                <c:pt idx="3886">
                  <c:v>64.783333333333289</c:v>
                </c:pt>
                <c:pt idx="3887">
                  <c:v>64.8</c:v>
                </c:pt>
                <c:pt idx="3888">
                  <c:v>64.816666666666663</c:v>
                </c:pt>
                <c:pt idx="3889">
                  <c:v>64.833333333333258</c:v>
                </c:pt>
                <c:pt idx="3890">
                  <c:v>64.849999999999994</c:v>
                </c:pt>
                <c:pt idx="3891">
                  <c:v>64.86666666666666</c:v>
                </c:pt>
                <c:pt idx="3892">
                  <c:v>64.883333333333226</c:v>
                </c:pt>
                <c:pt idx="3893">
                  <c:v>64.900000000000006</c:v>
                </c:pt>
                <c:pt idx="3894">
                  <c:v>64.916666666666757</c:v>
                </c:pt>
                <c:pt idx="3895">
                  <c:v>64.933333333333309</c:v>
                </c:pt>
                <c:pt idx="3896">
                  <c:v>64.95</c:v>
                </c:pt>
                <c:pt idx="3897">
                  <c:v>64.966666666666697</c:v>
                </c:pt>
                <c:pt idx="3898">
                  <c:v>64.983333333333249</c:v>
                </c:pt>
                <c:pt idx="3899">
                  <c:v>65</c:v>
                </c:pt>
                <c:pt idx="3900">
                  <c:v>65.016666666666666</c:v>
                </c:pt>
                <c:pt idx="3901">
                  <c:v>65.033333333333289</c:v>
                </c:pt>
                <c:pt idx="3902">
                  <c:v>65.05</c:v>
                </c:pt>
                <c:pt idx="3903">
                  <c:v>65.066666666666663</c:v>
                </c:pt>
                <c:pt idx="3904">
                  <c:v>65.083333333333258</c:v>
                </c:pt>
                <c:pt idx="3905">
                  <c:v>65.099999999999994</c:v>
                </c:pt>
                <c:pt idx="3906">
                  <c:v>65.11666666666666</c:v>
                </c:pt>
                <c:pt idx="3907">
                  <c:v>65.133333333333226</c:v>
                </c:pt>
                <c:pt idx="3908">
                  <c:v>65.149999999999991</c:v>
                </c:pt>
                <c:pt idx="3909">
                  <c:v>65.166666666666671</c:v>
                </c:pt>
                <c:pt idx="3910">
                  <c:v>65.183333333333195</c:v>
                </c:pt>
                <c:pt idx="3911">
                  <c:v>65.2</c:v>
                </c:pt>
                <c:pt idx="3912">
                  <c:v>65.216666666666697</c:v>
                </c:pt>
                <c:pt idx="3913">
                  <c:v>65.233333333333249</c:v>
                </c:pt>
                <c:pt idx="3914">
                  <c:v>65.25</c:v>
                </c:pt>
                <c:pt idx="3915">
                  <c:v>65.266666666666666</c:v>
                </c:pt>
                <c:pt idx="3916">
                  <c:v>65.283333333333289</c:v>
                </c:pt>
                <c:pt idx="3917">
                  <c:v>65.3</c:v>
                </c:pt>
                <c:pt idx="3918">
                  <c:v>65.316666666666663</c:v>
                </c:pt>
                <c:pt idx="3919">
                  <c:v>65.333333333333258</c:v>
                </c:pt>
                <c:pt idx="3920">
                  <c:v>65.349999999999994</c:v>
                </c:pt>
                <c:pt idx="3921">
                  <c:v>65.36666666666666</c:v>
                </c:pt>
                <c:pt idx="3922">
                  <c:v>65.383333333333226</c:v>
                </c:pt>
                <c:pt idx="3923">
                  <c:v>65.400000000000006</c:v>
                </c:pt>
                <c:pt idx="3924">
                  <c:v>65.416666666666757</c:v>
                </c:pt>
                <c:pt idx="3925">
                  <c:v>65.433333333333309</c:v>
                </c:pt>
                <c:pt idx="3926">
                  <c:v>65.45</c:v>
                </c:pt>
                <c:pt idx="3927">
                  <c:v>65.466666666666697</c:v>
                </c:pt>
                <c:pt idx="3928">
                  <c:v>65.483333333333249</c:v>
                </c:pt>
                <c:pt idx="3929">
                  <c:v>65.5</c:v>
                </c:pt>
                <c:pt idx="3930">
                  <c:v>65.516666666666666</c:v>
                </c:pt>
                <c:pt idx="3931">
                  <c:v>65.533333333333289</c:v>
                </c:pt>
                <c:pt idx="3932">
                  <c:v>65.55</c:v>
                </c:pt>
                <c:pt idx="3933">
                  <c:v>65.566666666666663</c:v>
                </c:pt>
                <c:pt idx="3934">
                  <c:v>65.583333333333258</c:v>
                </c:pt>
                <c:pt idx="3935">
                  <c:v>65.599999999999994</c:v>
                </c:pt>
                <c:pt idx="3936">
                  <c:v>65.61666666666666</c:v>
                </c:pt>
                <c:pt idx="3937">
                  <c:v>65.633333333333226</c:v>
                </c:pt>
                <c:pt idx="3938">
                  <c:v>65.649999999999991</c:v>
                </c:pt>
                <c:pt idx="3939">
                  <c:v>65.666666666666671</c:v>
                </c:pt>
                <c:pt idx="3940">
                  <c:v>65.683333333333195</c:v>
                </c:pt>
                <c:pt idx="3941">
                  <c:v>65.7</c:v>
                </c:pt>
                <c:pt idx="3942">
                  <c:v>65.716666666666697</c:v>
                </c:pt>
                <c:pt idx="3943">
                  <c:v>65.733333333333249</c:v>
                </c:pt>
                <c:pt idx="3944">
                  <c:v>65.75</c:v>
                </c:pt>
                <c:pt idx="3945">
                  <c:v>65.766666666666666</c:v>
                </c:pt>
                <c:pt idx="3946">
                  <c:v>65.783333333333289</c:v>
                </c:pt>
                <c:pt idx="3947">
                  <c:v>65.8</c:v>
                </c:pt>
                <c:pt idx="3948">
                  <c:v>65.816666666666663</c:v>
                </c:pt>
                <c:pt idx="3949">
                  <c:v>65.833333333333258</c:v>
                </c:pt>
                <c:pt idx="3950">
                  <c:v>65.849999999999994</c:v>
                </c:pt>
                <c:pt idx="3951">
                  <c:v>65.86666666666666</c:v>
                </c:pt>
                <c:pt idx="3952">
                  <c:v>65.883333333333226</c:v>
                </c:pt>
                <c:pt idx="3953">
                  <c:v>65.900000000000006</c:v>
                </c:pt>
                <c:pt idx="3954">
                  <c:v>65.916666666666757</c:v>
                </c:pt>
                <c:pt idx="3955">
                  <c:v>65.933333333333309</c:v>
                </c:pt>
                <c:pt idx="3956">
                  <c:v>65.95</c:v>
                </c:pt>
                <c:pt idx="3957">
                  <c:v>65.966666666666697</c:v>
                </c:pt>
                <c:pt idx="3958">
                  <c:v>65.983333333333249</c:v>
                </c:pt>
                <c:pt idx="3959">
                  <c:v>66</c:v>
                </c:pt>
                <c:pt idx="3960">
                  <c:v>66.016666666666666</c:v>
                </c:pt>
                <c:pt idx="3961">
                  <c:v>66.033333333333289</c:v>
                </c:pt>
                <c:pt idx="3962">
                  <c:v>66.05</c:v>
                </c:pt>
                <c:pt idx="3963">
                  <c:v>66.066666666666663</c:v>
                </c:pt>
                <c:pt idx="3964">
                  <c:v>66.083333333333258</c:v>
                </c:pt>
                <c:pt idx="3965">
                  <c:v>66.099999999999994</c:v>
                </c:pt>
                <c:pt idx="3966">
                  <c:v>66.11666666666666</c:v>
                </c:pt>
                <c:pt idx="3967">
                  <c:v>66.133333333333226</c:v>
                </c:pt>
                <c:pt idx="3968">
                  <c:v>66.149999999999991</c:v>
                </c:pt>
                <c:pt idx="3969">
                  <c:v>66.166666666666671</c:v>
                </c:pt>
                <c:pt idx="3970">
                  <c:v>66.183333333333195</c:v>
                </c:pt>
                <c:pt idx="3971">
                  <c:v>66.2</c:v>
                </c:pt>
                <c:pt idx="3972">
                  <c:v>66.216666666666697</c:v>
                </c:pt>
                <c:pt idx="3973">
                  <c:v>66.233333333333249</c:v>
                </c:pt>
                <c:pt idx="3974">
                  <c:v>66.25</c:v>
                </c:pt>
                <c:pt idx="3975">
                  <c:v>66.266666666666666</c:v>
                </c:pt>
                <c:pt idx="3976">
                  <c:v>66.283333333333289</c:v>
                </c:pt>
                <c:pt idx="3977">
                  <c:v>66.3</c:v>
                </c:pt>
                <c:pt idx="3978">
                  <c:v>66.316666666666663</c:v>
                </c:pt>
                <c:pt idx="3979">
                  <c:v>66.333333333333258</c:v>
                </c:pt>
                <c:pt idx="3980">
                  <c:v>66.349999999999994</c:v>
                </c:pt>
                <c:pt idx="3981">
                  <c:v>66.36666666666666</c:v>
                </c:pt>
                <c:pt idx="3982">
                  <c:v>66.383333333333226</c:v>
                </c:pt>
                <c:pt idx="3983">
                  <c:v>66.400000000000006</c:v>
                </c:pt>
                <c:pt idx="3984">
                  <c:v>66.416666666666757</c:v>
                </c:pt>
                <c:pt idx="3985">
                  <c:v>66.433333333333309</c:v>
                </c:pt>
                <c:pt idx="3986">
                  <c:v>66.45</c:v>
                </c:pt>
                <c:pt idx="3987">
                  <c:v>66.466666666666697</c:v>
                </c:pt>
                <c:pt idx="3988">
                  <c:v>66.483333333333249</c:v>
                </c:pt>
                <c:pt idx="3989">
                  <c:v>66.5</c:v>
                </c:pt>
                <c:pt idx="3990">
                  <c:v>66.516666666666666</c:v>
                </c:pt>
                <c:pt idx="3991">
                  <c:v>66.533333333333289</c:v>
                </c:pt>
                <c:pt idx="3992">
                  <c:v>66.55</c:v>
                </c:pt>
                <c:pt idx="3993">
                  <c:v>66.566666666666663</c:v>
                </c:pt>
                <c:pt idx="3994">
                  <c:v>66.583333333333258</c:v>
                </c:pt>
                <c:pt idx="3995">
                  <c:v>66.599999999999994</c:v>
                </c:pt>
                <c:pt idx="3996">
                  <c:v>66.61666666666666</c:v>
                </c:pt>
                <c:pt idx="3997">
                  <c:v>66.633333333333226</c:v>
                </c:pt>
                <c:pt idx="3998">
                  <c:v>66.649999999999991</c:v>
                </c:pt>
                <c:pt idx="3999">
                  <c:v>66.666666666666671</c:v>
                </c:pt>
                <c:pt idx="4000">
                  <c:v>66.683333333333195</c:v>
                </c:pt>
                <c:pt idx="4001">
                  <c:v>66.7</c:v>
                </c:pt>
                <c:pt idx="4002">
                  <c:v>66.716666666666697</c:v>
                </c:pt>
                <c:pt idx="4003">
                  <c:v>66.733333333333249</c:v>
                </c:pt>
                <c:pt idx="4004">
                  <c:v>66.75</c:v>
                </c:pt>
                <c:pt idx="4005">
                  <c:v>66.766666666666666</c:v>
                </c:pt>
                <c:pt idx="4006">
                  <c:v>66.783333333333289</c:v>
                </c:pt>
                <c:pt idx="4007">
                  <c:v>66.8</c:v>
                </c:pt>
                <c:pt idx="4008">
                  <c:v>66.816666666666663</c:v>
                </c:pt>
                <c:pt idx="4009">
                  <c:v>66.833333333333258</c:v>
                </c:pt>
                <c:pt idx="4010">
                  <c:v>66.849999999999994</c:v>
                </c:pt>
                <c:pt idx="4011">
                  <c:v>66.86666666666666</c:v>
                </c:pt>
                <c:pt idx="4012">
                  <c:v>66.883333333333226</c:v>
                </c:pt>
                <c:pt idx="4013">
                  <c:v>66.900000000000006</c:v>
                </c:pt>
                <c:pt idx="4014">
                  <c:v>66.916666666666757</c:v>
                </c:pt>
                <c:pt idx="4015">
                  <c:v>66.933333333333309</c:v>
                </c:pt>
                <c:pt idx="4016">
                  <c:v>66.95</c:v>
                </c:pt>
                <c:pt idx="4017">
                  <c:v>66.966666666666697</c:v>
                </c:pt>
                <c:pt idx="4018">
                  <c:v>66.983333333333249</c:v>
                </c:pt>
                <c:pt idx="4019">
                  <c:v>67</c:v>
                </c:pt>
                <c:pt idx="4020">
                  <c:v>67.016666666666666</c:v>
                </c:pt>
                <c:pt idx="4021">
                  <c:v>67.033333333333289</c:v>
                </c:pt>
                <c:pt idx="4022">
                  <c:v>67.05</c:v>
                </c:pt>
                <c:pt idx="4023">
                  <c:v>67.066666666666663</c:v>
                </c:pt>
                <c:pt idx="4024">
                  <c:v>67.083333333333258</c:v>
                </c:pt>
                <c:pt idx="4025">
                  <c:v>67.099999999999994</c:v>
                </c:pt>
                <c:pt idx="4026">
                  <c:v>67.11666666666666</c:v>
                </c:pt>
                <c:pt idx="4027">
                  <c:v>67.133333333333226</c:v>
                </c:pt>
                <c:pt idx="4028">
                  <c:v>67.149999999999991</c:v>
                </c:pt>
                <c:pt idx="4029">
                  <c:v>67.166666666666671</c:v>
                </c:pt>
                <c:pt idx="4030">
                  <c:v>67.183333333333195</c:v>
                </c:pt>
                <c:pt idx="4031">
                  <c:v>67.2</c:v>
                </c:pt>
                <c:pt idx="4032">
                  <c:v>67.216666666666697</c:v>
                </c:pt>
                <c:pt idx="4033">
                  <c:v>67.233333333333249</c:v>
                </c:pt>
                <c:pt idx="4034">
                  <c:v>67.25</c:v>
                </c:pt>
                <c:pt idx="4035">
                  <c:v>67.266666666666666</c:v>
                </c:pt>
                <c:pt idx="4036">
                  <c:v>67.283333333333289</c:v>
                </c:pt>
                <c:pt idx="4037">
                  <c:v>67.3</c:v>
                </c:pt>
                <c:pt idx="4038">
                  <c:v>67.316666666666663</c:v>
                </c:pt>
                <c:pt idx="4039">
                  <c:v>67.333333333333258</c:v>
                </c:pt>
                <c:pt idx="4040">
                  <c:v>67.349999999999994</c:v>
                </c:pt>
                <c:pt idx="4041">
                  <c:v>67.36666666666666</c:v>
                </c:pt>
                <c:pt idx="4042">
                  <c:v>67.383333333333226</c:v>
                </c:pt>
                <c:pt idx="4043">
                  <c:v>67.400000000000006</c:v>
                </c:pt>
                <c:pt idx="4044">
                  <c:v>67.416666666666757</c:v>
                </c:pt>
                <c:pt idx="4045">
                  <c:v>67.433333333333309</c:v>
                </c:pt>
                <c:pt idx="4046">
                  <c:v>67.45</c:v>
                </c:pt>
                <c:pt idx="4047">
                  <c:v>67.466666666666697</c:v>
                </c:pt>
                <c:pt idx="4048">
                  <c:v>67.483333333333249</c:v>
                </c:pt>
                <c:pt idx="4049">
                  <c:v>67.5</c:v>
                </c:pt>
                <c:pt idx="4050">
                  <c:v>67.516666666666666</c:v>
                </c:pt>
                <c:pt idx="4051">
                  <c:v>67.533333333333289</c:v>
                </c:pt>
                <c:pt idx="4052">
                  <c:v>67.55</c:v>
                </c:pt>
                <c:pt idx="4053">
                  <c:v>67.566666666666663</c:v>
                </c:pt>
                <c:pt idx="4054">
                  <c:v>67.583333333333258</c:v>
                </c:pt>
                <c:pt idx="4055">
                  <c:v>67.599999999999994</c:v>
                </c:pt>
                <c:pt idx="4056">
                  <c:v>67.61666666666666</c:v>
                </c:pt>
                <c:pt idx="4057">
                  <c:v>67.633333333333226</c:v>
                </c:pt>
                <c:pt idx="4058">
                  <c:v>67.649999999999991</c:v>
                </c:pt>
                <c:pt idx="4059">
                  <c:v>67.666666666666671</c:v>
                </c:pt>
                <c:pt idx="4060">
                  <c:v>67.683333333333195</c:v>
                </c:pt>
                <c:pt idx="4061">
                  <c:v>67.7</c:v>
                </c:pt>
                <c:pt idx="4062">
                  <c:v>67.716666666666697</c:v>
                </c:pt>
                <c:pt idx="4063">
                  <c:v>67.733333333333249</c:v>
                </c:pt>
                <c:pt idx="4064">
                  <c:v>67.75</c:v>
                </c:pt>
                <c:pt idx="4065">
                  <c:v>67.766666666666666</c:v>
                </c:pt>
                <c:pt idx="4066">
                  <c:v>67.783333333333289</c:v>
                </c:pt>
                <c:pt idx="4067">
                  <c:v>67.8</c:v>
                </c:pt>
                <c:pt idx="4068">
                  <c:v>67.816666666666663</c:v>
                </c:pt>
                <c:pt idx="4069">
                  <c:v>67.833333333333258</c:v>
                </c:pt>
                <c:pt idx="4070">
                  <c:v>67.849999999999994</c:v>
                </c:pt>
                <c:pt idx="4071">
                  <c:v>67.86666666666666</c:v>
                </c:pt>
                <c:pt idx="4072">
                  <c:v>67.883333333333226</c:v>
                </c:pt>
                <c:pt idx="4073">
                  <c:v>67.900000000000006</c:v>
                </c:pt>
                <c:pt idx="4074">
                  <c:v>67.916666666666757</c:v>
                </c:pt>
                <c:pt idx="4075">
                  <c:v>67.933333333333309</c:v>
                </c:pt>
                <c:pt idx="4076">
                  <c:v>67.95</c:v>
                </c:pt>
                <c:pt idx="4077">
                  <c:v>67.966666666666697</c:v>
                </c:pt>
                <c:pt idx="4078">
                  <c:v>67.983333333333249</c:v>
                </c:pt>
                <c:pt idx="4079">
                  <c:v>68</c:v>
                </c:pt>
                <c:pt idx="4080">
                  <c:v>68.016666666666666</c:v>
                </c:pt>
                <c:pt idx="4081">
                  <c:v>68.033333333333289</c:v>
                </c:pt>
                <c:pt idx="4082">
                  <c:v>68.05</c:v>
                </c:pt>
                <c:pt idx="4083">
                  <c:v>68.066666666666663</c:v>
                </c:pt>
                <c:pt idx="4084">
                  <c:v>68.083333333333258</c:v>
                </c:pt>
                <c:pt idx="4085">
                  <c:v>68.099999999999994</c:v>
                </c:pt>
                <c:pt idx="4086">
                  <c:v>68.11666666666666</c:v>
                </c:pt>
                <c:pt idx="4087">
                  <c:v>68.133333333333226</c:v>
                </c:pt>
                <c:pt idx="4088">
                  <c:v>68.149999999999991</c:v>
                </c:pt>
                <c:pt idx="4089">
                  <c:v>68.166666666666671</c:v>
                </c:pt>
                <c:pt idx="4090">
                  <c:v>68.183333333333195</c:v>
                </c:pt>
                <c:pt idx="4091">
                  <c:v>68.2</c:v>
                </c:pt>
                <c:pt idx="4092">
                  <c:v>68.216666666666697</c:v>
                </c:pt>
                <c:pt idx="4093">
                  <c:v>68.233333333333249</c:v>
                </c:pt>
                <c:pt idx="4094">
                  <c:v>68.25</c:v>
                </c:pt>
                <c:pt idx="4095">
                  <c:v>68.266666666666666</c:v>
                </c:pt>
                <c:pt idx="4096">
                  <c:v>68.283333333333289</c:v>
                </c:pt>
                <c:pt idx="4097">
                  <c:v>68.3</c:v>
                </c:pt>
                <c:pt idx="4098">
                  <c:v>68.316666666666663</c:v>
                </c:pt>
                <c:pt idx="4099">
                  <c:v>68.333333333333258</c:v>
                </c:pt>
                <c:pt idx="4100">
                  <c:v>68.349999999999994</c:v>
                </c:pt>
                <c:pt idx="4101">
                  <c:v>68.36666666666666</c:v>
                </c:pt>
                <c:pt idx="4102">
                  <c:v>68.383333333333226</c:v>
                </c:pt>
                <c:pt idx="4103">
                  <c:v>68.400000000000006</c:v>
                </c:pt>
                <c:pt idx="4104">
                  <c:v>68.416666666666757</c:v>
                </c:pt>
                <c:pt idx="4105">
                  <c:v>68.433333333333309</c:v>
                </c:pt>
                <c:pt idx="4106">
                  <c:v>68.45</c:v>
                </c:pt>
                <c:pt idx="4107">
                  <c:v>68.466666666666697</c:v>
                </c:pt>
                <c:pt idx="4108">
                  <c:v>68.483333333333249</c:v>
                </c:pt>
                <c:pt idx="4109">
                  <c:v>68.5</c:v>
                </c:pt>
                <c:pt idx="4110">
                  <c:v>68.516666666666666</c:v>
                </c:pt>
                <c:pt idx="4111">
                  <c:v>68.533333333333289</c:v>
                </c:pt>
                <c:pt idx="4112">
                  <c:v>68.55</c:v>
                </c:pt>
                <c:pt idx="4113">
                  <c:v>68.566666666666663</c:v>
                </c:pt>
                <c:pt idx="4114">
                  <c:v>68.583333333333258</c:v>
                </c:pt>
                <c:pt idx="4115">
                  <c:v>68.599999999999994</c:v>
                </c:pt>
                <c:pt idx="4116">
                  <c:v>68.61666666666666</c:v>
                </c:pt>
                <c:pt idx="4117">
                  <c:v>68.633333333333226</c:v>
                </c:pt>
                <c:pt idx="4118">
                  <c:v>68.649999999999991</c:v>
                </c:pt>
                <c:pt idx="4119">
                  <c:v>68.666666666666671</c:v>
                </c:pt>
                <c:pt idx="4120">
                  <c:v>68.683333333333195</c:v>
                </c:pt>
                <c:pt idx="4121">
                  <c:v>68.7</c:v>
                </c:pt>
                <c:pt idx="4122">
                  <c:v>68.716666666666697</c:v>
                </c:pt>
                <c:pt idx="4123">
                  <c:v>68.733333333333249</c:v>
                </c:pt>
                <c:pt idx="4124">
                  <c:v>68.75</c:v>
                </c:pt>
                <c:pt idx="4125">
                  <c:v>68.766666666666666</c:v>
                </c:pt>
                <c:pt idx="4126">
                  <c:v>68.783333333333289</c:v>
                </c:pt>
                <c:pt idx="4127">
                  <c:v>68.8</c:v>
                </c:pt>
                <c:pt idx="4128">
                  <c:v>68.816666666666663</c:v>
                </c:pt>
                <c:pt idx="4129">
                  <c:v>68.833333333333258</c:v>
                </c:pt>
                <c:pt idx="4130">
                  <c:v>68.849999999999994</c:v>
                </c:pt>
                <c:pt idx="4131">
                  <c:v>68.86666666666666</c:v>
                </c:pt>
                <c:pt idx="4132">
                  <c:v>68.883333333333226</c:v>
                </c:pt>
                <c:pt idx="4133">
                  <c:v>68.900000000000006</c:v>
                </c:pt>
                <c:pt idx="4134">
                  <c:v>68.916666666666757</c:v>
                </c:pt>
                <c:pt idx="4135">
                  <c:v>68.933333333333309</c:v>
                </c:pt>
                <c:pt idx="4136">
                  <c:v>68.95</c:v>
                </c:pt>
                <c:pt idx="4137">
                  <c:v>68.966666666666697</c:v>
                </c:pt>
                <c:pt idx="4138">
                  <c:v>68.983333333333249</c:v>
                </c:pt>
                <c:pt idx="4139">
                  <c:v>69</c:v>
                </c:pt>
                <c:pt idx="4140">
                  <c:v>69.016666666666666</c:v>
                </c:pt>
                <c:pt idx="4141">
                  <c:v>69.033333333333289</c:v>
                </c:pt>
                <c:pt idx="4142">
                  <c:v>69.05</c:v>
                </c:pt>
                <c:pt idx="4143">
                  <c:v>69.066666666666663</c:v>
                </c:pt>
                <c:pt idx="4144">
                  <c:v>69.083333333333258</c:v>
                </c:pt>
                <c:pt idx="4145">
                  <c:v>69.099999999999994</c:v>
                </c:pt>
                <c:pt idx="4146">
                  <c:v>69.11666666666666</c:v>
                </c:pt>
                <c:pt idx="4147">
                  <c:v>69.133333333333226</c:v>
                </c:pt>
                <c:pt idx="4148">
                  <c:v>69.149999999999991</c:v>
                </c:pt>
                <c:pt idx="4149">
                  <c:v>69.166666666666671</c:v>
                </c:pt>
                <c:pt idx="4150">
                  <c:v>69.183333333333195</c:v>
                </c:pt>
                <c:pt idx="4151">
                  <c:v>69.2</c:v>
                </c:pt>
                <c:pt idx="4152">
                  <c:v>69.216666666666697</c:v>
                </c:pt>
                <c:pt idx="4153">
                  <c:v>69.233333333333249</c:v>
                </c:pt>
                <c:pt idx="4154">
                  <c:v>69.25</c:v>
                </c:pt>
                <c:pt idx="4155">
                  <c:v>69.266666666666666</c:v>
                </c:pt>
                <c:pt idx="4156">
                  <c:v>69.283333333333289</c:v>
                </c:pt>
                <c:pt idx="4157">
                  <c:v>69.3</c:v>
                </c:pt>
                <c:pt idx="4158">
                  <c:v>69.316666666666663</c:v>
                </c:pt>
                <c:pt idx="4159">
                  <c:v>69.333333333333258</c:v>
                </c:pt>
                <c:pt idx="4160">
                  <c:v>69.349999999999994</c:v>
                </c:pt>
                <c:pt idx="4161">
                  <c:v>69.36666666666666</c:v>
                </c:pt>
                <c:pt idx="4162">
                  <c:v>69.383333333333226</c:v>
                </c:pt>
                <c:pt idx="4163">
                  <c:v>69.400000000000006</c:v>
                </c:pt>
                <c:pt idx="4164">
                  <c:v>69.416666666666757</c:v>
                </c:pt>
                <c:pt idx="4165">
                  <c:v>69.433333333333309</c:v>
                </c:pt>
                <c:pt idx="4166">
                  <c:v>69.45</c:v>
                </c:pt>
                <c:pt idx="4167">
                  <c:v>69.466666666666697</c:v>
                </c:pt>
                <c:pt idx="4168">
                  <c:v>69.483333333333249</c:v>
                </c:pt>
                <c:pt idx="4169">
                  <c:v>69.5</c:v>
                </c:pt>
                <c:pt idx="4170">
                  <c:v>69.516666666666666</c:v>
                </c:pt>
                <c:pt idx="4171">
                  <c:v>69.533333333333289</c:v>
                </c:pt>
                <c:pt idx="4172">
                  <c:v>69.55</c:v>
                </c:pt>
                <c:pt idx="4173">
                  <c:v>69.566666666666663</c:v>
                </c:pt>
                <c:pt idx="4174">
                  <c:v>69.583333333333258</c:v>
                </c:pt>
                <c:pt idx="4175">
                  <c:v>69.599999999999994</c:v>
                </c:pt>
                <c:pt idx="4176">
                  <c:v>69.61666666666666</c:v>
                </c:pt>
                <c:pt idx="4177">
                  <c:v>69.633333333333226</c:v>
                </c:pt>
                <c:pt idx="4178">
                  <c:v>69.649999999999991</c:v>
                </c:pt>
                <c:pt idx="4179">
                  <c:v>69.666666666666671</c:v>
                </c:pt>
                <c:pt idx="4180">
                  <c:v>69.683333333333195</c:v>
                </c:pt>
                <c:pt idx="4181">
                  <c:v>69.7</c:v>
                </c:pt>
                <c:pt idx="4182">
                  <c:v>69.716666666666697</c:v>
                </c:pt>
                <c:pt idx="4183">
                  <c:v>69.733333333333249</c:v>
                </c:pt>
                <c:pt idx="4184">
                  <c:v>69.75</c:v>
                </c:pt>
                <c:pt idx="4185">
                  <c:v>69.766666666666666</c:v>
                </c:pt>
                <c:pt idx="4186">
                  <c:v>69.783333333333289</c:v>
                </c:pt>
                <c:pt idx="4187">
                  <c:v>69.8</c:v>
                </c:pt>
                <c:pt idx="4188">
                  <c:v>69.816666666666663</c:v>
                </c:pt>
                <c:pt idx="4189">
                  <c:v>69.833333333333258</c:v>
                </c:pt>
                <c:pt idx="4190">
                  <c:v>69.849999999999994</c:v>
                </c:pt>
                <c:pt idx="4191">
                  <c:v>69.86666666666666</c:v>
                </c:pt>
                <c:pt idx="4192">
                  <c:v>69.883333333333226</c:v>
                </c:pt>
                <c:pt idx="4193">
                  <c:v>69.900000000000006</c:v>
                </c:pt>
                <c:pt idx="4194">
                  <c:v>69.916666666666757</c:v>
                </c:pt>
                <c:pt idx="4195">
                  <c:v>69.933333333333309</c:v>
                </c:pt>
                <c:pt idx="4196">
                  <c:v>69.95</c:v>
                </c:pt>
                <c:pt idx="4197">
                  <c:v>69.966666666666697</c:v>
                </c:pt>
                <c:pt idx="4198">
                  <c:v>69.983333333333249</c:v>
                </c:pt>
                <c:pt idx="4199">
                  <c:v>70</c:v>
                </c:pt>
                <c:pt idx="4200">
                  <c:v>70.016666666666666</c:v>
                </c:pt>
                <c:pt idx="4201">
                  <c:v>70.033333333333289</c:v>
                </c:pt>
                <c:pt idx="4202">
                  <c:v>70.05</c:v>
                </c:pt>
                <c:pt idx="4203">
                  <c:v>70.066666666666663</c:v>
                </c:pt>
                <c:pt idx="4204">
                  <c:v>70.083333333333258</c:v>
                </c:pt>
                <c:pt idx="4205">
                  <c:v>70.099999999999994</c:v>
                </c:pt>
                <c:pt idx="4206">
                  <c:v>70.11666666666666</c:v>
                </c:pt>
                <c:pt idx="4207">
                  <c:v>70.133333333333226</c:v>
                </c:pt>
                <c:pt idx="4208">
                  <c:v>70.149999999999991</c:v>
                </c:pt>
                <c:pt idx="4209">
                  <c:v>70.166666666666671</c:v>
                </c:pt>
                <c:pt idx="4210">
                  <c:v>70.183333333333195</c:v>
                </c:pt>
                <c:pt idx="4211">
                  <c:v>70.2</c:v>
                </c:pt>
                <c:pt idx="4212">
                  <c:v>70.216666666666697</c:v>
                </c:pt>
                <c:pt idx="4213">
                  <c:v>70.233333333333249</c:v>
                </c:pt>
                <c:pt idx="4214">
                  <c:v>70.25</c:v>
                </c:pt>
                <c:pt idx="4215">
                  <c:v>70.266666666666666</c:v>
                </c:pt>
                <c:pt idx="4216">
                  <c:v>70.283333333333289</c:v>
                </c:pt>
                <c:pt idx="4217">
                  <c:v>70.3</c:v>
                </c:pt>
                <c:pt idx="4218">
                  <c:v>70.316666666666663</c:v>
                </c:pt>
                <c:pt idx="4219">
                  <c:v>70.333333333333258</c:v>
                </c:pt>
                <c:pt idx="4220">
                  <c:v>70.349999999999994</c:v>
                </c:pt>
                <c:pt idx="4221">
                  <c:v>70.36666666666666</c:v>
                </c:pt>
                <c:pt idx="4222">
                  <c:v>70.383333333333226</c:v>
                </c:pt>
                <c:pt idx="4223">
                  <c:v>70.400000000000006</c:v>
                </c:pt>
                <c:pt idx="4224">
                  <c:v>70.416666666666757</c:v>
                </c:pt>
                <c:pt idx="4225">
                  <c:v>70.433333333333309</c:v>
                </c:pt>
                <c:pt idx="4226">
                  <c:v>70.45</c:v>
                </c:pt>
                <c:pt idx="4227">
                  <c:v>70.466666666666697</c:v>
                </c:pt>
                <c:pt idx="4228">
                  <c:v>70.483333333333249</c:v>
                </c:pt>
                <c:pt idx="4229">
                  <c:v>70.5</c:v>
                </c:pt>
                <c:pt idx="4230">
                  <c:v>70.516666666666666</c:v>
                </c:pt>
                <c:pt idx="4231">
                  <c:v>70.533333333333289</c:v>
                </c:pt>
                <c:pt idx="4232">
                  <c:v>70.55</c:v>
                </c:pt>
                <c:pt idx="4233">
                  <c:v>70.566666666666663</c:v>
                </c:pt>
                <c:pt idx="4234">
                  <c:v>70.583333333333258</c:v>
                </c:pt>
                <c:pt idx="4235">
                  <c:v>70.599999999999994</c:v>
                </c:pt>
                <c:pt idx="4236">
                  <c:v>70.61666666666666</c:v>
                </c:pt>
                <c:pt idx="4237">
                  <c:v>70.633333333333226</c:v>
                </c:pt>
                <c:pt idx="4238">
                  <c:v>70.649999999999991</c:v>
                </c:pt>
                <c:pt idx="4239">
                  <c:v>70.666666666666671</c:v>
                </c:pt>
                <c:pt idx="4240">
                  <c:v>70.683333333333195</c:v>
                </c:pt>
                <c:pt idx="4241">
                  <c:v>70.7</c:v>
                </c:pt>
                <c:pt idx="4242">
                  <c:v>70.716666666666697</c:v>
                </c:pt>
                <c:pt idx="4243">
                  <c:v>70.733333333333249</c:v>
                </c:pt>
                <c:pt idx="4244">
                  <c:v>70.75</c:v>
                </c:pt>
                <c:pt idx="4245">
                  <c:v>70.766666666666666</c:v>
                </c:pt>
                <c:pt idx="4246">
                  <c:v>70.783333333333289</c:v>
                </c:pt>
                <c:pt idx="4247">
                  <c:v>70.8</c:v>
                </c:pt>
                <c:pt idx="4248">
                  <c:v>70.816666666666663</c:v>
                </c:pt>
                <c:pt idx="4249">
                  <c:v>70.833333333333258</c:v>
                </c:pt>
                <c:pt idx="4250">
                  <c:v>70.849999999999994</c:v>
                </c:pt>
                <c:pt idx="4251">
                  <c:v>70.86666666666666</c:v>
                </c:pt>
                <c:pt idx="4252">
                  <c:v>70.883333333333226</c:v>
                </c:pt>
                <c:pt idx="4253">
                  <c:v>70.900000000000006</c:v>
                </c:pt>
                <c:pt idx="4254">
                  <c:v>70.916666666666757</c:v>
                </c:pt>
                <c:pt idx="4255">
                  <c:v>70.933333333333309</c:v>
                </c:pt>
                <c:pt idx="4256">
                  <c:v>70.95</c:v>
                </c:pt>
                <c:pt idx="4257">
                  <c:v>70.966666666666697</c:v>
                </c:pt>
                <c:pt idx="4258">
                  <c:v>70.983333333333249</c:v>
                </c:pt>
                <c:pt idx="4259">
                  <c:v>71</c:v>
                </c:pt>
                <c:pt idx="4260">
                  <c:v>71.016666666666666</c:v>
                </c:pt>
                <c:pt idx="4261">
                  <c:v>71.033333333333289</c:v>
                </c:pt>
                <c:pt idx="4262">
                  <c:v>71.05</c:v>
                </c:pt>
                <c:pt idx="4263">
                  <c:v>71.066666666666663</c:v>
                </c:pt>
                <c:pt idx="4264">
                  <c:v>71.083333333333258</c:v>
                </c:pt>
                <c:pt idx="4265">
                  <c:v>71.099999999999994</c:v>
                </c:pt>
                <c:pt idx="4266">
                  <c:v>71.11666666666666</c:v>
                </c:pt>
                <c:pt idx="4267">
                  <c:v>71.133333333333226</c:v>
                </c:pt>
                <c:pt idx="4268">
                  <c:v>71.149999999999991</c:v>
                </c:pt>
                <c:pt idx="4269">
                  <c:v>71.166666666666671</c:v>
                </c:pt>
                <c:pt idx="4270">
                  <c:v>71.183333333333195</c:v>
                </c:pt>
                <c:pt idx="4271">
                  <c:v>71.2</c:v>
                </c:pt>
                <c:pt idx="4272">
                  <c:v>71.216666666666697</c:v>
                </c:pt>
                <c:pt idx="4273">
                  <c:v>71.233333333333249</c:v>
                </c:pt>
                <c:pt idx="4274">
                  <c:v>71.25</c:v>
                </c:pt>
                <c:pt idx="4275">
                  <c:v>71.266666666666666</c:v>
                </c:pt>
                <c:pt idx="4276">
                  <c:v>71.283333333333289</c:v>
                </c:pt>
                <c:pt idx="4277">
                  <c:v>71.3</c:v>
                </c:pt>
                <c:pt idx="4278">
                  <c:v>71.316666666666663</c:v>
                </c:pt>
                <c:pt idx="4279">
                  <c:v>71.333333333333258</c:v>
                </c:pt>
                <c:pt idx="4280">
                  <c:v>71.349999999999994</c:v>
                </c:pt>
                <c:pt idx="4281">
                  <c:v>71.36666666666666</c:v>
                </c:pt>
                <c:pt idx="4282">
                  <c:v>71.383333333333226</c:v>
                </c:pt>
                <c:pt idx="4283">
                  <c:v>71.400000000000006</c:v>
                </c:pt>
                <c:pt idx="4284">
                  <c:v>71.416666666666757</c:v>
                </c:pt>
                <c:pt idx="4285">
                  <c:v>71.433333333333309</c:v>
                </c:pt>
                <c:pt idx="4286">
                  <c:v>71.45</c:v>
                </c:pt>
                <c:pt idx="4287">
                  <c:v>71.466666666666697</c:v>
                </c:pt>
                <c:pt idx="4288">
                  <c:v>71.483333333333249</c:v>
                </c:pt>
                <c:pt idx="4289">
                  <c:v>71.5</c:v>
                </c:pt>
                <c:pt idx="4290">
                  <c:v>71.516666666666666</c:v>
                </c:pt>
                <c:pt idx="4291">
                  <c:v>71.533333333333289</c:v>
                </c:pt>
                <c:pt idx="4292">
                  <c:v>71.55</c:v>
                </c:pt>
                <c:pt idx="4293">
                  <c:v>71.566666666666663</c:v>
                </c:pt>
                <c:pt idx="4294">
                  <c:v>71.583333333333258</c:v>
                </c:pt>
                <c:pt idx="4295">
                  <c:v>71.599999999999994</c:v>
                </c:pt>
                <c:pt idx="4296">
                  <c:v>71.61666666666666</c:v>
                </c:pt>
                <c:pt idx="4297">
                  <c:v>71.633333333333226</c:v>
                </c:pt>
                <c:pt idx="4298">
                  <c:v>71.649999999999991</c:v>
                </c:pt>
                <c:pt idx="4299">
                  <c:v>71.666666666666671</c:v>
                </c:pt>
                <c:pt idx="4300">
                  <c:v>71.683333333333195</c:v>
                </c:pt>
                <c:pt idx="4301">
                  <c:v>71.7</c:v>
                </c:pt>
                <c:pt idx="4302">
                  <c:v>71.716666666666697</c:v>
                </c:pt>
                <c:pt idx="4303">
                  <c:v>71.733333333333249</c:v>
                </c:pt>
                <c:pt idx="4304">
                  <c:v>71.75</c:v>
                </c:pt>
                <c:pt idx="4305">
                  <c:v>71.766666666666666</c:v>
                </c:pt>
                <c:pt idx="4306">
                  <c:v>71.783333333333289</c:v>
                </c:pt>
                <c:pt idx="4307">
                  <c:v>71.8</c:v>
                </c:pt>
                <c:pt idx="4308">
                  <c:v>71.816666666666663</c:v>
                </c:pt>
                <c:pt idx="4309">
                  <c:v>71.833333333333258</c:v>
                </c:pt>
                <c:pt idx="4310">
                  <c:v>71.849999999999994</c:v>
                </c:pt>
                <c:pt idx="4311">
                  <c:v>71.86666666666666</c:v>
                </c:pt>
                <c:pt idx="4312">
                  <c:v>71.883333333333226</c:v>
                </c:pt>
                <c:pt idx="4313">
                  <c:v>71.900000000000006</c:v>
                </c:pt>
                <c:pt idx="4314">
                  <c:v>71.916666666666757</c:v>
                </c:pt>
                <c:pt idx="4315">
                  <c:v>71.933333333333309</c:v>
                </c:pt>
                <c:pt idx="4316">
                  <c:v>71.95</c:v>
                </c:pt>
                <c:pt idx="4317">
                  <c:v>71.966666666666697</c:v>
                </c:pt>
                <c:pt idx="4318">
                  <c:v>71.983333333333249</c:v>
                </c:pt>
                <c:pt idx="4319">
                  <c:v>72</c:v>
                </c:pt>
                <c:pt idx="4320">
                  <c:v>72.016666666666666</c:v>
                </c:pt>
                <c:pt idx="4321">
                  <c:v>72.033333333333289</c:v>
                </c:pt>
                <c:pt idx="4322">
                  <c:v>72.05</c:v>
                </c:pt>
                <c:pt idx="4323">
                  <c:v>72.066666666666663</c:v>
                </c:pt>
                <c:pt idx="4324">
                  <c:v>72.083333333333258</c:v>
                </c:pt>
                <c:pt idx="4325">
                  <c:v>72.099999999999994</c:v>
                </c:pt>
                <c:pt idx="4326">
                  <c:v>72.11666666666666</c:v>
                </c:pt>
                <c:pt idx="4327">
                  <c:v>72.133333333333226</c:v>
                </c:pt>
                <c:pt idx="4328">
                  <c:v>72.149999999999991</c:v>
                </c:pt>
                <c:pt idx="4329">
                  <c:v>72.166666666666671</c:v>
                </c:pt>
                <c:pt idx="4330">
                  <c:v>72.183333333333195</c:v>
                </c:pt>
                <c:pt idx="4331">
                  <c:v>72.2</c:v>
                </c:pt>
                <c:pt idx="4332">
                  <c:v>72.216666666666697</c:v>
                </c:pt>
                <c:pt idx="4333">
                  <c:v>72.233333333333249</c:v>
                </c:pt>
                <c:pt idx="4334">
                  <c:v>72.25</c:v>
                </c:pt>
                <c:pt idx="4335">
                  <c:v>72.266666666666666</c:v>
                </c:pt>
                <c:pt idx="4336">
                  <c:v>72.283333333333289</c:v>
                </c:pt>
                <c:pt idx="4337">
                  <c:v>72.3</c:v>
                </c:pt>
                <c:pt idx="4338">
                  <c:v>72.316666666666663</c:v>
                </c:pt>
                <c:pt idx="4339">
                  <c:v>72.333333333333258</c:v>
                </c:pt>
                <c:pt idx="4340">
                  <c:v>72.349999999999994</c:v>
                </c:pt>
                <c:pt idx="4341">
                  <c:v>72.36666666666666</c:v>
                </c:pt>
                <c:pt idx="4342">
                  <c:v>72.383333333333226</c:v>
                </c:pt>
                <c:pt idx="4343">
                  <c:v>72.400000000000006</c:v>
                </c:pt>
                <c:pt idx="4344">
                  <c:v>72.416666666666757</c:v>
                </c:pt>
                <c:pt idx="4345">
                  <c:v>72.433333333333309</c:v>
                </c:pt>
                <c:pt idx="4346">
                  <c:v>72.45</c:v>
                </c:pt>
                <c:pt idx="4347">
                  <c:v>72.466666666666697</c:v>
                </c:pt>
                <c:pt idx="4348">
                  <c:v>72.483333333333249</c:v>
                </c:pt>
                <c:pt idx="4349">
                  <c:v>72.5</c:v>
                </c:pt>
                <c:pt idx="4350">
                  <c:v>72.516666666666666</c:v>
                </c:pt>
                <c:pt idx="4351">
                  <c:v>72.533333333333289</c:v>
                </c:pt>
                <c:pt idx="4352">
                  <c:v>72.55</c:v>
                </c:pt>
                <c:pt idx="4353">
                  <c:v>72.566666666666663</c:v>
                </c:pt>
                <c:pt idx="4354">
                  <c:v>72.583333333333258</c:v>
                </c:pt>
                <c:pt idx="4355">
                  <c:v>72.599999999999994</c:v>
                </c:pt>
                <c:pt idx="4356">
                  <c:v>72.61666666666666</c:v>
                </c:pt>
                <c:pt idx="4357">
                  <c:v>72.633333333333226</c:v>
                </c:pt>
                <c:pt idx="4358">
                  <c:v>72.649999999999991</c:v>
                </c:pt>
                <c:pt idx="4359">
                  <c:v>72.666666666666671</c:v>
                </c:pt>
                <c:pt idx="4360">
                  <c:v>72.683333333333195</c:v>
                </c:pt>
                <c:pt idx="4361">
                  <c:v>72.7</c:v>
                </c:pt>
                <c:pt idx="4362">
                  <c:v>72.716666666666697</c:v>
                </c:pt>
                <c:pt idx="4363">
                  <c:v>72.733333333333249</c:v>
                </c:pt>
                <c:pt idx="4364">
                  <c:v>72.75</c:v>
                </c:pt>
                <c:pt idx="4365">
                  <c:v>72.766666666666666</c:v>
                </c:pt>
                <c:pt idx="4366">
                  <c:v>72.783333333333289</c:v>
                </c:pt>
                <c:pt idx="4367">
                  <c:v>72.8</c:v>
                </c:pt>
                <c:pt idx="4368">
                  <c:v>72.816666666666663</c:v>
                </c:pt>
                <c:pt idx="4369">
                  <c:v>72.833333333333258</c:v>
                </c:pt>
                <c:pt idx="4370">
                  <c:v>72.849999999999994</c:v>
                </c:pt>
                <c:pt idx="4371">
                  <c:v>72.86666666666666</c:v>
                </c:pt>
                <c:pt idx="4372">
                  <c:v>72.883333333333226</c:v>
                </c:pt>
                <c:pt idx="4373">
                  <c:v>72.900000000000006</c:v>
                </c:pt>
                <c:pt idx="4374">
                  <c:v>72.916666666666757</c:v>
                </c:pt>
                <c:pt idx="4375">
                  <c:v>72.933333333333309</c:v>
                </c:pt>
                <c:pt idx="4376">
                  <c:v>72.95</c:v>
                </c:pt>
                <c:pt idx="4377">
                  <c:v>72.966666666666697</c:v>
                </c:pt>
                <c:pt idx="4378">
                  <c:v>72.983333333333249</c:v>
                </c:pt>
                <c:pt idx="4379">
                  <c:v>73</c:v>
                </c:pt>
                <c:pt idx="4380">
                  <c:v>73.016666666666666</c:v>
                </c:pt>
                <c:pt idx="4381">
                  <c:v>73.033333333333289</c:v>
                </c:pt>
                <c:pt idx="4382">
                  <c:v>73.05</c:v>
                </c:pt>
                <c:pt idx="4383">
                  <c:v>73.066666666666663</c:v>
                </c:pt>
                <c:pt idx="4384">
                  <c:v>73.083333333333258</c:v>
                </c:pt>
                <c:pt idx="4385">
                  <c:v>73.099999999999994</c:v>
                </c:pt>
                <c:pt idx="4386">
                  <c:v>73.11666666666666</c:v>
                </c:pt>
                <c:pt idx="4387">
                  <c:v>73.133333333333226</c:v>
                </c:pt>
                <c:pt idx="4388">
                  <c:v>73.149999999999991</c:v>
                </c:pt>
                <c:pt idx="4389">
                  <c:v>73.166666666666671</c:v>
                </c:pt>
                <c:pt idx="4390">
                  <c:v>73.183333333333195</c:v>
                </c:pt>
                <c:pt idx="4391">
                  <c:v>73.2</c:v>
                </c:pt>
                <c:pt idx="4392">
                  <c:v>73.216666666666697</c:v>
                </c:pt>
                <c:pt idx="4393">
                  <c:v>73.233333333333249</c:v>
                </c:pt>
                <c:pt idx="4394">
                  <c:v>73.25</c:v>
                </c:pt>
                <c:pt idx="4395">
                  <c:v>73.266666666666666</c:v>
                </c:pt>
                <c:pt idx="4396">
                  <c:v>73.283333333333289</c:v>
                </c:pt>
                <c:pt idx="4397">
                  <c:v>73.3</c:v>
                </c:pt>
                <c:pt idx="4398">
                  <c:v>73.316666666666663</c:v>
                </c:pt>
                <c:pt idx="4399">
                  <c:v>73.333333333333258</c:v>
                </c:pt>
                <c:pt idx="4400">
                  <c:v>73.349999999999994</c:v>
                </c:pt>
                <c:pt idx="4401">
                  <c:v>73.36666666666666</c:v>
                </c:pt>
                <c:pt idx="4402">
                  <c:v>73.383333333333226</c:v>
                </c:pt>
                <c:pt idx="4403">
                  <c:v>73.400000000000006</c:v>
                </c:pt>
                <c:pt idx="4404">
                  <c:v>73.416666666666757</c:v>
                </c:pt>
                <c:pt idx="4405">
                  <c:v>73.433333333333309</c:v>
                </c:pt>
                <c:pt idx="4406">
                  <c:v>73.45</c:v>
                </c:pt>
                <c:pt idx="4407">
                  <c:v>73.466666666666697</c:v>
                </c:pt>
                <c:pt idx="4408">
                  <c:v>73.483333333333249</c:v>
                </c:pt>
                <c:pt idx="4409">
                  <c:v>73.5</c:v>
                </c:pt>
                <c:pt idx="4410">
                  <c:v>73.516666666666666</c:v>
                </c:pt>
                <c:pt idx="4411">
                  <c:v>73.533333333333289</c:v>
                </c:pt>
                <c:pt idx="4412">
                  <c:v>73.55</c:v>
                </c:pt>
                <c:pt idx="4413">
                  <c:v>73.566666666666663</c:v>
                </c:pt>
                <c:pt idx="4414">
                  <c:v>73.583333333333258</c:v>
                </c:pt>
                <c:pt idx="4415">
                  <c:v>73.599999999999994</c:v>
                </c:pt>
                <c:pt idx="4416">
                  <c:v>73.61666666666666</c:v>
                </c:pt>
                <c:pt idx="4417">
                  <c:v>73.633333333333226</c:v>
                </c:pt>
                <c:pt idx="4418">
                  <c:v>73.649999999999991</c:v>
                </c:pt>
                <c:pt idx="4419">
                  <c:v>73.666666666666671</c:v>
                </c:pt>
                <c:pt idx="4420">
                  <c:v>73.683333333333195</c:v>
                </c:pt>
                <c:pt idx="4421">
                  <c:v>73.7</c:v>
                </c:pt>
                <c:pt idx="4422">
                  <c:v>73.716666666666697</c:v>
                </c:pt>
                <c:pt idx="4423">
                  <c:v>73.733333333333249</c:v>
                </c:pt>
                <c:pt idx="4424">
                  <c:v>73.75</c:v>
                </c:pt>
                <c:pt idx="4425">
                  <c:v>73.766666666666666</c:v>
                </c:pt>
                <c:pt idx="4426">
                  <c:v>73.783333333333289</c:v>
                </c:pt>
                <c:pt idx="4427">
                  <c:v>73.8</c:v>
                </c:pt>
                <c:pt idx="4428">
                  <c:v>73.816666666666663</c:v>
                </c:pt>
                <c:pt idx="4429">
                  <c:v>73.833333333333258</c:v>
                </c:pt>
                <c:pt idx="4430">
                  <c:v>73.849999999999994</c:v>
                </c:pt>
                <c:pt idx="4431">
                  <c:v>73.86666666666666</c:v>
                </c:pt>
                <c:pt idx="4432">
                  <c:v>73.883333333333226</c:v>
                </c:pt>
                <c:pt idx="4433">
                  <c:v>73.900000000000006</c:v>
                </c:pt>
                <c:pt idx="4434">
                  <c:v>73.916666666666757</c:v>
                </c:pt>
                <c:pt idx="4435">
                  <c:v>73.933333333333309</c:v>
                </c:pt>
                <c:pt idx="4436">
                  <c:v>73.95</c:v>
                </c:pt>
                <c:pt idx="4437">
                  <c:v>73.966666666666697</c:v>
                </c:pt>
                <c:pt idx="4438">
                  <c:v>73.983333333333249</c:v>
                </c:pt>
                <c:pt idx="4439">
                  <c:v>74</c:v>
                </c:pt>
                <c:pt idx="4440">
                  <c:v>74.016666666666666</c:v>
                </c:pt>
                <c:pt idx="4441">
                  <c:v>74.033333333333289</c:v>
                </c:pt>
                <c:pt idx="4442">
                  <c:v>74.05</c:v>
                </c:pt>
                <c:pt idx="4443">
                  <c:v>74.066666666666663</c:v>
                </c:pt>
                <c:pt idx="4444">
                  <c:v>74.083333333333258</c:v>
                </c:pt>
                <c:pt idx="4445">
                  <c:v>74.099999999999994</c:v>
                </c:pt>
                <c:pt idx="4446">
                  <c:v>74.11666666666666</c:v>
                </c:pt>
                <c:pt idx="4447">
                  <c:v>74.133333333333226</c:v>
                </c:pt>
                <c:pt idx="4448">
                  <c:v>74.149999999999991</c:v>
                </c:pt>
                <c:pt idx="4449">
                  <c:v>74.166666666666671</c:v>
                </c:pt>
                <c:pt idx="4450">
                  <c:v>74.183333333333195</c:v>
                </c:pt>
                <c:pt idx="4451">
                  <c:v>74.2</c:v>
                </c:pt>
                <c:pt idx="4452">
                  <c:v>74.216666666666697</c:v>
                </c:pt>
                <c:pt idx="4453">
                  <c:v>74.233333333333249</c:v>
                </c:pt>
                <c:pt idx="4454">
                  <c:v>74.25</c:v>
                </c:pt>
                <c:pt idx="4455">
                  <c:v>74.266666666666666</c:v>
                </c:pt>
                <c:pt idx="4456">
                  <c:v>74.283333333333289</c:v>
                </c:pt>
                <c:pt idx="4457">
                  <c:v>74.3</c:v>
                </c:pt>
                <c:pt idx="4458">
                  <c:v>74.316666666666663</c:v>
                </c:pt>
                <c:pt idx="4459">
                  <c:v>74.333333333333258</c:v>
                </c:pt>
                <c:pt idx="4460">
                  <c:v>74.349999999999994</c:v>
                </c:pt>
                <c:pt idx="4461">
                  <c:v>74.36666666666666</c:v>
                </c:pt>
                <c:pt idx="4462">
                  <c:v>74.383333333333226</c:v>
                </c:pt>
                <c:pt idx="4463">
                  <c:v>74.400000000000006</c:v>
                </c:pt>
                <c:pt idx="4464">
                  <c:v>74.416666666666757</c:v>
                </c:pt>
                <c:pt idx="4465">
                  <c:v>74.433333333333309</c:v>
                </c:pt>
                <c:pt idx="4466">
                  <c:v>74.45</c:v>
                </c:pt>
                <c:pt idx="4467">
                  <c:v>74.466666666666697</c:v>
                </c:pt>
                <c:pt idx="4468">
                  <c:v>74.483333333333249</c:v>
                </c:pt>
                <c:pt idx="4469">
                  <c:v>74.5</c:v>
                </c:pt>
                <c:pt idx="4470">
                  <c:v>74.516666666666666</c:v>
                </c:pt>
                <c:pt idx="4471">
                  <c:v>74.533333333333289</c:v>
                </c:pt>
                <c:pt idx="4472">
                  <c:v>74.55</c:v>
                </c:pt>
                <c:pt idx="4473">
                  <c:v>74.566666666666663</c:v>
                </c:pt>
                <c:pt idx="4474">
                  <c:v>74.583333333333258</c:v>
                </c:pt>
                <c:pt idx="4475">
                  <c:v>74.599999999999994</c:v>
                </c:pt>
                <c:pt idx="4476">
                  <c:v>74.61666666666666</c:v>
                </c:pt>
                <c:pt idx="4477">
                  <c:v>74.633333333333226</c:v>
                </c:pt>
                <c:pt idx="4478">
                  <c:v>74.649999999999991</c:v>
                </c:pt>
                <c:pt idx="4479">
                  <c:v>74.666666666666671</c:v>
                </c:pt>
                <c:pt idx="4480">
                  <c:v>74.683333333333195</c:v>
                </c:pt>
                <c:pt idx="4481">
                  <c:v>74.7</c:v>
                </c:pt>
                <c:pt idx="4482">
                  <c:v>74.716666666666697</c:v>
                </c:pt>
                <c:pt idx="4483">
                  <c:v>74.733333333333249</c:v>
                </c:pt>
                <c:pt idx="4484">
                  <c:v>74.75</c:v>
                </c:pt>
                <c:pt idx="4485">
                  <c:v>74.766666666666666</c:v>
                </c:pt>
                <c:pt idx="4486">
                  <c:v>74.783333333333289</c:v>
                </c:pt>
                <c:pt idx="4487">
                  <c:v>74.8</c:v>
                </c:pt>
                <c:pt idx="4488">
                  <c:v>74.816666666666663</c:v>
                </c:pt>
                <c:pt idx="4489">
                  <c:v>74.833333333333258</c:v>
                </c:pt>
                <c:pt idx="4490">
                  <c:v>74.849999999999994</c:v>
                </c:pt>
                <c:pt idx="4491">
                  <c:v>74.86666666666666</c:v>
                </c:pt>
                <c:pt idx="4492">
                  <c:v>74.883333333333226</c:v>
                </c:pt>
                <c:pt idx="4493">
                  <c:v>74.900000000000006</c:v>
                </c:pt>
                <c:pt idx="4494">
                  <c:v>74.916666666666757</c:v>
                </c:pt>
                <c:pt idx="4495">
                  <c:v>74.933333333333309</c:v>
                </c:pt>
                <c:pt idx="4496">
                  <c:v>74.95</c:v>
                </c:pt>
                <c:pt idx="4497">
                  <c:v>74.966666666666697</c:v>
                </c:pt>
                <c:pt idx="4498">
                  <c:v>74.983333333333249</c:v>
                </c:pt>
                <c:pt idx="4499">
                  <c:v>75</c:v>
                </c:pt>
                <c:pt idx="4500">
                  <c:v>75.016666666666666</c:v>
                </c:pt>
                <c:pt idx="4501">
                  <c:v>75.033333333333289</c:v>
                </c:pt>
                <c:pt idx="4502">
                  <c:v>75.05</c:v>
                </c:pt>
                <c:pt idx="4503">
                  <c:v>75.066666666666663</c:v>
                </c:pt>
                <c:pt idx="4504">
                  <c:v>75.083333333333258</c:v>
                </c:pt>
                <c:pt idx="4505">
                  <c:v>75.099999999999994</c:v>
                </c:pt>
                <c:pt idx="4506">
                  <c:v>75.11666666666666</c:v>
                </c:pt>
                <c:pt idx="4507">
                  <c:v>75.133333333333226</c:v>
                </c:pt>
                <c:pt idx="4508">
                  <c:v>75.149999999999991</c:v>
                </c:pt>
                <c:pt idx="4509">
                  <c:v>75.166666666666671</c:v>
                </c:pt>
                <c:pt idx="4510">
                  <c:v>75.183333333333195</c:v>
                </c:pt>
                <c:pt idx="4511">
                  <c:v>75.2</c:v>
                </c:pt>
                <c:pt idx="4512">
                  <c:v>75.216666666666697</c:v>
                </c:pt>
                <c:pt idx="4513">
                  <c:v>75.233333333333249</c:v>
                </c:pt>
                <c:pt idx="4514">
                  <c:v>75.25</c:v>
                </c:pt>
                <c:pt idx="4515">
                  <c:v>75.266666666666666</c:v>
                </c:pt>
                <c:pt idx="4516">
                  <c:v>75.283333333333289</c:v>
                </c:pt>
                <c:pt idx="4517">
                  <c:v>75.3</c:v>
                </c:pt>
                <c:pt idx="4518">
                  <c:v>75.316666666666663</c:v>
                </c:pt>
                <c:pt idx="4519">
                  <c:v>75.333333333333258</c:v>
                </c:pt>
                <c:pt idx="4520">
                  <c:v>75.349999999999994</c:v>
                </c:pt>
                <c:pt idx="4521">
                  <c:v>75.36666666666666</c:v>
                </c:pt>
                <c:pt idx="4522">
                  <c:v>75.383333333333226</c:v>
                </c:pt>
                <c:pt idx="4523">
                  <c:v>75.400000000000006</c:v>
                </c:pt>
                <c:pt idx="4524">
                  <c:v>75.416666666666757</c:v>
                </c:pt>
                <c:pt idx="4525">
                  <c:v>75.433333333333309</c:v>
                </c:pt>
                <c:pt idx="4526">
                  <c:v>75.45</c:v>
                </c:pt>
                <c:pt idx="4527">
                  <c:v>75.466666666666697</c:v>
                </c:pt>
                <c:pt idx="4528">
                  <c:v>75.483333333333249</c:v>
                </c:pt>
                <c:pt idx="4529">
                  <c:v>75.5</c:v>
                </c:pt>
                <c:pt idx="4530">
                  <c:v>75.516666666666666</c:v>
                </c:pt>
                <c:pt idx="4531">
                  <c:v>75.533333333333289</c:v>
                </c:pt>
                <c:pt idx="4532">
                  <c:v>75.55</c:v>
                </c:pt>
                <c:pt idx="4533">
                  <c:v>75.566666666666663</c:v>
                </c:pt>
                <c:pt idx="4534">
                  <c:v>75.583333333333258</c:v>
                </c:pt>
                <c:pt idx="4535">
                  <c:v>75.599999999999994</c:v>
                </c:pt>
                <c:pt idx="4536">
                  <c:v>75.61666666666666</c:v>
                </c:pt>
                <c:pt idx="4537">
                  <c:v>75.633333333333226</c:v>
                </c:pt>
                <c:pt idx="4538">
                  <c:v>75.649999999999991</c:v>
                </c:pt>
                <c:pt idx="4539">
                  <c:v>75.666666666666671</c:v>
                </c:pt>
                <c:pt idx="4540">
                  <c:v>75.683333333333195</c:v>
                </c:pt>
                <c:pt idx="4541">
                  <c:v>75.7</c:v>
                </c:pt>
                <c:pt idx="4542">
                  <c:v>75.716666666666697</c:v>
                </c:pt>
                <c:pt idx="4543">
                  <c:v>75.733333333333249</c:v>
                </c:pt>
                <c:pt idx="4544">
                  <c:v>75.75</c:v>
                </c:pt>
                <c:pt idx="4545">
                  <c:v>75.766666666666666</c:v>
                </c:pt>
                <c:pt idx="4546">
                  <c:v>75.783333333333289</c:v>
                </c:pt>
                <c:pt idx="4547">
                  <c:v>75.8</c:v>
                </c:pt>
                <c:pt idx="4548">
                  <c:v>75.816666666666663</c:v>
                </c:pt>
                <c:pt idx="4549">
                  <c:v>75.833333333333258</c:v>
                </c:pt>
                <c:pt idx="4550">
                  <c:v>75.849999999999994</c:v>
                </c:pt>
                <c:pt idx="4551">
                  <c:v>75.86666666666666</c:v>
                </c:pt>
                <c:pt idx="4552">
                  <c:v>75.883333333333226</c:v>
                </c:pt>
                <c:pt idx="4553">
                  <c:v>75.900000000000006</c:v>
                </c:pt>
                <c:pt idx="4554">
                  <c:v>75.916666666666757</c:v>
                </c:pt>
                <c:pt idx="4555">
                  <c:v>75.933333333333309</c:v>
                </c:pt>
                <c:pt idx="4556">
                  <c:v>75.95</c:v>
                </c:pt>
                <c:pt idx="4557">
                  <c:v>75.966666666666697</c:v>
                </c:pt>
                <c:pt idx="4558">
                  <c:v>75.983333333333249</c:v>
                </c:pt>
                <c:pt idx="4559">
                  <c:v>76</c:v>
                </c:pt>
                <c:pt idx="4560">
                  <c:v>76.016666666666666</c:v>
                </c:pt>
                <c:pt idx="4561">
                  <c:v>76.033333333333289</c:v>
                </c:pt>
                <c:pt idx="4562">
                  <c:v>76.05</c:v>
                </c:pt>
                <c:pt idx="4563">
                  <c:v>76.066666666666663</c:v>
                </c:pt>
                <c:pt idx="4564">
                  <c:v>76.083333333333258</c:v>
                </c:pt>
                <c:pt idx="4565">
                  <c:v>76.099999999999994</c:v>
                </c:pt>
                <c:pt idx="4566">
                  <c:v>76.11666666666666</c:v>
                </c:pt>
                <c:pt idx="4567">
                  <c:v>76.133333333333226</c:v>
                </c:pt>
                <c:pt idx="4568">
                  <c:v>76.149999999999991</c:v>
                </c:pt>
                <c:pt idx="4569">
                  <c:v>76.166666666666671</c:v>
                </c:pt>
                <c:pt idx="4570">
                  <c:v>76.183333333333195</c:v>
                </c:pt>
                <c:pt idx="4571">
                  <c:v>76.2</c:v>
                </c:pt>
                <c:pt idx="4572">
                  <c:v>76.216666666666697</c:v>
                </c:pt>
                <c:pt idx="4573">
                  <c:v>76.233333333333249</c:v>
                </c:pt>
                <c:pt idx="4574">
                  <c:v>76.25</c:v>
                </c:pt>
                <c:pt idx="4575">
                  <c:v>76.266666666666666</c:v>
                </c:pt>
                <c:pt idx="4576">
                  <c:v>76.283333333333289</c:v>
                </c:pt>
                <c:pt idx="4577">
                  <c:v>76.3</c:v>
                </c:pt>
                <c:pt idx="4578">
                  <c:v>76.316666666666663</c:v>
                </c:pt>
                <c:pt idx="4579">
                  <c:v>76.333333333333258</c:v>
                </c:pt>
                <c:pt idx="4580">
                  <c:v>76.349999999999994</c:v>
                </c:pt>
                <c:pt idx="4581">
                  <c:v>76.36666666666666</c:v>
                </c:pt>
                <c:pt idx="4582">
                  <c:v>76.383333333333226</c:v>
                </c:pt>
                <c:pt idx="4583">
                  <c:v>76.400000000000006</c:v>
                </c:pt>
                <c:pt idx="4584">
                  <c:v>76.416666666666757</c:v>
                </c:pt>
                <c:pt idx="4585">
                  <c:v>76.433333333333309</c:v>
                </c:pt>
                <c:pt idx="4586">
                  <c:v>76.45</c:v>
                </c:pt>
                <c:pt idx="4587">
                  <c:v>76.466666666666697</c:v>
                </c:pt>
                <c:pt idx="4588">
                  <c:v>76.483333333333249</c:v>
                </c:pt>
                <c:pt idx="4589">
                  <c:v>76.5</c:v>
                </c:pt>
                <c:pt idx="4590">
                  <c:v>76.516666666666666</c:v>
                </c:pt>
                <c:pt idx="4591">
                  <c:v>76.533333333333289</c:v>
                </c:pt>
                <c:pt idx="4592">
                  <c:v>76.55</c:v>
                </c:pt>
                <c:pt idx="4593">
                  <c:v>76.566666666666663</c:v>
                </c:pt>
                <c:pt idx="4594">
                  <c:v>76.583333333333258</c:v>
                </c:pt>
                <c:pt idx="4595">
                  <c:v>76.599999999999994</c:v>
                </c:pt>
                <c:pt idx="4596">
                  <c:v>76.61666666666666</c:v>
                </c:pt>
                <c:pt idx="4597">
                  <c:v>76.633333333333226</c:v>
                </c:pt>
                <c:pt idx="4598">
                  <c:v>76.649999999999991</c:v>
                </c:pt>
                <c:pt idx="4599">
                  <c:v>76.666666666666671</c:v>
                </c:pt>
                <c:pt idx="4600">
                  <c:v>76.683333333333195</c:v>
                </c:pt>
                <c:pt idx="4601">
                  <c:v>76.7</c:v>
                </c:pt>
                <c:pt idx="4602">
                  <c:v>76.716666666666697</c:v>
                </c:pt>
                <c:pt idx="4603">
                  <c:v>76.733333333333249</c:v>
                </c:pt>
                <c:pt idx="4604">
                  <c:v>76.75</c:v>
                </c:pt>
                <c:pt idx="4605">
                  <c:v>76.766666666666666</c:v>
                </c:pt>
                <c:pt idx="4606">
                  <c:v>76.783333333333289</c:v>
                </c:pt>
                <c:pt idx="4607">
                  <c:v>76.8</c:v>
                </c:pt>
                <c:pt idx="4608">
                  <c:v>76.816666666666663</c:v>
                </c:pt>
                <c:pt idx="4609">
                  <c:v>76.833333333333258</c:v>
                </c:pt>
                <c:pt idx="4610">
                  <c:v>76.849999999999994</c:v>
                </c:pt>
                <c:pt idx="4611">
                  <c:v>76.86666666666666</c:v>
                </c:pt>
                <c:pt idx="4612">
                  <c:v>76.883333333333226</c:v>
                </c:pt>
                <c:pt idx="4613">
                  <c:v>76.900000000000006</c:v>
                </c:pt>
                <c:pt idx="4614">
                  <c:v>76.916666666666757</c:v>
                </c:pt>
                <c:pt idx="4615">
                  <c:v>76.933333333333309</c:v>
                </c:pt>
                <c:pt idx="4616">
                  <c:v>76.95</c:v>
                </c:pt>
                <c:pt idx="4617">
                  <c:v>76.966666666666697</c:v>
                </c:pt>
                <c:pt idx="4618">
                  <c:v>76.983333333333249</c:v>
                </c:pt>
                <c:pt idx="4619">
                  <c:v>77</c:v>
                </c:pt>
                <c:pt idx="4620">
                  <c:v>77.016666666666666</c:v>
                </c:pt>
                <c:pt idx="4621">
                  <c:v>77.033333333333289</c:v>
                </c:pt>
                <c:pt idx="4622">
                  <c:v>77.05</c:v>
                </c:pt>
                <c:pt idx="4623">
                  <c:v>77.066666666666663</c:v>
                </c:pt>
                <c:pt idx="4624">
                  <c:v>77.083333333333258</c:v>
                </c:pt>
                <c:pt idx="4625">
                  <c:v>77.099999999999994</c:v>
                </c:pt>
                <c:pt idx="4626">
                  <c:v>77.11666666666666</c:v>
                </c:pt>
                <c:pt idx="4627">
                  <c:v>77.133333333333226</c:v>
                </c:pt>
                <c:pt idx="4628">
                  <c:v>77.149999999999991</c:v>
                </c:pt>
                <c:pt idx="4629">
                  <c:v>77.166666666666671</c:v>
                </c:pt>
                <c:pt idx="4630">
                  <c:v>77.183333333333195</c:v>
                </c:pt>
                <c:pt idx="4631">
                  <c:v>77.2</c:v>
                </c:pt>
                <c:pt idx="4632">
                  <c:v>77.216666666666697</c:v>
                </c:pt>
                <c:pt idx="4633">
                  <c:v>77.233333333333249</c:v>
                </c:pt>
                <c:pt idx="4634">
                  <c:v>77.25</c:v>
                </c:pt>
                <c:pt idx="4635">
                  <c:v>77.266666666666666</c:v>
                </c:pt>
                <c:pt idx="4636">
                  <c:v>77.283333333333289</c:v>
                </c:pt>
                <c:pt idx="4637">
                  <c:v>77.3</c:v>
                </c:pt>
                <c:pt idx="4638">
                  <c:v>77.316666666666663</c:v>
                </c:pt>
                <c:pt idx="4639">
                  <c:v>77.333333333333258</c:v>
                </c:pt>
                <c:pt idx="4640">
                  <c:v>77.349999999999994</c:v>
                </c:pt>
                <c:pt idx="4641">
                  <c:v>77.36666666666666</c:v>
                </c:pt>
                <c:pt idx="4642">
                  <c:v>77.383333333333226</c:v>
                </c:pt>
                <c:pt idx="4643">
                  <c:v>77.400000000000006</c:v>
                </c:pt>
                <c:pt idx="4644">
                  <c:v>77.416666666666757</c:v>
                </c:pt>
                <c:pt idx="4645">
                  <c:v>77.433333333333309</c:v>
                </c:pt>
                <c:pt idx="4646">
                  <c:v>77.45</c:v>
                </c:pt>
                <c:pt idx="4647">
                  <c:v>77.466666666666697</c:v>
                </c:pt>
                <c:pt idx="4648">
                  <c:v>77.483333333333249</c:v>
                </c:pt>
                <c:pt idx="4649">
                  <c:v>77.5</c:v>
                </c:pt>
                <c:pt idx="4650">
                  <c:v>77.516666666666666</c:v>
                </c:pt>
                <c:pt idx="4651">
                  <c:v>77.533333333333289</c:v>
                </c:pt>
                <c:pt idx="4652">
                  <c:v>77.55</c:v>
                </c:pt>
                <c:pt idx="4653">
                  <c:v>77.566666666666663</c:v>
                </c:pt>
                <c:pt idx="4654">
                  <c:v>77.583333333333258</c:v>
                </c:pt>
                <c:pt idx="4655">
                  <c:v>77.599999999999994</c:v>
                </c:pt>
                <c:pt idx="4656">
                  <c:v>77.61666666666666</c:v>
                </c:pt>
                <c:pt idx="4657">
                  <c:v>77.633333333333226</c:v>
                </c:pt>
                <c:pt idx="4658">
                  <c:v>77.649999999999991</c:v>
                </c:pt>
                <c:pt idx="4659">
                  <c:v>77.666666666666671</c:v>
                </c:pt>
                <c:pt idx="4660">
                  <c:v>77.683333333333195</c:v>
                </c:pt>
                <c:pt idx="4661">
                  <c:v>77.7</c:v>
                </c:pt>
                <c:pt idx="4662">
                  <c:v>77.716666666666697</c:v>
                </c:pt>
                <c:pt idx="4663">
                  <c:v>77.733333333333249</c:v>
                </c:pt>
                <c:pt idx="4664">
                  <c:v>77.75</c:v>
                </c:pt>
                <c:pt idx="4665">
                  <c:v>77.766666666666666</c:v>
                </c:pt>
                <c:pt idx="4666">
                  <c:v>77.783333333333289</c:v>
                </c:pt>
                <c:pt idx="4667">
                  <c:v>77.8</c:v>
                </c:pt>
                <c:pt idx="4668">
                  <c:v>77.816666666666663</c:v>
                </c:pt>
                <c:pt idx="4669">
                  <c:v>77.833333333333258</c:v>
                </c:pt>
                <c:pt idx="4670">
                  <c:v>77.849999999999994</c:v>
                </c:pt>
                <c:pt idx="4671">
                  <c:v>77.86666666666666</c:v>
                </c:pt>
                <c:pt idx="4672">
                  <c:v>77.883333333333226</c:v>
                </c:pt>
                <c:pt idx="4673">
                  <c:v>77.900000000000006</c:v>
                </c:pt>
                <c:pt idx="4674">
                  <c:v>77.916666666666757</c:v>
                </c:pt>
                <c:pt idx="4675">
                  <c:v>77.933333333333309</c:v>
                </c:pt>
                <c:pt idx="4676">
                  <c:v>77.95</c:v>
                </c:pt>
                <c:pt idx="4677">
                  <c:v>77.966666666666697</c:v>
                </c:pt>
                <c:pt idx="4678">
                  <c:v>77.983333333333249</c:v>
                </c:pt>
                <c:pt idx="4679">
                  <c:v>78</c:v>
                </c:pt>
                <c:pt idx="4680">
                  <c:v>78.016666666666666</c:v>
                </c:pt>
                <c:pt idx="4681">
                  <c:v>78.033333333333289</c:v>
                </c:pt>
                <c:pt idx="4682">
                  <c:v>78.05</c:v>
                </c:pt>
                <c:pt idx="4683">
                  <c:v>78.066666666666663</c:v>
                </c:pt>
                <c:pt idx="4684">
                  <c:v>78.083333333333258</c:v>
                </c:pt>
                <c:pt idx="4685">
                  <c:v>78.099999999999994</c:v>
                </c:pt>
                <c:pt idx="4686">
                  <c:v>78.11666666666666</c:v>
                </c:pt>
                <c:pt idx="4687">
                  <c:v>78.133333333333226</c:v>
                </c:pt>
                <c:pt idx="4688">
                  <c:v>78.149999999999991</c:v>
                </c:pt>
                <c:pt idx="4689">
                  <c:v>78.166666666666671</c:v>
                </c:pt>
                <c:pt idx="4690">
                  <c:v>78.183333333333195</c:v>
                </c:pt>
                <c:pt idx="4691">
                  <c:v>78.2</c:v>
                </c:pt>
                <c:pt idx="4692">
                  <c:v>78.216666666666697</c:v>
                </c:pt>
                <c:pt idx="4693">
                  <c:v>78.233333333333249</c:v>
                </c:pt>
                <c:pt idx="4694">
                  <c:v>78.25</c:v>
                </c:pt>
                <c:pt idx="4695">
                  <c:v>78.266666666666666</c:v>
                </c:pt>
                <c:pt idx="4696">
                  <c:v>78.283333333333289</c:v>
                </c:pt>
                <c:pt idx="4697">
                  <c:v>78.3</c:v>
                </c:pt>
                <c:pt idx="4698">
                  <c:v>78.316666666666663</c:v>
                </c:pt>
                <c:pt idx="4699">
                  <c:v>78.333333333333258</c:v>
                </c:pt>
                <c:pt idx="4700">
                  <c:v>78.349999999999994</c:v>
                </c:pt>
                <c:pt idx="4701">
                  <c:v>78.36666666666666</c:v>
                </c:pt>
                <c:pt idx="4702">
                  <c:v>78.383333333333226</c:v>
                </c:pt>
                <c:pt idx="4703">
                  <c:v>78.400000000000006</c:v>
                </c:pt>
                <c:pt idx="4704">
                  <c:v>78.416666666666757</c:v>
                </c:pt>
                <c:pt idx="4705">
                  <c:v>78.433333333333309</c:v>
                </c:pt>
                <c:pt idx="4706">
                  <c:v>78.45</c:v>
                </c:pt>
                <c:pt idx="4707">
                  <c:v>78.466666666666697</c:v>
                </c:pt>
                <c:pt idx="4708">
                  <c:v>78.483333333333249</c:v>
                </c:pt>
                <c:pt idx="4709">
                  <c:v>78.5</c:v>
                </c:pt>
                <c:pt idx="4710">
                  <c:v>78.516666666666666</c:v>
                </c:pt>
                <c:pt idx="4711">
                  <c:v>78.533333333333289</c:v>
                </c:pt>
                <c:pt idx="4712">
                  <c:v>78.55</c:v>
                </c:pt>
                <c:pt idx="4713">
                  <c:v>78.566666666666663</c:v>
                </c:pt>
                <c:pt idx="4714">
                  <c:v>78.583333333333258</c:v>
                </c:pt>
                <c:pt idx="4715">
                  <c:v>78.599999999999994</c:v>
                </c:pt>
                <c:pt idx="4716">
                  <c:v>78.61666666666666</c:v>
                </c:pt>
                <c:pt idx="4717">
                  <c:v>78.633333333333226</c:v>
                </c:pt>
                <c:pt idx="4718">
                  <c:v>78.649999999999991</c:v>
                </c:pt>
                <c:pt idx="4719">
                  <c:v>78.666666666666671</c:v>
                </c:pt>
                <c:pt idx="4720">
                  <c:v>78.683333333333195</c:v>
                </c:pt>
                <c:pt idx="4721">
                  <c:v>78.7</c:v>
                </c:pt>
                <c:pt idx="4722">
                  <c:v>78.716666666666697</c:v>
                </c:pt>
                <c:pt idx="4723">
                  <c:v>78.733333333333249</c:v>
                </c:pt>
                <c:pt idx="4724">
                  <c:v>78.75</c:v>
                </c:pt>
                <c:pt idx="4725">
                  <c:v>78.766666666666666</c:v>
                </c:pt>
                <c:pt idx="4726">
                  <c:v>78.783333333333289</c:v>
                </c:pt>
                <c:pt idx="4727">
                  <c:v>78.8</c:v>
                </c:pt>
                <c:pt idx="4728">
                  <c:v>78.816666666666663</c:v>
                </c:pt>
                <c:pt idx="4729">
                  <c:v>78.833333333333258</c:v>
                </c:pt>
                <c:pt idx="4730">
                  <c:v>78.849999999999994</c:v>
                </c:pt>
                <c:pt idx="4731">
                  <c:v>78.86666666666666</c:v>
                </c:pt>
                <c:pt idx="4732">
                  <c:v>78.883333333333226</c:v>
                </c:pt>
                <c:pt idx="4733">
                  <c:v>78.900000000000006</c:v>
                </c:pt>
                <c:pt idx="4734">
                  <c:v>78.916666666666757</c:v>
                </c:pt>
                <c:pt idx="4735">
                  <c:v>78.933333333333309</c:v>
                </c:pt>
                <c:pt idx="4736">
                  <c:v>78.95</c:v>
                </c:pt>
                <c:pt idx="4737">
                  <c:v>78.966666666666697</c:v>
                </c:pt>
                <c:pt idx="4738">
                  <c:v>78.983333333333249</c:v>
                </c:pt>
                <c:pt idx="4739">
                  <c:v>79</c:v>
                </c:pt>
                <c:pt idx="4740">
                  <c:v>79.016666666666666</c:v>
                </c:pt>
                <c:pt idx="4741">
                  <c:v>79.033333333333289</c:v>
                </c:pt>
                <c:pt idx="4742">
                  <c:v>79.05</c:v>
                </c:pt>
                <c:pt idx="4743">
                  <c:v>79.066666666666663</c:v>
                </c:pt>
                <c:pt idx="4744">
                  <c:v>79.083333333333258</c:v>
                </c:pt>
                <c:pt idx="4745">
                  <c:v>79.099999999999994</c:v>
                </c:pt>
                <c:pt idx="4746">
                  <c:v>79.11666666666666</c:v>
                </c:pt>
                <c:pt idx="4747">
                  <c:v>79.133333333333226</c:v>
                </c:pt>
                <c:pt idx="4748">
                  <c:v>79.149999999999991</c:v>
                </c:pt>
                <c:pt idx="4749">
                  <c:v>79.166666666666671</c:v>
                </c:pt>
                <c:pt idx="4750">
                  <c:v>79.183333333333195</c:v>
                </c:pt>
                <c:pt idx="4751">
                  <c:v>79.2</c:v>
                </c:pt>
                <c:pt idx="4752">
                  <c:v>79.216666666666697</c:v>
                </c:pt>
                <c:pt idx="4753">
                  <c:v>79.233333333333249</c:v>
                </c:pt>
                <c:pt idx="4754">
                  <c:v>79.25</c:v>
                </c:pt>
                <c:pt idx="4755">
                  <c:v>79.266666666666666</c:v>
                </c:pt>
                <c:pt idx="4756">
                  <c:v>79.283333333333289</c:v>
                </c:pt>
                <c:pt idx="4757">
                  <c:v>79.3</c:v>
                </c:pt>
                <c:pt idx="4758">
                  <c:v>79.316666666666663</c:v>
                </c:pt>
                <c:pt idx="4759">
                  <c:v>79.333333333333258</c:v>
                </c:pt>
                <c:pt idx="4760">
                  <c:v>79.349999999999994</c:v>
                </c:pt>
                <c:pt idx="4761">
                  <c:v>79.36666666666666</c:v>
                </c:pt>
                <c:pt idx="4762">
                  <c:v>79.383333333333226</c:v>
                </c:pt>
                <c:pt idx="4763">
                  <c:v>79.400000000000006</c:v>
                </c:pt>
                <c:pt idx="4764">
                  <c:v>79.416666666666757</c:v>
                </c:pt>
                <c:pt idx="4765">
                  <c:v>79.433333333333309</c:v>
                </c:pt>
                <c:pt idx="4766">
                  <c:v>79.45</c:v>
                </c:pt>
                <c:pt idx="4767">
                  <c:v>79.466666666666697</c:v>
                </c:pt>
                <c:pt idx="4768">
                  <c:v>79.483333333333249</c:v>
                </c:pt>
                <c:pt idx="4769">
                  <c:v>79.5</c:v>
                </c:pt>
                <c:pt idx="4770">
                  <c:v>79.516666666666666</c:v>
                </c:pt>
                <c:pt idx="4771">
                  <c:v>79.533333333333289</c:v>
                </c:pt>
                <c:pt idx="4772">
                  <c:v>79.55</c:v>
                </c:pt>
                <c:pt idx="4773">
                  <c:v>79.566666666666663</c:v>
                </c:pt>
                <c:pt idx="4774">
                  <c:v>79.583333333333258</c:v>
                </c:pt>
                <c:pt idx="4775">
                  <c:v>79.599999999999994</c:v>
                </c:pt>
                <c:pt idx="4776">
                  <c:v>79.61666666666666</c:v>
                </c:pt>
                <c:pt idx="4777">
                  <c:v>79.633333333333226</c:v>
                </c:pt>
                <c:pt idx="4778">
                  <c:v>79.649999999999991</c:v>
                </c:pt>
                <c:pt idx="4779">
                  <c:v>79.666666666666671</c:v>
                </c:pt>
                <c:pt idx="4780">
                  <c:v>79.683333333333195</c:v>
                </c:pt>
                <c:pt idx="4781">
                  <c:v>79.7</c:v>
                </c:pt>
                <c:pt idx="4782">
                  <c:v>79.716666666666697</c:v>
                </c:pt>
                <c:pt idx="4783">
                  <c:v>79.733333333333249</c:v>
                </c:pt>
                <c:pt idx="4784">
                  <c:v>79.75</c:v>
                </c:pt>
                <c:pt idx="4785">
                  <c:v>79.766666666666666</c:v>
                </c:pt>
                <c:pt idx="4786">
                  <c:v>79.783333333333289</c:v>
                </c:pt>
              </c:numCache>
            </c:numRef>
          </c:xVal>
          <c:yVal>
            <c:numRef>
              <c:f>Feuil3!$O$33:$O$4819</c:f>
              <c:numCache>
                <c:formatCode>General</c:formatCode>
                <c:ptCount val="4787"/>
                <c:pt idx="0">
                  <c:v>10.977000000000002</c:v>
                </c:pt>
                <c:pt idx="1">
                  <c:v>10.974000000000002</c:v>
                </c:pt>
                <c:pt idx="2">
                  <c:v>10.982000000000006</c:v>
                </c:pt>
                <c:pt idx="3">
                  <c:v>10.986000000000002</c:v>
                </c:pt>
                <c:pt idx="4">
                  <c:v>10.983000000000002</c:v>
                </c:pt>
                <c:pt idx="5">
                  <c:v>10.993000000000002</c:v>
                </c:pt>
                <c:pt idx="6">
                  <c:v>10.995000000000006</c:v>
                </c:pt>
                <c:pt idx="7">
                  <c:v>10.999000000000002</c:v>
                </c:pt>
                <c:pt idx="8">
                  <c:v>11.004000000000001</c:v>
                </c:pt>
                <c:pt idx="9">
                  <c:v>11.010000000000002</c:v>
                </c:pt>
                <c:pt idx="10">
                  <c:v>11.012</c:v>
                </c:pt>
                <c:pt idx="11">
                  <c:v>11.019</c:v>
                </c:pt>
                <c:pt idx="12">
                  <c:v>11.024000000000001</c:v>
                </c:pt>
                <c:pt idx="13">
                  <c:v>11.03</c:v>
                </c:pt>
                <c:pt idx="14">
                  <c:v>11.035</c:v>
                </c:pt>
                <c:pt idx="15">
                  <c:v>11.040999999999999</c:v>
                </c:pt>
                <c:pt idx="16">
                  <c:v>11.047000000000001</c:v>
                </c:pt>
                <c:pt idx="17">
                  <c:v>11.05500000000001</c:v>
                </c:pt>
                <c:pt idx="18">
                  <c:v>11.061000000000002</c:v>
                </c:pt>
                <c:pt idx="19">
                  <c:v>11.064000000000002</c:v>
                </c:pt>
                <c:pt idx="20">
                  <c:v>11.068000000000001</c:v>
                </c:pt>
                <c:pt idx="21">
                  <c:v>11.075000000000006</c:v>
                </c:pt>
                <c:pt idx="22">
                  <c:v>11.081000000000001</c:v>
                </c:pt>
                <c:pt idx="23">
                  <c:v>11.085000000000004</c:v>
                </c:pt>
                <c:pt idx="24">
                  <c:v>11.088000000000001</c:v>
                </c:pt>
                <c:pt idx="25">
                  <c:v>11.093000000000002</c:v>
                </c:pt>
                <c:pt idx="26">
                  <c:v>11.099</c:v>
                </c:pt>
                <c:pt idx="27">
                  <c:v>11.105</c:v>
                </c:pt>
                <c:pt idx="28">
                  <c:v>11.108000000000001</c:v>
                </c:pt>
                <c:pt idx="29">
                  <c:v>11.117000000000001</c:v>
                </c:pt>
                <c:pt idx="30">
                  <c:v>11.120999999999999</c:v>
                </c:pt>
                <c:pt idx="31">
                  <c:v>11.124000000000001</c:v>
                </c:pt>
                <c:pt idx="32">
                  <c:v>11.129</c:v>
                </c:pt>
                <c:pt idx="33">
                  <c:v>11.133000000000001</c:v>
                </c:pt>
                <c:pt idx="34">
                  <c:v>11.136999999999999</c:v>
                </c:pt>
                <c:pt idx="35">
                  <c:v>11.143000000000001</c:v>
                </c:pt>
                <c:pt idx="36">
                  <c:v>11.146999999999998</c:v>
                </c:pt>
                <c:pt idx="37">
                  <c:v>11.153000000000002</c:v>
                </c:pt>
                <c:pt idx="38">
                  <c:v>11.158000000000001</c:v>
                </c:pt>
                <c:pt idx="39">
                  <c:v>11.162000000000004</c:v>
                </c:pt>
                <c:pt idx="40">
                  <c:v>11.164000000000001</c:v>
                </c:pt>
                <c:pt idx="41">
                  <c:v>11.166000000000002</c:v>
                </c:pt>
                <c:pt idx="42">
                  <c:v>11.175000000000002</c:v>
                </c:pt>
                <c:pt idx="43">
                  <c:v>11.182</c:v>
                </c:pt>
                <c:pt idx="44">
                  <c:v>11.186000000000002</c:v>
                </c:pt>
                <c:pt idx="45">
                  <c:v>11.197000000000001</c:v>
                </c:pt>
                <c:pt idx="46">
                  <c:v>11.196000000000002</c:v>
                </c:pt>
                <c:pt idx="47">
                  <c:v>11.206000000000001</c:v>
                </c:pt>
                <c:pt idx="48">
                  <c:v>11.210999999999999</c:v>
                </c:pt>
                <c:pt idx="49">
                  <c:v>11.222</c:v>
                </c:pt>
                <c:pt idx="50">
                  <c:v>11.227999999999998</c:v>
                </c:pt>
                <c:pt idx="51">
                  <c:v>11.236000000000001</c:v>
                </c:pt>
                <c:pt idx="52">
                  <c:v>11.241999999999999</c:v>
                </c:pt>
                <c:pt idx="53">
                  <c:v>11.248999999999999</c:v>
                </c:pt>
                <c:pt idx="54">
                  <c:v>11.257000000000001</c:v>
                </c:pt>
                <c:pt idx="55">
                  <c:v>11.266000000000002</c:v>
                </c:pt>
                <c:pt idx="56">
                  <c:v>11.276000000000002</c:v>
                </c:pt>
                <c:pt idx="57">
                  <c:v>11.281000000000001</c:v>
                </c:pt>
                <c:pt idx="58">
                  <c:v>11.293999999999999</c:v>
                </c:pt>
                <c:pt idx="59">
                  <c:v>11.301000000000002</c:v>
                </c:pt>
                <c:pt idx="60">
                  <c:v>11.313000000000002</c:v>
                </c:pt>
                <c:pt idx="61">
                  <c:v>11.323000000000002</c:v>
                </c:pt>
                <c:pt idx="62">
                  <c:v>11.326000000000002</c:v>
                </c:pt>
                <c:pt idx="63">
                  <c:v>11.341000000000001</c:v>
                </c:pt>
                <c:pt idx="64">
                  <c:v>11.345000000000002</c:v>
                </c:pt>
                <c:pt idx="65">
                  <c:v>11.35000000000001</c:v>
                </c:pt>
                <c:pt idx="66">
                  <c:v>11.361000000000002</c:v>
                </c:pt>
                <c:pt idx="67">
                  <c:v>11.373000000000006</c:v>
                </c:pt>
                <c:pt idx="68">
                  <c:v>11.375000000000011</c:v>
                </c:pt>
                <c:pt idx="69">
                  <c:v>11.386000000000006</c:v>
                </c:pt>
                <c:pt idx="70">
                  <c:v>11.394000000000002</c:v>
                </c:pt>
                <c:pt idx="71">
                  <c:v>11.405000000000006</c:v>
                </c:pt>
                <c:pt idx="72">
                  <c:v>11.414000000000001</c:v>
                </c:pt>
                <c:pt idx="73">
                  <c:v>11.420000000000002</c:v>
                </c:pt>
                <c:pt idx="74">
                  <c:v>11.426000000000002</c:v>
                </c:pt>
                <c:pt idx="75">
                  <c:v>11.432</c:v>
                </c:pt>
                <c:pt idx="76">
                  <c:v>11.447999999999999</c:v>
                </c:pt>
                <c:pt idx="77">
                  <c:v>11.450000000000006</c:v>
                </c:pt>
                <c:pt idx="78">
                  <c:v>11.45900000000001</c:v>
                </c:pt>
                <c:pt idx="79">
                  <c:v>11.473000000000004</c:v>
                </c:pt>
                <c:pt idx="80">
                  <c:v>11.483000000000002</c:v>
                </c:pt>
                <c:pt idx="81">
                  <c:v>11.491000000000001</c:v>
                </c:pt>
                <c:pt idx="82">
                  <c:v>11.492000000000004</c:v>
                </c:pt>
                <c:pt idx="83">
                  <c:v>11.510000000000002</c:v>
                </c:pt>
                <c:pt idx="84">
                  <c:v>11.520000000000001</c:v>
                </c:pt>
                <c:pt idx="85">
                  <c:v>11.529</c:v>
                </c:pt>
                <c:pt idx="86">
                  <c:v>11.535</c:v>
                </c:pt>
                <c:pt idx="87">
                  <c:v>11.543000000000001</c:v>
                </c:pt>
                <c:pt idx="88">
                  <c:v>11.554000000000002</c:v>
                </c:pt>
                <c:pt idx="89">
                  <c:v>11.564000000000002</c:v>
                </c:pt>
                <c:pt idx="90">
                  <c:v>11.569000000000004</c:v>
                </c:pt>
                <c:pt idx="91">
                  <c:v>11.577000000000002</c:v>
                </c:pt>
                <c:pt idx="92">
                  <c:v>11.593000000000002</c:v>
                </c:pt>
                <c:pt idx="93">
                  <c:v>11.596000000000002</c:v>
                </c:pt>
                <c:pt idx="94">
                  <c:v>11.605</c:v>
                </c:pt>
                <c:pt idx="95">
                  <c:v>11.608000000000001</c:v>
                </c:pt>
                <c:pt idx="96">
                  <c:v>11.625</c:v>
                </c:pt>
                <c:pt idx="97">
                  <c:v>11.633000000000001</c:v>
                </c:pt>
                <c:pt idx="98">
                  <c:v>11.639999999999999</c:v>
                </c:pt>
                <c:pt idx="99">
                  <c:v>11.651000000000002</c:v>
                </c:pt>
                <c:pt idx="100">
                  <c:v>11.660000000000002</c:v>
                </c:pt>
                <c:pt idx="101">
                  <c:v>11.667000000000002</c:v>
                </c:pt>
                <c:pt idx="102">
                  <c:v>11.678000000000001</c:v>
                </c:pt>
                <c:pt idx="103">
                  <c:v>11.687000000000001</c:v>
                </c:pt>
                <c:pt idx="104">
                  <c:v>11.7</c:v>
                </c:pt>
                <c:pt idx="105">
                  <c:v>11.709</c:v>
                </c:pt>
                <c:pt idx="106">
                  <c:v>11.713000000000001</c:v>
                </c:pt>
                <c:pt idx="107">
                  <c:v>11.719999999999999</c:v>
                </c:pt>
                <c:pt idx="108">
                  <c:v>11.733999999999998</c:v>
                </c:pt>
                <c:pt idx="109">
                  <c:v>11.740999999999998</c:v>
                </c:pt>
                <c:pt idx="110">
                  <c:v>11.748999999999999</c:v>
                </c:pt>
                <c:pt idx="111">
                  <c:v>11.755000000000004</c:v>
                </c:pt>
                <c:pt idx="112">
                  <c:v>11.764000000000001</c:v>
                </c:pt>
                <c:pt idx="113">
                  <c:v>11.781000000000001</c:v>
                </c:pt>
                <c:pt idx="114">
                  <c:v>11.787000000000001</c:v>
                </c:pt>
                <c:pt idx="115">
                  <c:v>11.797000000000001</c:v>
                </c:pt>
                <c:pt idx="116">
                  <c:v>11.80500000000001</c:v>
                </c:pt>
                <c:pt idx="117">
                  <c:v>11.817000000000002</c:v>
                </c:pt>
                <c:pt idx="118">
                  <c:v>11.832000000000004</c:v>
                </c:pt>
                <c:pt idx="119">
                  <c:v>11.836000000000002</c:v>
                </c:pt>
                <c:pt idx="120">
                  <c:v>11.848000000000001</c:v>
                </c:pt>
                <c:pt idx="121">
                  <c:v>11.858000000000002</c:v>
                </c:pt>
                <c:pt idx="122">
                  <c:v>11.86900000000001</c:v>
                </c:pt>
                <c:pt idx="123">
                  <c:v>11.883000000000004</c:v>
                </c:pt>
                <c:pt idx="124">
                  <c:v>11.89200000000001</c:v>
                </c:pt>
                <c:pt idx="125">
                  <c:v>11.903000000000002</c:v>
                </c:pt>
                <c:pt idx="126">
                  <c:v>11.911000000000001</c:v>
                </c:pt>
                <c:pt idx="127">
                  <c:v>11.923000000000002</c:v>
                </c:pt>
                <c:pt idx="128">
                  <c:v>11.934000000000001</c:v>
                </c:pt>
                <c:pt idx="129">
                  <c:v>11.942</c:v>
                </c:pt>
                <c:pt idx="130">
                  <c:v>11.958000000000002</c:v>
                </c:pt>
                <c:pt idx="131">
                  <c:v>11.967000000000002</c:v>
                </c:pt>
                <c:pt idx="132">
                  <c:v>11.978000000000002</c:v>
                </c:pt>
                <c:pt idx="133">
                  <c:v>11.988000000000001</c:v>
                </c:pt>
                <c:pt idx="134">
                  <c:v>11.999000000000002</c:v>
                </c:pt>
                <c:pt idx="135">
                  <c:v>12.012</c:v>
                </c:pt>
                <c:pt idx="136">
                  <c:v>12.017000000000001</c:v>
                </c:pt>
                <c:pt idx="137">
                  <c:v>12.033000000000001</c:v>
                </c:pt>
                <c:pt idx="138">
                  <c:v>12.046000000000001</c:v>
                </c:pt>
                <c:pt idx="139">
                  <c:v>12.043999999999999</c:v>
                </c:pt>
                <c:pt idx="140">
                  <c:v>12.056000000000004</c:v>
                </c:pt>
                <c:pt idx="141">
                  <c:v>12.063000000000002</c:v>
                </c:pt>
                <c:pt idx="142">
                  <c:v>12.074000000000002</c:v>
                </c:pt>
                <c:pt idx="143">
                  <c:v>12.078000000000001</c:v>
                </c:pt>
                <c:pt idx="144">
                  <c:v>12.088000000000001</c:v>
                </c:pt>
                <c:pt idx="145">
                  <c:v>12.089</c:v>
                </c:pt>
                <c:pt idx="146">
                  <c:v>12.097000000000001</c:v>
                </c:pt>
                <c:pt idx="147">
                  <c:v>12.105</c:v>
                </c:pt>
                <c:pt idx="148">
                  <c:v>12.112</c:v>
                </c:pt>
                <c:pt idx="149">
                  <c:v>12.117000000000001</c:v>
                </c:pt>
                <c:pt idx="150">
                  <c:v>12.125</c:v>
                </c:pt>
                <c:pt idx="151">
                  <c:v>12.129</c:v>
                </c:pt>
                <c:pt idx="152">
                  <c:v>12.137999999999998</c:v>
                </c:pt>
                <c:pt idx="153">
                  <c:v>12.141999999999999</c:v>
                </c:pt>
                <c:pt idx="154">
                  <c:v>12.15</c:v>
                </c:pt>
                <c:pt idx="155">
                  <c:v>12.154000000000002</c:v>
                </c:pt>
                <c:pt idx="156">
                  <c:v>12.160000000000002</c:v>
                </c:pt>
                <c:pt idx="157">
                  <c:v>12.166000000000002</c:v>
                </c:pt>
                <c:pt idx="158">
                  <c:v>12.176000000000002</c:v>
                </c:pt>
                <c:pt idx="159">
                  <c:v>12.181000000000001</c:v>
                </c:pt>
                <c:pt idx="160">
                  <c:v>12.186000000000002</c:v>
                </c:pt>
                <c:pt idx="161">
                  <c:v>12.190000000000001</c:v>
                </c:pt>
                <c:pt idx="162">
                  <c:v>12.195</c:v>
                </c:pt>
                <c:pt idx="163">
                  <c:v>12.202</c:v>
                </c:pt>
                <c:pt idx="164">
                  <c:v>12.202</c:v>
                </c:pt>
                <c:pt idx="165">
                  <c:v>12.207000000000001</c:v>
                </c:pt>
                <c:pt idx="166">
                  <c:v>12.218999999999999</c:v>
                </c:pt>
                <c:pt idx="167">
                  <c:v>12.223000000000001</c:v>
                </c:pt>
                <c:pt idx="168">
                  <c:v>12.230999999999998</c:v>
                </c:pt>
                <c:pt idx="169">
                  <c:v>12.227999999999998</c:v>
                </c:pt>
                <c:pt idx="170">
                  <c:v>12.236000000000001</c:v>
                </c:pt>
                <c:pt idx="171">
                  <c:v>12.239999999999998</c:v>
                </c:pt>
                <c:pt idx="172">
                  <c:v>12.251000000000001</c:v>
                </c:pt>
                <c:pt idx="173">
                  <c:v>12.254000000000001</c:v>
                </c:pt>
                <c:pt idx="174">
                  <c:v>12.256000000000002</c:v>
                </c:pt>
                <c:pt idx="175">
                  <c:v>12.263000000000002</c:v>
                </c:pt>
                <c:pt idx="176">
                  <c:v>12.268000000000001</c:v>
                </c:pt>
                <c:pt idx="177">
                  <c:v>12.275</c:v>
                </c:pt>
                <c:pt idx="178">
                  <c:v>12.277999999999999</c:v>
                </c:pt>
                <c:pt idx="179">
                  <c:v>12.284000000000001</c:v>
                </c:pt>
                <c:pt idx="180">
                  <c:v>12.289</c:v>
                </c:pt>
                <c:pt idx="181">
                  <c:v>12.292</c:v>
                </c:pt>
                <c:pt idx="182">
                  <c:v>12.297000000000001</c:v>
                </c:pt>
                <c:pt idx="183">
                  <c:v>12.3</c:v>
                </c:pt>
                <c:pt idx="184">
                  <c:v>12.303000000000004</c:v>
                </c:pt>
                <c:pt idx="185">
                  <c:v>12.309000000000006</c:v>
                </c:pt>
                <c:pt idx="186">
                  <c:v>12.313000000000002</c:v>
                </c:pt>
                <c:pt idx="187">
                  <c:v>12.321000000000002</c:v>
                </c:pt>
                <c:pt idx="188">
                  <c:v>12.322000000000006</c:v>
                </c:pt>
                <c:pt idx="189">
                  <c:v>12.324000000000002</c:v>
                </c:pt>
                <c:pt idx="190">
                  <c:v>12.332000000000004</c:v>
                </c:pt>
                <c:pt idx="191">
                  <c:v>12.338000000000001</c:v>
                </c:pt>
                <c:pt idx="192">
                  <c:v>12.342000000000002</c:v>
                </c:pt>
                <c:pt idx="193">
                  <c:v>12.347000000000001</c:v>
                </c:pt>
                <c:pt idx="194">
                  <c:v>12.353000000000012</c:v>
                </c:pt>
                <c:pt idx="195">
                  <c:v>12.362000000000011</c:v>
                </c:pt>
                <c:pt idx="196">
                  <c:v>12.367000000000004</c:v>
                </c:pt>
                <c:pt idx="197">
                  <c:v>12.365000000000011</c:v>
                </c:pt>
                <c:pt idx="198">
                  <c:v>12.370000000000006</c:v>
                </c:pt>
                <c:pt idx="199">
                  <c:v>12.375000000000011</c:v>
                </c:pt>
                <c:pt idx="200">
                  <c:v>12.37900000000001</c:v>
                </c:pt>
                <c:pt idx="201">
                  <c:v>12.387000000000002</c:v>
                </c:pt>
                <c:pt idx="202">
                  <c:v>12.387000000000002</c:v>
                </c:pt>
                <c:pt idx="203">
                  <c:v>12.393000000000002</c:v>
                </c:pt>
                <c:pt idx="204">
                  <c:v>12.401000000000002</c:v>
                </c:pt>
                <c:pt idx="205">
                  <c:v>12.396000000000004</c:v>
                </c:pt>
                <c:pt idx="206">
                  <c:v>12.404000000000002</c:v>
                </c:pt>
                <c:pt idx="207">
                  <c:v>12.404000000000002</c:v>
                </c:pt>
                <c:pt idx="208">
                  <c:v>12.411000000000001</c:v>
                </c:pt>
                <c:pt idx="209">
                  <c:v>12.416000000000002</c:v>
                </c:pt>
                <c:pt idx="210">
                  <c:v>12.425000000000002</c:v>
                </c:pt>
                <c:pt idx="211">
                  <c:v>12.427000000000001</c:v>
                </c:pt>
                <c:pt idx="212">
                  <c:v>12.434000000000001</c:v>
                </c:pt>
                <c:pt idx="213">
                  <c:v>12.435</c:v>
                </c:pt>
                <c:pt idx="214">
                  <c:v>12.446000000000002</c:v>
                </c:pt>
                <c:pt idx="215">
                  <c:v>12.446000000000002</c:v>
                </c:pt>
                <c:pt idx="216">
                  <c:v>12.449</c:v>
                </c:pt>
                <c:pt idx="217">
                  <c:v>12.455000000000011</c:v>
                </c:pt>
                <c:pt idx="218">
                  <c:v>12.464000000000002</c:v>
                </c:pt>
                <c:pt idx="219">
                  <c:v>12.471000000000002</c:v>
                </c:pt>
                <c:pt idx="220">
                  <c:v>12.480000000000002</c:v>
                </c:pt>
                <c:pt idx="221">
                  <c:v>12.479000000000006</c:v>
                </c:pt>
                <c:pt idx="222">
                  <c:v>12.478000000000002</c:v>
                </c:pt>
                <c:pt idx="223">
                  <c:v>12.490000000000002</c:v>
                </c:pt>
                <c:pt idx="224">
                  <c:v>12.493000000000002</c:v>
                </c:pt>
                <c:pt idx="225">
                  <c:v>12.500000000000002</c:v>
                </c:pt>
                <c:pt idx="226">
                  <c:v>12.502000000000002</c:v>
                </c:pt>
                <c:pt idx="227">
                  <c:v>12.513000000000002</c:v>
                </c:pt>
                <c:pt idx="228">
                  <c:v>12.513000000000002</c:v>
                </c:pt>
                <c:pt idx="229">
                  <c:v>12.516000000000002</c:v>
                </c:pt>
                <c:pt idx="230">
                  <c:v>12.524000000000001</c:v>
                </c:pt>
                <c:pt idx="231">
                  <c:v>12.53</c:v>
                </c:pt>
                <c:pt idx="232">
                  <c:v>12.532</c:v>
                </c:pt>
                <c:pt idx="233">
                  <c:v>12.54</c:v>
                </c:pt>
                <c:pt idx="234">
                  <c:v>12.545</c:v>
                </c:pt>
                <c:pt idx="235">
                  <c:v>12.545</c:v>
                </c:pt>
                <c:pt idx="236">
                  <c:v>12.55500000000001</c:v>
                </c:pt>
                <c:pt idx="237">
                  <c:v>12.557000000000002</c:v>
                </c:pt>
                <c:pt idx="238">
                  <c:v>12.563000000000002</c:v>
                </c:pt>
                <c:pt idx="239">
                  <c:v>12.570000000000002</c:v>
                </c:pt>
                <c:pt idx="240">
                  <c:v>12.577000000000002</c:v>
                </c:pt>
                <c:pt idx="241">
                  <c:v>12.580000000000002</c:v>
                </c:pt>
                <c:pt idx="242">
                  <c:v>12.580000000000002</c:v>
                </c:pt>
                <c:pt idx="243">
                  <c:v>12.589</c:v>
                </c:pt>
                <c:pt idx="244">
                  <c:v>12.591000000000001</c:v>
                </c:pt>
                <c:pt idx="245">
                  <c:v>12.601000000000001</c:v>
                </c:pt>
                <c:pt idx="246">
                  <c:v>12.609</c:v>
                </c:pt>
                <c:pt idx="247">
                  <c:v>12.616000000000001</c:v>
                </c:pt>
                <c:pt idx="248">
                  <c:v>12.62</c:v>
                </c:pt>
                <c:pt idx="249">
                  <c:v>12.625</c:v>
                </c:pt>
                <c:pt idx="250">
                  <c:v>12.633000000000001</c:v>
                </c:pt>
                <c:pt idx="251">
                  <c:v>12.636000000000001</c:v>
                </c:pt>
                <c:pt idx="252">
                  <c:v>12.65</c:v>
                </c:pt>
                <c:pt idx="253">
                  <c:v>12.65</c:v>
                </c:pt>
                <c:pt idx="254">
                  <c:v>12.654000000000002</c:v>
                </c:pt>
                <c:pt idx="255">
                  <c:v>12.661000000000001</c:v>
                </c:pt>
                <c:pt idx="256">
                  <c:v>12.668000000000001</c:v>
                </c:pt>
                <c:pt idx="257">
                  <c:v>12.674000000000001</c:v>
                </c:pt>
                <c:pt idx="258">
                  <c:v>12.679</c:v>
                </c:pt>
                <c:pt idx="259">
                  <c:v>12.687000000000001</c:v>
                </c:pt>
                <c:pt idx="260">
                  <c:v>12.703000000000001</c:v>
                </c:pt>
                <c:pt idx="261">
                  <c:v>12.703000000000001</c:v>
                </c:pt>
                <c:pt idx="262">
                  <c:v>12.707000000000001</c:v>
                </c:pt>
                <c:pt idx="263">
                  <c:v>12.713999999999999</c:v>
                </c:pt>
                <c:pt idx="264">
                  <c:v>12.723000000000001</c:v>
                </c:pt>
                <c:pt idx="265">
                  <c:v>12.723000000000001</c:v>
                </c:pt>
                <c:pt idx="266">
                  <c:v>12.734999999999999</c:v>
                </c:pt>
                <c:pt idx="267">
                  <c:v>12.733999999999998</c:v>
                </c:pt>
                <c:pt idx="268">
                  <c:v>12.743999999999998</c:v>
                </c:pt>
                <c:pt idx="269">
                  <c:v>12.747999999999999</c:v>
                </c:pt>
                <c:pt idx="270">
                  <c:v>12.753000000000002</c:v>
                </c:pt>
                <c:pt idx="271">
                  <c:v>12.758000000000001</c:v>
                </c:pt>
                <c:pt idx="272">
                  <c:v>12.766000000000002</c:v>
                </c:pt>
                <c:pt idx="273">
                  <c:v>12.769</c:v>
                </c:pt>
                <c:pt idx="274">
                  <c:v>12.777000000000001</c:v>
                </c:pt>
                <c:pt idx="275">
                  <c:v>12.779</c:v>
                </c:pt>
                <c:pt idx="276">
                  <c:v>12.789</c:v>
                </c:pt>
                <c:pt idx="277">
                  <c:v>12.793999999999999</c:v>
                </c:pt>
                <c:pt idx="278">
                  <c:v>12.8</c:v>
                </c:pt>
                <c:pt idx="279">
                  <c:v>12.80200000000001</c:v>
                </c:pt>
                <c:pt idx="280">
                  <c:v>12.809000000000006</c:v>
                </c:pt>
                <c:pt idx="281">
                  <c:v>12.814000000000002</c:v>
                </c:pt>
                <c:pt idx="282">
                  <c:v>12.824000000000002</c:v>
                </c:pt>
                <c:pt idx="283">
                  <c:v>12.830000000000002</c:v>
                </c:pt>
                <c:pt idx="284">
                  <c:v>12.834000000000001</c:v>
                </c:pt>
                <c:pt idx="285">
                  <c:v>12.838000000000001</c:v>
                </c:pt>
                <c:pt idx="286">
                  <c:v>12.847000000000001</c:v>
                </c:pt>
                <c:pt idx="287">
                  <c:v>12.844000000000001</c:v>
                </c:pt>
                <c:pt idx="288">
                  <c:v>12.856000000000014</c:v>
                </c:pt>
                <c:pt idx="289">
                  <c:v>12.865000000000011</c:v>
                </c:pt>
                <c:pt idx="290">
                  <c:v>12.868000000000002</c:v>
                </c:pt>
                <c:pt idx="291">
                  <c:v>12.876000000000012</c:v>
                </c:pt>
                <c:pt idx="292">
                  <c:v>12.87900000000001</c:v>
                </c:pt>
                <c:pt idx="293">
                  <c:v>12.887000000000002</c:v>
                </c:pt>
                <c:pt idx="294">
                  <c:v>12.887000000000002</c:v>
                </c:pt>
                <c:pt idx="295">
                  <c:v>12.89500000000001</c:v>
                </c:pt>
                <c:pt idx="296">
                  <c:v>12.904000000000002</c:v>
                </c:pt>
                <c:pt idx="297">
                  <c:v>12.911000000000001</c:v>
                </c:pt>
                <c:pt idx="298">
                  <c:v>12.916000000000002</c:v>
                </c:pt>
                <c:pt idx="299">
                  <c:v>12.920000000000002</c:v>
                </c:pt>
                <c:pt idx="300">
                  <c:v>12.928000000000001</c:v>
                </c:pt>
                <c:pt idx="301">
                  <c:v>12.934000000000001</c:v>
                </c:pt>
                <c:pt idx="302">
                  <c:v>12.942</c:v>
                </c:pt>
                <c:pt idx="303">
                  <c:v>12.941000000000001</c:v>
                </c:pt>
                <c:pt idx="304">
                  <c:v>12.951000000000002</c:v>
                </c:pt>
                <c:pt idx="305">
                  <c:v>12.956000000000012</c:v>
                </c:pt>
                <c:pt idx="306">
                  <c:v>12.968</c:v>
                </c:pt>
                <c:pt idx="307">
                  <c:v>12.973000000000004</c:v>
                </c:pt>
                <c:pt idx="308">
                  <c:v>12.98</c:v>
                </c:pt>
                <c:pt idx="309">
                  <c:v>12.98</c:v>
                </c:pt>
                <c:pt idx="310">
                  <c:v>12.98500000000001</c:v>
                </c:pt>
                <c:pt idx="311">
                  <c:v>12.988</c:v>
                </c:pt>
                <c:pt idx="312">
                  <c:v>12.997</c:v>
                </c:pt>
                <c:pt idx="313">
                  <c:v>13.001000000000001</c:v>
                </c:pt>
                <c:pt idx="314">
                  <c:v>13.006</c:v>
                </c:pt>
                <c:pt idx="315">
                  <c:v>13.013000000000002</c:v>
                </c:pt>
                <c:pt idx="316">
                  <c:v>13.024000000000001</c:v>
                </c:pt>
                <c:pt idx="317">
                  <c:v>13.025</c:v>
                </c:pt>
                <c:pt idx="318">
                  <c:v>13.027000000000001</c:v>
                </c:pt>
                <c:pt idx="319">
                  <c:v>13.037000000000001</c:v>
                </c:pt>
                <c:pt idx="320">
                  <c:v>13.042</c:v>
                </c:pt>
                <c:pt idx="321">
                  <c:v>13.05500000000001</c:v>
                </c:pt>
                <c:pt idx="322">
                  <c:v>13.060000000000002</c:v>
                </c:pt>
                <c:pt idx="323">
                  <c:v>13.067</c:v>
                </c:pt>
                <c:pt idx="324">
                  <c:v>13.068000000000001</c:v>
                </c:pt>
                <c:pt idx="325">
                  <c:v>13.074000000000002</c:v>
                </c:pt>
                <c:pt idx="326">
                  <c:v>13.081</c:v>
                </c:pt>
                <c:pt idx="327">
                  <c:v>13.082000000000004</c:v>
                </c:pt>
                <c:pt idx="328">
                  <c:v>13.09</c:v>
                </c:pt>
                <c:pt idx="329">
                  <c:v>13.094000000000001</c:v>
                </c:pt>
                <c:pt idx="330">
                  <c:v>13.104000000000001</c:v>
                </c:pt>
                <c:pt idx="331">
                  <c:v>13.108000000000001</c:v>
                </c:pt>
                <c:pt idx="332">
                  <c:v>13.111000000000001</c:v>
                </c:pt>
                <c:pt idx="333">
                  <c:v>13.115</c:v>
                </c:pt>
                <c:pt idx="334">
                  <c:v>13.122</c:v>
                </c:pt>
                <c:pt idx="335">
                  <c:v>13.126000000000001</c:v>
                </c:pt>
                <c:pt idx="336">
                  <c:v>13.132</c:v>
                </c:pt>
                <c:pt idx="337">
                  <c:v>13.133000000000001</c:v>
                </c:pt>
                <c:pt idx="338">
                  <c:v>13.137</c:v>
                </c:pt>
                <c:pt idx="339">
                  <c:v>13.138999999999999</c:v>
                </c:pt>
                <c:pt idx="340">
                  <c:v>13.15</c:v>
                </c:pt>
                <c:pt idx="341">
                  <c:v>13.152000000000006</c:v>
                </c:pt>
                <c:pt idx="342">
                  <c:v>13.156000000000002</c:v>
                </c:pt>
                <c:pt idx="343">
                  <c:v>13.162000000000004</c:v>
                </c:pt>
                <c:pt idx="344">
                  <c:v>13.165000000000004</c:v>
                </c:pt>
                <c:pt idx="345">
                  <c:v>13.171000000000001</c:v>
                </c:pt>
                <c:pt idx="346">
                  <c:v>13.179</c:v>
                </c:pt>
                <c:pt idx="347">
                  <c:v>13.18</c:v>
                </c:pt>
                <c:pt idx="348">
                  <c:v>13.188000000000001</c:v>
                </c:pt>
                <c:pt idx="349">
                  <c:v>13.196000000000002</c:v>
                </c:pt>
                <c:pt idx="350">
                  <c:v>13.198</c:v>
                </c:pt>
                <c:pt idx="351">
                  <c:v>13.207999999999998</c:v>
                </c:pt>
                <c:pt idx="352">
                  <c:v>13.209</c:v>
                </c:pt>
                <c:pt idx="353">
                  <c:v>13.213999999999999</c:v>
                </c:pt>
                <c:pt idx="354">
                  <c:v>13.223000000000001</c:v>
                </c:pt>
                <c:pt idx="355">
                  <c:v>13.219999999999999</c:v>
                </c:pt>
                <c:pt idx="356">
                  <c:v>13.223000000000001</c:v>
                </c:pt>
                <c:pt idx="357">
                  <c:v>13.225</c:v>
                </c:pt>
                <c:pt idx="358">
                  <c:v>13.238</c:v>
                </c:pt>
                <c:pt idx="359">
                  <c:v>13.239999999999998</c:v>
                </c:pt>
                <c:pt idx="360">
                  <c:v>13.247999999999999</c:v>
                </c:pt>
                <c:pt idx="361">
                  <c:v>13.25</c:v>
                </c:pt>
                <c:pt idx="362">
                  <c:v>13.259</c:v>
                </c:pt>
                <c:pt idx="363">
                  <c:v>13.261000000000001</c:v>
                </c:pt>
                <c:pt idx="364">
                  <c:v>13.271000000000001</c:v>
                </c:pt>
                <c:pt idx="365">
                  <c:v>13.273</c:v>
                </c:pt>
                <c:pt idx="366">
                  <c:v>13.284000000000001</c:v>
                </c:pt>
                <c:pt idx="367">
                  <c:v>13.287000000000001</c:v>
                </c:pt>
                <c:pt idx="368">
                  <c:v>13.297000000000001</c:v>
                </c:pt>
                <c:pt idx="369">
                  <c:v>13.3</c:v>
                </c:pt>
                <c:pt idx="370">
                  <c:v>13.303000000000004</c:v>
                </c:pt>
                <c:pt idx="371">
                  <c:v>13.31500000000001</c:v>
                </c:pt>
                <c:pt idx="372">
                  <c:v>13.322000000000006</c:v>
                </c:pt>
                <c:pt idx="373">
                  <c:v>13.327000000000002</c:v>
                </c:pt>
                <c:pt idx="374">
                  <c:v>13.332000000000004</c:v>
                </c:pt>
                <c:pt idx="375">
                  <c:v>13.335000000000004</c:v>
                </c:pt>
                <c:pt idx="376">
                  <c:v>13.343</c:v>
                </c:pt>
                <c:pt idx="377">
                  <c:v>13.351000000000004</c:v>
                </c:pt>
                <c:pt idx="378">
                  <c:v>13.362000000000011</c:v>
                </c:pt>
                <c:pt idx="379">
                  <c:v>13.371000000000002</c:v>
                </c:pt>
                <c:pt idx="380">
                  <c:v>13.378</c:v>
                </c:pt>
                <c:pt idx="381">
                  <c:v>13.386000000000006</c:v>
                </c:pt>
                <c:pt idx="382">
                  <c:v>13.389000000000006</c:v>
                </c:pt>
                <c:pt idx="383">
                  <c:v>13.396000000000004</c:v>
                </c:pt>
                <c:pt idx="384">
                  <c:v>13.402000000000006</c:v>
                </c:pt>
                <c:pt idx="385">
                  <c:v>13.411000000000001</c:v>
                </c:pt>
                <c:pt idx="386">
                  <c:v>13.419</c:v>
                </c:pt>
                <c:pt idx="387">
                  <c:v>13.425000000000002</c:v>
                </c:pt>
                <c:pt idx="388">
                  <c:v>13.427</c:v>
                </c:pt>
                <c:pt idx="389">
                  <c:v>13.435</c:v>
                </c:pt>
                <c:pt idx="390">
                  <c:v>13.443000000000001</c:v>
                </c:pt>
                <c:pt idx="391">
                  <c:v>13.449</c:v>
                </c:pt>
                <c:pt idx="392">
                  <c:v>13.455000000000011</c:v>
                </c:pt>
                <c:pt idx="393">
                  <c:v>13.47200000000001</c:v>
                </c:pt>
                <c:pt idx="394">
                  <c:v>13.470000000000002</c:v>
                </c:pt>
                <c:pt idx="395">
                  <c:v>13.479000000000006</c:v>
                </c:pt>
                <c:pt idx="396">
                  <c:v>13.479000000000006</c:v>
                </c:pt>
                <c:pt idx="397">
                  <c:v>13.482000000000006</c:v>
                </c:pt>
                <c:pt idx="398">
                  <c:v>13.492000000000004</c:v>
                </c:pt>
                <c:pt idx="399">
                  <c:v>13.494</c:v>
                </c:pt>
                <c:pt idx="400">
                  <c:v>13.501000000000001</c:v>
                </c:pt>
                <c:pt idx="401">
                  <c:v>13.502000000000002</c:v>
                </c:pt>
                <c:pt idx="402">
                  <c:v>13.516000000000002</c:v>
                </c:pt>
                <c:pt idx="403">
                  <c:v>13.517000000000001</c:v>
                </c:pt>
                <c:pt idx="404">
                  <c:v>13.522</c:v>
                </c:pt>
                <c:pt idx="405">
                  <c:v>13.527999999999999</c:v>
                </c:pt>
                <c:pt idx="406">
                  <c:v>13.538</c:v>
                </c:pt>
                <c:pt idx="407">
                  <c:v>13.542</c:v>
                </c:pt>
                <c:pt idx="408">
                  <c:v>13.55</c:v>
                </c:pt>
                <c:pt idx="409">
                  <c:v>13.55200000000001</c:v>
                </c:pt>
                <c:pt idx="410">
                  <c:v>13.561</c:v>
                </c:pt>
                <c:pt idx="411">
                  <c:v>13.560000000000002</c:v>
                </c:pt>
                <c:pt idx="412">
                  <c:v>13.575000000000006</c:v>
                </c:pt>
                <c:pt idx="413">
                  <c:v>13.584</c:v>
                </c:pt>
                <c:pt idx="414">
                  <c:v>13.580000000000002</c:v>
                </c:pt>
                <c:pt idx="415">
                  <c:v>13.593</c:v>
                </c:pt>
                <c:pt idx="416">
                  <c:v>13.598000000000001</c:v>
                </c:pt>
                <c:pt idx="417">
                  <c:v>13.602</c:v>
                </c:pt>
                <c:pt idx="418">
                  <c:v>13.61</c:v>
                </c:pt>
                <c:pt idx="419">
                  <c:v>13.613</c:v>
                </c:pt>
                <c:pt idx="420">
                  <c:v>13.614000000000001</c:v>
                </c:pt>
                <c:pt idx="421">
                  <c:v>13.622</c:v>
                </c:pt>
                <c:pt idx="422">
                  <c:v>13.628</c:v>
                </c:pt>
                <c:pt idx="423">
                  <c:v>13.632</c:v>
                </c:pt>
                <c:pt idx="424">
                  <c:v>13.637999999999998</c:v>
                </c:pt>
                <c:pt idx="425">
                  <c:v>13.64</c:v>
                </c:pt>
                <c:pt idx="426">
                  <c:v>13.645</c:v>
                </c:pt>
                <c:pt idx="427">
                  <c:v>13.648999999999997</c:v>
                </c:pt>
                <c:pt idx="428">
                  <c:v>13.646999999999998</c:v>
                </c:pt>
                <c:pt idx="429">
                  <c:v>13.663</c:v>
                </c:pt>
                <c:pt idx="430">
                  <c:v>13.666</c:v>
                </c:pt>
                <c:pt idx="431">
                  <c:v>13.666</c:v>
                </c:pt>
                <c:pt idx="432">
                  <c:v>13.674000000000001</c:v>
                </c:pt>
                <c:pt idx="433">
                  <c:v>13.681000000000001</c:v>
                </c:pt>
                <c:pt idx="434">
                  <c:v>13.68</c:v>
                </c:pt>
                <c:pt idx="435">
                  <c:v>13.687000000000001</c:v>
                </c:pt>
                <c:pt idx="436">
                  <c:v>13.695</c:v>
                </c:pt>
                <c:pt idx="437">
                  <c:v>13.692</c:v>
                </c:pt>
                <c:pt idx="438">
                  <c:v>13.702</c:v>
                </c:pt>
                <c:pt idx="439">
                  <c:v>13.707999999999998</c:v>
                </c:pt>
                <c:pt idx="440">
                  <c:v>13.716000000000001</c:v>
                </c:pt>
                <c:pt idx="441">
                  <c:v>13.715</c:v>
                </c:pt>
                <c:pt idx="442">
                  <c:v>13.721</c:v>
                </c:pt>
                <c:pt idx="443">
                  <c:v>13.727</c:v>
                </c:pt>
                <c:pt idx="444">
                  <c:v>13.731999999999999</c:v>
                </c:pt>
                <c:pt idx="445">
                  <c:v>13.738999999999997</c:v>
                </c:pt>
                <c:pt idx="446">
                  <c:v>13.741</c:v>
                </c:pt>
                <c:pt idx="447">
                  <c:v>13.748999999999999</c:v>
                </c:pt>
                <c:pt idx="448">
                  <c:v>13.751000000000001</c:v>
                </c:pt>
                <c:pt idx="449">
                  <c:v>13.759</c:v>
                </c:pt>
                <c:pt idx="450">
                  <c:v>13.762</c:v>
                </c:pt>
                <c:pt idx="451">
                  <c:v>13.764000000000001</c:v>
                </c:pt>
                <c:pt idx="452">
                  <c:v>13.771000000000001</c:v>
                </c:pt>
                <c:pt idx="453">
                  <c:v>13.779</c:v>
                </c:pt>
                <c:pt idx="454">
                  <c:v>13.781000000000001</c:v>
                </c:pt>
                <c:pt idx="455">
                  <c:v>13.786000000000001</c:v>
                </c:pt>
                <c:pt idx="456">
                  <c:v>13.79</c:v>
                </c:pt>
                <c:pt idx="457">
                  <c:v>13.8</c:v>
                </c:pt>
                <c:pt idx="458">
                  <c:v>13.807000000000002</c:v>
                </c:pt>
                <c:pt idx="459">
                  <c:v>13.812000000000006</c:v>
                </c:pt>
                <c:pt idx="460">
                  <c:v>13.813000000000002</c:v>
                </c:pt>
                <c:pt idx="461">
                  <c:v>13.818000000000001</c:v>
                </c:pt>
                <c:pt idx="462">
                  <c:v>13.826000000000002</c:v>
                </c:pt>
                <c:pt idx="463">
                  <c:v>13.827000000000002</c:v>
                </c:pt>
                <c:pt idx="464">
                  <c:v>13.834</c:v>
                </c:pt>
                <c:pt idx="465">
                  <c:v>13.84</c:v>
                </c:pt>
                <c:pt idx="466">
                  <c:v>13.85000000000001</c:v>
                </c:pt>
                <c:pt idx="467">
                  <c:v>13.85000000000001</c:v>
                </c:pt>
                <c:pt idx="468">
                  <c:v>13.854000000000006</c:v>
                </c:pt>
                <c:pt idx="469">
                  <c:v>13.861000000000002</c:v>
                </c:pt>
                <c:pt idx="470">
                  <c:v>13.865000000000011</c:v>
                </c:pt>
                <c:pt idx="471">
                  <c:v>13.868000000000002</c:v>
                </c:pt>
                <c:pt idx="472">
                  <c:v>13.876000000000012</c:v>
                </c:pt>
                <c:pt idx="473">
                  <c:v>13.88500000000001</c:v>
                </c:pt>
                <c:pt idx="474">
                  <c:v>13.889000000000006</c:v>
                </c:pt>
                <c:pt idx="475">
                  <c:v>13.891000000000002</c:v>
                </c:pt>
                <c:pt idx="476">
                  <c:v>13.902000000000006</c:v>
                </c:pt>
                <c:pt idx="477">
                  <c:v>13.902000000000006</c:v>
                </c:pt>
                <c:pt idx="478">
                  <c:v>13.909000000000002</c:v>
                </c:pt>
                <c:pt idx="479">
                  <c:v>13.912000000000004</c:v>
                </c:pt>
                <c:pt idx="480">
                  <c:v>13.921000000000001</c:v>
                </c:pt>
                <c:pt idx="481">
                  <c:v>13.917000000000002</c:v>
                </c:pt>
                <c:pt idx="482">
                  <c:v>13.931000000000001</c:v>
                </c:pt>
                <c:pt idx="483">
                  <c:v>13.931000000000001</c:v>
                </c:pt>
                <c:pt idx="484">
                  <c:v>13.932</c:v>
                </c:pt>
                <c:pt idx="485">
                  <c:v>13.938000000000001</c:v>
                </c:pt>
                <c:pt idx="486">
                  <c:v>13.945</c:v>
                </c:pt>
                <c:pt idx="487">
                  <c:v>13.953000000000012</c:v>
                </c:pt>
                <c:pt idx="488">
                  <c:v>13.954000000000002</c:v>
                </c:pt>
                <c:pt idx="489">
                  <c:v>13.95600000000001</c:v>
                </c:pt>
                <c:pt idx="490">
                  <c:v>13.95900000000001</c:v>
                </c:pt>
                <c:pt idx="491">
                  <c:v>13.970000000000002</c:v>
                </c:pt>
                <c:pt idx="492">
                  <c:v>13.97200000000001</c:v>
                </c:pt>
                <c:pt idx="493">
                  <c:v>13.977</c:v>
                </c:pt>
                <c:pt idx="494">
                  <c:v>13.982000000000006</c:v>
                </c:pt>
                <c:pt idx="495">
                  <c:v>13.983000000000002</c:v>
                </c:pt>
                <c:pt idx="496">
                  <c:v>13.992000000000004</c:v>
                </c:pt>
                <c:pt idx="497">
                  <c:v>13.996000000000002</c:v>
                </c:pt>
                <c:pt idx="498">
                  <c:v>13.999000000000002</c:v>
                </c:pt>
                <c:pt idx="499">
                  <c:v>13.999000000000002</c:v>
                </c:pt>
                <c:pt idx="500">
                  <c:v>14.006</c:v>
                </c:pt>
                <c:pt idx="501">
                  <c:v>14.009</c:v>
                </c:pt>
                <c:pt idx="502">
                  <c:v>14.011000000000001</c:v>
                </c:pt>
                <c:pt idx="503">
                  <c:v>14.019</c:v>
                </c:pt>
                <c:pt idx="504">
                  <c:v>14.023</c:v>
                </c:pt>
                <c:pt idx="505">
                  <c:v>14.024000000000001</c:v>
                </c:pt>
                <c:pt idx="506">
                  <c:v>14.027999999999999</c:v>
                </c:pt>
                <c:pt idx="507">
                  <c:v>14.037000000000001</c:v>
                </c:pt>
                <c:pt idx="508">
                  <c:v>14.033000000000001</c:v>
                </c:pt>
                <c:pt idx="509">
                  <c:v>14.044</c:v>
                </c:pt>
                <c:pt idx="510">
                  <c:v>14.039</c:v>
                </c:pt>
                <c:pt idx="511">
                  <c:v>14.05</c:v>
                </c:pt>
                <c:pt idx="512">
                  <c:v>14.045</c:v>
                </c:pt>
                <c:pt idx="513">
                  <c:v>14.051000000000002</c:v>
                </c:pt>
                <c:pt idx="514">
                  <c:v>14.05500000000001</c:v>
                </c:pt>
                <c:pt idx="515">
                  <c:v>14.054000000000002</c:v>
                </c:pt>
                <c:pt idx="516">
                  <c:v>14.061</c:v>
                </c:pt>
                <c:pt idx="517">
                  <c:v>14.069000000000004</c:v>
                </c:pt>
                <c:pt idx="518">
                  <c:v>14.066000000000004</c:v>
                </c:pt>
                <c:pt idx="519">
                  <c:v>14.075000000000006</c:v>
                </c:pt>
                <c:pt idx="520">
                  <c:v>14.06500000000001</c:v>
                </c:pt>
                <c:pt idx="521">
                  <c:v>14.069000000000004</c:v>
                </c:pt>
                <c:pt idx="522">
                  <c:v>14.078000000000001</c:v>
                </c:pt>
                <c:pt idx="523">
                  <c:v>14.085000000000004</c:v>
                </c:pt>
                <c:pt idx="524">
                  <c:v>14.081</c:v>
                </c:pt>
                <c:pt idx="525">
                  <c:v>14.082000000000004</c:v>
                </c:pt>
                <c:pt idx="526">
                  <c:v>14.09</c:v>
                </c:pt>
                <c:pt idx="527">
                  <c:v>14.091000000000001</c:v>
                </c:pt>
                <c:pt idx="528">
                  <c:v>14.097000000000001</c:v>
                </c:pt>
                <c:pt idx="529">
                  <c:v>14.093</c:v>
                </c:pt>
                <c:pt idx="530">
                  <c:v>14.099</c:v>
                </c:pt>
                <c:pt idx="531">
                  <c:v>14.099</c:v>
                </c:pt>
                <c:pt idx="532">
                  <c:v>14.104000000000001</c:v>
                </c:pt>
                <c:pt idx="533">
                  <c:v>14.111000000000001</c:v>
                </c:pt>
                <c:pt idx="534">
                  <c:v>14.113</c:v>
                </c:pt>
                <c:pt idx="535">
                  <c:v>14.119</c:v>
                </c:pt>
                <c:pt idx="536">
                  <c:v>14.120999999999999</c:v>
                </c:pt>
                <c:pt idx="537">
                  <c:v>14.124000000000001</c:v>
                </c:pt>
                <c:pt idx="538">
                  <c:v>14.125</c:v>
                </c:pt>
                <c:pt idx="539">
                  <c:v>14.129999999999999</c:v>
                </c:pt>
                <c:pt idx="540">
                  <c:v>14.131</c:v>
                </c:pt>
                <c:pt idx="541">
                  <c:v>14.141999999999999</c:v>
                </c:pt>
                <c:pt idx="542">
                  <c:v>14.141999999999999</c:v>
                </c:pt>
                <c:pt idx="543">
                  <c:v>14.143999999999998</c:v>
                </c:pt>
                <c:pt idx="544">
                  <c:v>14.143000000000001</c:v>
                </c:pt>
                <c:pt idx="545">
                  <c:v>14.152000000000006</c:v>
                </c:pt>
                <c:pt idx="546">
                  <c:v>14.155000000000006</c:v>
                </c:pt>
                <c:pt idx="547">
                  <c:v>14.16</c:v>
                </c:pt>
                <c:pt idx="548">
                  <c:v>14.161000000000001</c:v>
                </c:pt>
                <c:pt idx="549">
                  <c:v>14.164000000000001</c:v>
                </c:pt>
                <c:pt idx="550">
                  <c:v>14.167000000000002</c:v>
                </c:pt>
                <c:pt idx="551">
                  <c:v>14.174000000000001</c:v>
                </c:pt>
                <c:pt idx="552">
                  <c:v>14.172000000000002</c:v>
                </c:pt>
                <c:pt idx="553">
                  <c:v>14.178000000000001</c:v>
                </c:pt>
                <c:pt idx="554">
                  <c:v>14.183</c:v>
                </c:pt>
                <c:pt idx="555">
                  <c:v>14.194000000000001</c:v>
                </c:pt>
                <c:pt idx="556">
                  <c:v>14.194000000000001</c:v>
                </c:pt>
                <c:pt idx="557">
                  <c:v>14.198</c:v>
                </c:pt>
                <c:pt idx="558">
                  <c:v>14.201000000000001</c:v>
                </c:pt>
                <c:pt idx="559">
                  <c:v>14.201000000000001</c:v>
                </c:pt>
                <c:pt idx="560">
                  <c:v>14.206</c:v>
                </c:pt>
                <c:pt idx="561">
                  <c:v>14.212</c:v>
                </c:pt>
                <c:pt idx="562">
                  <c:v>14.216000000000001</c:v>
                </c:pt>
                <c:pt idx="563">
                  <c:v>14.219999999999999</c:v>
                </c:pt>
                <c:pt idx="564">
                  <c:v>14.23</c:v>
                </c:pt>
                <c:pt idx="565">
                  <c:v>14.226000000000001</c:v>
                </c:pt>
                <c:pt idx="566">
                  <c:v>14.236999999999998</c:v>
                </c:pt>
                <c:pt idx="567">
                  <c:v>14.233999999999998</c:v>
                </c:pt>
                <c:pt idx="568">
                  <c:v>14.236999999999998</c:v>
                </c:pt>
                <c:pt idx="569">
                  <c:v>14.25</c:v>
                </c:pt>
                <c:pt idx="570">
                  <c:v>14.251000000000001</c:v>
                </c:pt>
                <c:pt idx="571">
                  <c:v>14.254000000000001</c:v>
                </c:pt>
                <c:pt idx="572">
                  <c:v>14.260000000000002</c:v>
                </c:pt>
                <c:pt idx="573">
                  <c:v>14.263000000000002</c:v>
                </c:pt>
                <c:pt idx="574">
                  <c:v>14.27</c:v>
                </c:pt>
                <c:pt idx="575">
                  <c:v>14.272</c:v>
                </c:pt>
                <c:pt idx="576">
                  <c:v>14.276</c:v>
                </c:pt>
                <c:pt idx="577">
                  <c:v>14.283000000000001</c:v>
                </c:pt>
                <c:pt idx="578">
                  <c:v>14.288</c:v>
                </c:pt>
                <c:pt idx="579">
                  <c:v>14.29</c:v>
                </c:pt>
                <c:pt idx="580">
                  <c:v>14.293000000000001</c:v>
                </c:pt>
                <c:pt idx="581">
                  <c:v>14.298999999999999</c:v>
                </c:pt>
                <c:pt idx="582">
                  <c:v>14.306000000000004</c:v>
                </c:pt>
                <c:pt idx="583">
                  <c:v>14.312000000000006</c:v>
                </c:pt>
                <c:pt idx="584">
                  <c:v>14.310000000000002</c:v>
                </c:pt>
                <c:pt idx="585">
                  <c:v>14.314</c:v>
                </c:pt>
                <c:pt idx="586">
                  <c:v>14.322000000000006</c:v>
                </c:pt>
                <c:pt idx="587">
                  <c:v>14.321000000000002</c:v>
                </c:pt>
                <c:pt idx="588">
                  <c:v>14.335000000000004</c:v>
                </c:pt>
                <c:pt idx="589">
                  <c:v>14.334</c:v>
                </c:pt>
                <c:pt idx="590">
                  <c:v>14.342000000000002</c:v>
                </c:pt>
                <c:pt idx="591">
                  <c:v>14.342000000000002</c:v>
                </c:pt>
                <c:pt idx="592">
                  <c:v>14.349</c:v>
                </c:pt>
                <c:pt idx="593">
                  <c:v>14.351000000000004</c:v>
                </c:pt>
                <c:pt idx="594">
                  <c:v>14.359000000000011</c:v>
                </c:pt>
                <c:pt idx="595">
                  <c:v>14.365000000000011</c:v>
                </c:pt>
                <c:pt idx="596">
                  <c:v>14.370000000000006</c:v>
                </c:pt>
                <c:pt idx="597">
                  <c:v>14.377000000000002</c:v>
                </c:pt>
                <c:pt idx="598">
                  <c:v>14.375000000000011</c:v>
                </c:pt>
                <c:pt idx="599">
                  <c:v>14.383000000000004</c:v>
                </c:pt>
                <c:pt idx="600">
                  <c:v>14.380000000000004</c:v>
                </c:pt>
                <c:pt idx="601">
                  <c:v>14.39</c:v>
                </c:pt>
                <c:pt idx="602">
                  <c:v>14.39200000000001</c:v>
                </c:pt>
                <c:pt idx="603">
                  <c:v>14.39200000000001</c:v>
                </c:pt>
                <c:pt idx="604">
                  <c:v>14.402000000000006</c:v>
                </c:pt>
                <c:pt idx="605">
                  <c:v>14.408000000000001</c:v>
                </c:pt>
                <c:pt idx="606">
                  <c:v>14.409000000000002</c:v>
                </c:pt>
                <c:pt idx="607">
                  <c:v>14.417000000000002</c:v>
                </c:pt>
                <c:pt idx="608">
                  <c:v>14.416</c:v>
                </c:pt>
                <c:pt idx="609">
                  <c:v>14.419</c:v>
                </c:pt>
                <c:pt idx="610">
                  <c:v>14.431000000000001</c:v>
                </c:pt>
                <c:pt idx="611">
                  <c:v>14.428000000000001</c:v>
                </c:pt>
                <c:pt idx="612">
                  <c:v>14.437000000000001</c:v>
                </c:pt>
                <c:pt idx="613">
                  <c:v>14.442</c:v>
                </c:pt>
                <c:pt idx="614">
                  <c:v>14.445</c:v>
                </c:pt>
                <c:pt idx="615">
                  <c:v>14.441000000000001</c:v>
                </c:pt>
                <c:pt idx="616">
                  <c:v>14.446000000000002</c:v>
                </c:pt>
                <c:pt idx="617">
                  <c:v>14.457000000000004</c:v>
                </c:pt>
                <c:pt idx="618">
                  <c:v>14.464000000000002</c:v>
                </c:pt>
                <c:pt idx="619">
                  <c:v>14.464000000000002</c:v>
                </c:pt>
                <c:pt idx="620">
                  <c:v>14.46900000000001</c:v>
                </c:pt>
                <c:pt idx="621">
                  <c:v>14.466000000000006</c:v>
                </c:pt>
                <c:pt idx="622">
                  <c:v>14.47500000000001</c:v>
                </c:pt>
                <c:pt idx="623">
                  <c:v>14.482000000000006</c:v>
                </c:pt>
                <c:pt idx="624">
                  <c:v>14.488</c:v>
                </c:pt>
                <c:pt idx="625">
                  <c:v>14.496000000000002</c:v>
                </c:pt>
                <c:pt idx="626">
                  <c:v>14.490000000000002</c:v>
                </c:pt>
                <c:pt idx="627">
                  <c:v>14.492000000000004</c:v>
                </c:pt>
                <c:pt idx="628">
                  <c:v>14.498000000000001</c:v>
                </c:pt>
                <c:pt idx="629">
                  <c:v>14.504000000000001</c:v>
                </c:pt>
                <c:pt idx="630">
                  <c:v>14.510000000000002</c:v>
                </c:pt>
                <c:pt idx="631">
                  <c:v>14.510000000000002</c:v>
                </c:pt>
                <c:pt idx="632">
                  <c:v>14.52</c:v>
                </c:pt>
                <c:pt idx="633">
                  <c:v>14.524000000000001</c:v>
                </c:pt>
                <c:pt idx="634">
                  <c:v>14.529</c:v>
                </c:pt>
                <c:pt idx="635">
                  <c:v>14.533000000000001</c:v>
                </c:pt>
                <c:pt idx="636">
                  <c:v>14.543000000000001</c:v>
                </c:pt>
                <c:pt idx="637">
                  <c:v>14.547999999999998</c:v>
                </c:pt>
                <c:pt idx="638">
                  <c:v>14.554000000000002</c:v>
                </c:pt>
                <c:pt idx="639">
                  <c:v>14.557000000000002</c:v>
                </c:pt>
                <c:pt idx="640">
                  <c:v>14.57</c:v>
                </c:pt>
                <c:pt idx="641">
                  <c:v>14.57</c:v>
                </c:pt>
                <c:pt idx="642">
                  <c:v>14.571000000000002</c:v>
                </c:pt>
                <c:pt idx="643">
                  <c:v>14.578000000000001</c:v>
                </c:pt>
                <c:pt idx="644">
                  <c:v>14.586000000000002</c:v>
                </c:pt>
                <c:pt idx="645">
                  <c:v>14.587</c:v>
                </c:pt>
                <c:pt idx="646">
                  <c:v>14.594000000000001</c:v>
                </c:pt>
                <c:pt idx="647">
                  <c:v>14.598000000000001</c:v>
                </c:pt>
                <c:pt idx="648">
                  <c:v>14.601000000000001</c:v>
                </c:pt>
                <c:pt idx="649">
                  <c:v>14.605</c:v>
                </c:pt>
                <c:pt idx="650">
                  <c:v>14.61</c:v>
                </c:pt>
                <c:pt idx="651">
                  <c:v>14.613</c:v>
                </c:pt>
                <c:pt idx="652">
                  <c:v>14.616</c:v>
                </c:pt>
                <c:pt idx="653">
                  <c:v>14.622</c:v>
                </c:pt>
                <c:pt idx="654">
                  <c:v>14.624000000000001</c:v>
                </c:pt>
                <c:pt idx="655">
                  <c:v>14.628</c:v>
                </c:pt>
                <c:pt idx="656">
                  <c:v>14.634</c:v>
                </c:pt>
                <c:pt idx="657">
                  <c:v>14.637</c:v>
                </c:pt>
                <c:pt idx="658">
                  <c:v>14.640999999999998</c:v>
                </c:pt>
                <c:pt idx="659">
                  <c:v>14.640999999999998</c:v>
                </c:pt>
                <c:pt idx="660">
                  <c:v>14.655000000000006</c:v>
                </c:pt>
                <c:pt idx="661">
                  <c:v>14.645</c:v>
                </c:pt>
                <c:pt idx="662">
                  <c:v>14.653000000000002</c:v>
                </c:pt>
                <c:pt idx="663">
                  <c:v>14.656000000000002</c:v>
                </c:pt>
                <c:pt idx="664">
                  <c:v>14.657</c:v>
                </c:pt>
                <c:pt idx="665">
                  <c:v>14.661000000000001</c:v>
                </c:pt>
                <c:pt idx="666">
                  <c:v>14.668000000000001</c:v>
                </c:pt>
                <c:pt idx="667">
                  <c:v>14.670000000000002</c:v>
                </c:pt>
                <c:pt idx="668">
                  <c:v>14.678000000000001</c:v>
                </c:pt>
                <c:pt idx="669">
                  <c:v>14.685</c:v>
                </c:pt>
                <c:pt idx="670">
                  <c:v>14.686</c:v>
                </c:pt>
                <c:pt idx="671">
                  <c:v>14.691000000000001</c:v>
                </c:pt>
                <c:pt idx="672">
                  <c:v>14.692</c:v>
                </c:pt>
                <c:pt idx="673">
                  <c:v>14.704000000000001</c:v>
                </c:pt>
                <c:pt idx="674">
                  <c:v>14.710999999999999</c:v>
                </c:pt>
                <c:pt idx="675">
                  <c:v>14.713000000000001</c:v>
                </c:pt>
                <c:pt idx="676">
                  <c:v>14.718999999999999</c:v>
                </c:pt>
                <c:pt idx="677">
                  <c:v>14.718</c:v>
                </c:pt>
                <c:pt idx="678">
                  <c:v>14.726000000000001</c:v>
                </c:pt>
                <c:pt idx="679">
                  <c:v>14.731999999999999</c:v>
                </c:pt>
                <c:pt idx="680">
                  <c:v>14.731999999999999</c:v>
                </c:pt>
                <c:pt idx="681">
                  <c:v>14.736999999999998</c:v>
                </c:pt>
                <c:pt idx="682">
                  <c:v>14.742999999999999</c:v>
                </c:pt>
                <c:pt idx="683">
                  <c:v>14.75</c:v>
                </c:pt>
                <c:pt idx="684">
                  <c:v>14.752000000000002</c:v>
                </c:pt>
                <c:pt idx="685">
                  <c:v>14.757000000000001</c:v>
                </c:pt>
                <c:pt idx="686">
                  <c:v>14.757000000000001</c:v>
                </c:pt>
                <c:pt idx="687">
                  <c:v>14.764000000000001</c:v>
                </c:pt>
                <c:pt idx="688">
                  <c:v>14.767000000000001</c:v>
                </c:pt>
                <c:pt idx="689">
                  <c:v>14.768000000000001</c:v>
                </c:pt>
                <c:pt idx="690">
                  <c:v>14.774000000000001</c:v>
                </c:pt>
                <c:pt idx="691">
                  <c:v>14.786000000000001</c:v>
                </c:pt>
                <c:pt idx="692">
                  <c:v>14.784000000000001</c:v>
                </c:pt>
                <c:pt idx="693">
                  <c:v>14.791</c:v>
                </c:pt>
                <c:pt idx="694">
                  <c:v>14.79</c:v>
                </c:pt>
                <c:pt idx="695">
                  <c:v>14.797999999999998</c:v>
                </c:pt>
                <c:pt idx="696">
                  <c:v>14.794</c:v>
                </c:pt>
                <c:pt idx="697">
                  <c:v>14.804000000000002</c:v>
                </c:pt>
                <c:pt idx="698">
                  <c:v>14.812000000000006</c:v>
                </c:pt>
                <c:pt idx="699">
                  <c:v>14.811</c:v>
                </c:pt>
                <c:pt idx="700">
                  <c:v>14.818000000000001</c:v>
                </c:pt>
                <c:pt idx="701">
                  <c:v>14.822000000000006</c:v>
                </c:pt>
                <c:pt idx="702">
                  <c:v>14.826000000000002</c:v>
                </c:pt>
                <c:pt idx="703">
                  <c:v>14.824000000000002</c:v>
                </c:pt>
                <c:pt idx="704">
                  <c:v>14.831</c:v>
                </c:pt>
                <c:pt idx="705">
                  <c:v>14.838000000000001</c:v>
                </c:pt>
                <c:pt idx="706">
                  <c:v>14.835000000000004</c:v>
                </c:pt>
                <c:pt idx="707">
                  <c:v>14.844000000000001</c:v>
                </c:pt>
                <c:pt idx="708">
                  <c:v>14.846</c:v>
                </c:pt>
                <c:pt idx="709">
                  <c:v>14.851000000000004</c:v>
                </c:pt>
                <c:pt idx="710">
                  <c:v>14.849</c:v>
                </c:pt>
                <c:pt idx="711">
                  <c:v>14.856000000000014</c:v>
                </c:pt>
                <c:pt idx="712">
                  <c:v>14.856000000000014</c:v>
                </c:pt>
                <c:pt idx="713">
                  <c:v>14.864000000000004</c:v>
                </c:pt>
                <c:pt idx="714">
                  <c:v>14.870000000000006</c:v>
                </c:pt>
                <c:pt idx="715">
                  <c:v>14.875000000000011</c:v>
                </c:pt>
                <c:pt idx="716">
                  <c:v>14.873000000000006</c:v>
                </c:pt>
                <c:pt idx="717">
                  <c:v>14.87900000000001</c:v>
                </c:pt>
                <c:pt idx="718">
                  <c:v>14.889000000000006</c:v>
                </c:pt>
                <c:pt idx="719">
                  <c:v>14.893000000000002</c:v>
                </c:pt>
                <c:pt idx="720">
                  <c:v>14.889000000000006</c:v>
                </c:pt>
                <c:pt idx="721">
                  <c:v>14.896000000000004</c:v>
                </c:pt>
                <c:pt idx="722">
                  <c:v>14.900000000000002</c:v>
                </c:pt>
                <c:pt idx="723">
                  <c:v>14.906000000000002</c:v>
                </c:pt>
                <c:pt idx="724">
                  <c:v>14.908000000000001</c:v>
                </c:pt>
                <c:pt idx="725">
                  <c:v>14.912000000000004</c:v>
                </c:pt>
                <c:pt idx="726">
                  <c:v>14.918000000000001</c:v>
                </c:pt>
                <c:pt idx="727">
                  <c:v>14.918000000000001</c:v>
                </c:pt>
                <c:pt idx="728">
                  <c:v>14.922000000000002</c:v>
                </c:pt>
                <c:pt idx="729">
                  <c:v>14.925000000000002</c:v>
                </c:pt>
                <c:pt idx="730">
                  <c:v>14.932</c:v>
                </c:pt>
                <c:pt idx="731">
                  <c:v>14.934000000000001</c:v>
                </c:pt>
                <c:pt idx="732">
                  <c:v>14.939</c:v>
                </c:pt>
                <c:pt idx="733">
                  <c:v>14.945</c:v>
                </c:pt>
                <c:pt idx="734">
                  <c:v>14.949</c:v>
                </c:pt>
                <c:pt idx="735">
                  <c:v>14.946000000000002</c:v>
                </c:pt>
                <c:pt idx="736">
                  <c:v>14.96</c:v>
                </c:pt>
                <c:pt idx="737">
                  <c:v>14.961000000000002</c:v>
                </c:pt>
                <c:pt idx="738">
                  <c:v>14.963000000000006</c:v>
                </c:pt>
                <c:pt idx="739">
                  <c:v>14.965000000000011</c:v>
                </c:pt>
                <c:pt idx="740">
                  <c:v>14.968</c:v>
                </c:pt>
                <c:pt idx="741">
                  <c:v>14.971</c:v>
                </c:pt>
                <c:pt idx="742">
                  <c:v>14.97200000000001</c:v>
                </c:pt>
                <c:pt idx="743">
                  <c:v>14.97500000000001</c:v>
                </c:pt>
                <c:pt idx="744">
                  <c:v>14.981000000000002</c:v>
                </c:pt>
                <c:pt idx="745">
                  <c:v>14.98</c:v>
                </c:pt>
                <c:pt idx="746">
                  <c:v>14.988</c:v>
                </c:pt>
                <c:pt idx="747">
                  <c:v>14.993000000000002</c:v>
                </c:pt>
                <c:pt idx="748">
                  <c:v>14.991</c:v>
                </c:pt>
                <c:pt idx="749">
                  <c:v>14.997</c:v>
                </c:pt>
                <c:pt idx="750">
                  <c:v>14.999000000000002</c:v>
                </c:pt>
                <c:pt idx="751">
                  <c:v>14.997</c:v>
                </c:pt>
                <c:pt idx="752">
                  <c:v>14.999000000000002</c:v>
                </c:pt>
                <c:pt idx="753">
                  <c:v>15.006</c:v>
                </c:pt>
                <c:pt idx="754">
                  <c:v>15.010000000000002</c:v>
                </c:pt>
                <c:pt idx="755">
                  <c:v>15.008000000000001</c:v>
                </c:pt>
                <c:pt idx="756">
                  <c:v>15.014000000000001</c:v>
                </c:pt>
                <c:pt idx="757">
                  <c:v>15.013000000000002</c:v>
                </c:pt>
                <c:pt idx="758">
                  <c:v>15.017000000000001</c:v>
                </c:pt>
                <c:pt idx="759">
                  <c:v>15.024000000000001</c:v>
                </c:pt>
                <c:pt idx="760">
                  <c:v>15.021000000000001</c:v>
                </c:pt>
                <c:pt idx="761">
                  <c:v>15.029</c:v>
                </c:pt>
                <c:pt idx="762">
                  <c:v>15.034000000000001</c:v>
                </c:pt>
                <c:pt idx="763">
                  <c:v>15.035</c:v>
                </c:pt>
                <c:pt idx="764">
                  <c:v>15.04</c:v>
                </c:pt>
                <c:pt idx="765">
                  <c:v>15.041</c:v>
                </c:pt>
                <c:pt idx="766">
                  <c:v>15.047000000000001</c:v>
                </c:pt>
                <c:pt idx="767">
                  <c:v>15.047999999999998</c:v>
                </c:pt>
                <c:pt idx="768">
                  <c:v>15.056000000000004</c:v>
                </c:pt>
                <c:pt idx="769">
                  <c:v>15.060000000000002</c:v>
                </c:pt>
                <c:pt idx="770">
                  <c:v>15.059000000000006</c:v>
                </c:pt>
                <c:pt idx="771">
                  <c:v>15.062000000000006</c:v>
                </c:pt>
                <c:pt idx="772">
                  <c:v>15.062000000000006</c:v>
                </c:pt>
                <c:pt idx="773">
                  <c:v>15.07</c:v>
                </c:pt>
                <c:pt idx="774">
                  <c:v>15.072000000000006</c:v>
                </c:pt>
                <c:pt idx="775">
                  <c:v>15.079000000000002</c:v>
                </c:pt>
                <c:pt idx="776">
                  <c:v>15.084</c:v>
                </c:pt>
                <c:pt idx="777">
                  <c:v>15.084</c:v>
                </c:pt>
                <c:pt idx="778">
                  <c:v>15.086000000000002</c:v>
                </c:pt>
                <c:pt idx="779">
                  <c:v>15.088000000000001</c:v>
                </c:pt>
                <c:pt idx="780">
                  <c:v>15.094000000000001</c:v>
                </c:pt>
                <c:pt idx="781">
                  <c:v>15.099</c:v>
                </c:pt>
                <c:pt idx="782">
                  <c:v>15.097000000000001</c:v>
                </c:pt>
                <c:pt idx="783">
                  <c:v>15.103000000000002</c:v>
                </c:pt>
                <c:pt idx="784">
                  <c:v>15.109</c:v>
                </c:pt>
                <c:pt idx="785">
                  <c:v>15.109</c:v>
                </c:pt>
                <c:pt idx="786">
                  <c:v>15.111000000000001</c:v>
                </c:pt>
                <c:pt idx="787">
                  <c:v>15.113</c:v>
                </c:pt>
                <c:pt idx="788">
                  <c:v>15.126000000000001</c:v>
                </c:pt>
                <c:pt idx="789">
                  <c:v>15.125</c:v>
                </c:pt>
                <c:pt idx="790">
                  <c:v>15.128</c:v>
                </c:pt>
                <c:pt idx="791">
                  <c:v>15.128</c:v>
                </c:pt>
                <c:pt idx="792">
                  <c:v>15.137</c:v>
                </c:pt>
                <c:pt idx="793">
                  <c:v>15.14</c:v>
                </c:pt>
                <c:pt idx="794">
                  <c:v>15.143999999999998</c:v>
                </c:pt>
                <c:pt idx="795">
                  <c:v>15.152000000000006</c:v>
                </c:pt>
                <c:pt idx="796">
                  <c:v>15.148999999999997</c:v>
                </c:pt>
                <c:pt idx="797">
                  <c:v>15.154</c:v>
                </c:pt>
                <c:pt idx="798">
                  <c:v>15.159000000000002</c:v>
                </c:pt>
                <c:pt idx="799">
                  <c:v>15.164000000000001</c:v>
                </c:pt>
                <c:pt idx="800">
                  <c:v>15.167000000000002</c:v>
                </c:pt>
                <c:pt idx="801">
                  <c:v>15.176000000000002</c:v>
                </c:pt>
                <c:pt idx="802">
                  <c:v>15.179</c:v>
                </c:pt>
                <c:pt idx="803">
                  <c:v>15.188000000000001</c:v>
                </c:pt>
                <c:pt idx="804">
                  <c:v>15.183</c:v>
                </c:pt>
                <c:pt idx="805">
                  <c:v>15.191000000000001</c:v>
                </c:pt>
                <c:pt idx="806">
                  <c:v>15.194000000000001</c:v>
                </c:pt>
                <c:pt idx="807">
                  <c:v>15.195</c:v>
                </c:pt>
                <c:pt idx="808">
                  <c:v>15.202</c:v>
                </c:pt>
                <c:pt idx="809">
                  <c:v>15.206</c:v>
                </c:pt>
                <c:pt idx="810">
                  <c:v>15.212</c:v>
                </c:pt>
                <c:pt idx="811">
                  <c:v>15.21</c:v>
                </c:pt>
                <c:pt idx="812">
                  <c:v>15.216000000000001</c:v>
                </c:pt>
                <c:pt idx="813">
                  <c:v>15.216000000000001</c:v>
                </c:pt>
                <c:pt idx="814">
                  <c:v>15.228999999999999</c:v>
                </c:pt>
                <c:pt idx="815">
                  <c:v>15.227</c:v>
                </c:pt>
                <c:pt idx="816">
                  <c:v>15.230999999999998</c:v>
                </c:pt>
                <c:pt idx="817">
                  <c:v>15.238</c:v>
                </c:pt>
                <c:pt idx="818">
                  <c:v>15.236000000000001</c:v>
                </c:pt>
                <c:pt idx="819">
                  <c:v>15.236999999999998</c:v>
                </c:pt>
                <c:pt idx="820">
                  <c:v>15.239999999999998</c:v>
                </c:pt>
                <c:pt idx="821">
                  <c:v>15.245999999999999</c:v>
                </c:pt>
                <c:pt idx="822">
                  <c:v>15.245999999999999</c:v>
                </c:pt>
                <c:pt idx="823">
                  <c:v>15.254000000000001</c:v>
                </c:pt>
                <c:pt idx="824">
                  <c:v>15.255000000000004</c:v>
                </c:pt>
                <c:pt idx="825">
                  <c:v>15.262</c:v>
                </c:pt>
                <c:pt idx="826">
                  <c:v>15.265000000000002</c:v>
                </c:pt>
                <c:pt idx="827">
                  <c:v>15.268000000000001</c:v>
                </c:pt>
                <c:pt idx="828">
                  <c:v>15.272</c:v>
                </c:pt>
                <c:pt idx="829">
                  <c:v>15.276</c:v>
                </c:pt>
                <c:pt idx="830">
                  <c:v>15.277000000000001</c:v>
                </c:pt>
                <c:pt idx="831">
                  <c:v>15.277999999999999</c:v>
                </c:pt>
                <c:pt idx="832">
                  <c:v>15.283000000000001</c:v>
                </c:pt>
                <c:pt idx="833">
                  <c:v>15.286000000000001</c:v>
                </c:pt>
                <c:pt idx="834">
                  <c:v>15.29</c:v>
                </c:pt>
                <c:pt idx="835">
                  <c:v>15.3</c:v>
                </c:pt>
                <c:pt idx="836">
                  <c:v>15.3</c:v>
                </c:pt>
                <c:pt idx="837">
                  <c:v>15.297000000000001</c:v>
                </c:pt>
                <c:pt idx="838">
                  <c:v>15.303000000000004</c:v>
                </c:pt>
                <c:pt idx="839">
                  <c:v>15.309000000000006</c:v>
                </c:pt>
                <c:pt idx="840">
                  <c:v>15.309000000000006</c:v>
                </c:pt>
                <c:pt idx="841">
                  <c:v>15.324000000000002</c:v>
                </c:pt>
                <c:pt idx="842">
                  <c:v>15.313000000000002</c:v>
                </c:pt>
                <c:pt idx="843">
                  <c:v>15.323</c:v>
                </c:pt>
                <c:pt idx="844">
                  <c:v>15.317</c:v>
                </c:pt>
                <c:pt idx="845">
                  <c:v>15.323</c:v>
                </c:pt>
                <c:pt idx="846">
                  <c:v>15.325000000000006</c:v>
                </c:pt>
                <c:pt idx="847">
                  <c:v>15.329000000000002</c:v>
                </c:pt>
                <c:pt idx="848">
                  <c:v>15.338000000000001</c:v>
                </c:pt>
                <c:pt idx="849">
                  <c:v>15.332000000000004</c:v>
                </c:pt>
                <c:pt idx="850">
                  <c:v>15.343</c:v>
                </c:pt>
                <c:pt idx="851">
                  <c:v>15.341000000000001</c:v>
                </c:pt>
                <c:pt idx="852">
                  <c:v>15.343</c:v>
                </c:pt>
                <c:pt idx="853">
                  <c:v>15.348000000000001</c:v>
                </c:pt>
                <c:pt idx="854">
                  <c:v>15.356000000000014</c:v>
                </c:pt>
                <c:pt idx="855">
                  <c:v>15.359000000000011</c:v>
                </c:pt>
                <c:pt idx="856">
                  <c:v>15.359000000000011</c:v>
                </c:pt>
                <c:pt idx="857">
                  <c:v>15.365000000000011</c:v>
                </c:pt>
                <c:pt idx="858">
                  <c:v>15.368000000000002</c:v>
                </c:pt>
                <c:pt idx="859">
                  <c:v>15.370000000000006</c:v>
                </c:pt>
                <c:pt idx="860">
                  <c:v>15.372000000000011</c:v>
                </c:pt>
                <c:pt idx="861">
                  <c:v>15.377000000000002</c:v>
                </c:pt>
                <c:pt idx="862">
                  <c:v>15.380000000000004</c:v>
                </c:pt>
                <c:pt idx="863">
                  <c:v>15.38500000000001</c:v>
                </c:pt>
                <c:pt idx="864">
                  <c:v>15.387</c:v>
                </c:pt>
                <c:pt idx="865">
                  <c:v>15.396000000000004</c:v>
                </c:pt>
                <c:pt idx="866">
                  <c:v>15.401</c:v>
                </c:pt>
                <c:pt idx="867">
                  <c:v>15.404</c:v>
                </c:pt>
                <c:pt idx="868">
                  <c:v>15.404</c:v>
                </c:pt>
                <c:pt idx="869">
                  <c:v>15.416</c:v>
                </c:pt>
                <c:pt idx="870">
                  <c:v>15.411000000000001</c:v>
                </c:pt>
                <c:pt idx="871">
                  <c:v>15.417000000000002</c:v>
                </c:pt>
                <c:pt idx="872">
                  <c:v>15.418000000000001</c:v>
                </c:pt>
                <c:pt idx="873">
                  <c:v>15.421000000000001</c:v>
                </c:pt>
                <c:pt idx="874">
                  <c:v>15.426000000000002</c:v>
                </c:pt>
                <c:pt idx="875">
                  <c:v>15.436</c:v>
                </c:pt>
                <c:pt idx="876">
                  <c:v>15.442</c:v>
                </c:pt>
                <c:pt idx="877">
                  <c:v>15.443000000000001</c:v>
                </c:pt>
                <c:pt idx="878">
                  <c:v>15.444000000000001</c:v>
                </c:pt>
                <c:pt idx="879">
                  <c:v>15.450000000000006</c:v>
                </c:pt>
                <c:pt idx="880">
                  <c:v>15.452000000000011</c:v>
                </c:pt>
                <c:pt idx="881">
                  <c:v>15.451000000000002</c:v>
                </c:pt>
                <c:pt idx="882">
                  <c:v>15.45600000000001</c:v>
                </c:pt>
                <c:pt idx="883">
                  <c:v>15.463000000000006</c:v>
                </c:pt>
                <c:pt idx="884">
                  <c:v>15.467000000000002</c:v>
                </c:pt>
                <c:pt idx="885">
                  <c:v>15.47200000000001</c:v>
                </c:pt>
                <c:pt idx="886">
                  <c:v>15.47200000000001</c:v>
                </c:pt>
                <c:pt idx="887">
                  <c:v>15.471</c:v>
                </c:pt>
                <c:pt idx="888">
                  <c:v>15.476000000000004</c:v>
                </c:pt>
                <c:pt idx="889">
                  <c:v>15.48</c:v>
                </c:pt>
                <c:pt idx="890">
                  <c:v>15.481000000000002</c:v>
                </c:pt>
                <c:pt idx="891">
                  <c:v>15.490000000000002</c:v>
                </c:pt>
                <c:pt idx="892">
                  <c:v>15.489000000000004</c:v>
                </c:pt>
                <c:pt idx="893">
                  <c:v>15.492000000000004</c:v>
                </c:pt>
                <c:pt idx="894">
                  <c:v>15.497</c:v>
                </c:pt>
                <c:pt idx="895">
                  <c:v>15.505000000000004</c:v>
                </c:pt>
                <c:pt idx="896">
                  <c:v>15.501000000000001</c:v>
                </c:pt>
                <c:pt idx="897">
                  <c:v>15.507000000000001</c:v>
                </c:pt>
                <c:pt idx="898">
                  <c:v>15.507000000000001</c:v>
                </c:pt>
                <c:pt idx="899">
                  <c:v>15.513000000000002</c:v>
                </c:pt>
                <c:pt idx="900">
                  <c:v>15.517000000000001</c:v>
                </c:pt>
                <c:pt idx="901">
                  <c:v>15.526</c:v>
                </c:pt>
                <c:pt idx="902">
                  <c:v>15.522</c:v>
                </c:pt>
                <c:pt idx="903">
                  <c:v>15.525</c:v>
                </c:pt>
                <c:pt idx="904">
                  <c:v>15.526</c:v>
                </c:pt>
                <c:pt idx="905">
                  <c:v>15.533000000000001</c:v>
                </c:pt>
                <c:pt idx="906">
                  <c:v>15.530000000000001</c:v>
                </c:pt>
                <c:pt idx="907">
                  <c:v>15.534000000000001</c:v>
                </c:pt>
                <c:pt idx="908">
                  <c:v>15.541</c:v>
                </c:pt>
                <c:pt idx="909">
                  <c:v>15.546000000000001</c:v>
                </c:pt>
                <c:pt idx="910">
                  <c:v>15.545</c:v>
                </c:pt>
                <c:pt idx="911">
                  <c:v>15.557000000000002</c:v>
                </c:pt>
                <c:pt idx="912">
                  <c:v>15.556000000000004</c:v>
                </c:pt>
                <c:pt idx="913">
                  <c:v>15.55500000000001</c:v>
                </c:pt>
                <c:pt idx="914">
                  <c:v>15.559000000000006</c:v>
                </c:pt>
                <c:pt idx="915">
                  <c:v>15.559000000000006</c:v>
                </c:pt>
                <c:pt idx="916">
                  <c:v>15.567</c:v>
                </c:pt>
                <c:pt idx="917">
                  <c:v>15.566000000000004</c:v>
                </c:pt>
                <c:pt idx="918">
                  <c:v>15.571000000000002</c:v>
                </c:pt>
                <c:pt idx="919">
                  <c:v>15.57</c:v>
                </c:pt>
                <c:pt idx="920">
                  <c:v>15.576000000000002</c:v>
                </c:pt>
                <c:pt idx="921">
                  <c:v>15.581</c:v>
                </c:pt>
                <c:pt idx="922">
                  <c:v>15.584</c:v>
                </c:pt>
                <c:pt idx="923">
                  <c:v>15.59</c:v>
                </c:pt>
                <c:pt idx="924">
                  <c:v>15.588000000000001</c:v>
                </c:pt>
                <c:pt idx="925">
                  <c:v>15.594000000000001</c:v>
                </c:pt>
                <c:pt idx="926">
                  <c:v>15.599</c:v>
                </c:pt>
                <c:pt idx="927">
                  <c:v>15.604000000000001</c:v>
                </c:pt>
                <c:pt idx="928">
                  <c:v>15.598000000000001</c:v>
                </c:pt>
                <c:pt idx="929">
                  <c:v>15.597000000000001</c:v>
                </c:pt>
                <c:pt idx="930">
                  <c:v>15.608000000000001</c:v>
                </c:pt>
                <c:pt idx="931">
                  <c:v>15.604000000000001</c:v>
                </c:pt>
                <c:pt idx="932">
                  <c:v>15.608000000000001</c:v>
                </c:pt>
                <c:pt idx="933">
                  <c:v>15.609</c:v>
                </c:pt>
                <c:pt idx="934">
                  <c:v>15.613</c:v>
                </c:pt>
                <c:pt idx="935">
                  <c:v>15.617000000000001</c:v>
                </c:pt>
                <c:pt idx="936">
                  <c:v>15.614000000000001</c:v>
                </c:pt>
                <c:pt idx="937">
                  <c:v>15.623000000000001</c:v>
                </c:pt>
                <c:pt idx="938">
                  <c:v>15.626000000000001</c:v>
                </c:pt>
                <c:pt idx="939">
                  <c:v>15.627000000000001</c:v>
                </c:pt>
                <c:pt idx="940">
                  <c:v>15.629</c:v>
                </c:pt>
                <c:pt idx="941">
                  <c:v>15.633000000000001</c:v>
                </c:pt>
                <c:pt idx="942">
                  <c:v>15.635</c:v>
                </c:pt>
                <c:pt idx="943">
                  <c:v>15.637</c:v>
                </c:pt>
                <c:pt idx="944">
                  <c:v>15.64</c:v>
                </c:pt>
                <c:pt idx="945">
                  <c:v>15.643999999999998</c:v>
                </c:pt>
                <c:pt idx="946">
                  <c:v>15.643000000000001</c:v>
                </c:pt>
                <c:pt idx="947">
                  <c:v>15.65</c:v>
                </c:pt>
                <c:pt idx="948">
                  <c:v>15.653000000000002</c:v>
                </c:pt>
                <c:pt idx="949">
                  <c:v>15.655000000000006</c:v>
                </c:pt>
                <c:pt idx="950">
                  <c:v>15.661000000000001</c:v>
                </c:pt>
                <c:pt idx="951">
                  <c:v>15.656000000000002</c:v>
                </c:pt>
                <c:pt idx="952">
                  <c:v>15.663</c:v>
                </c:pt>
                <c:pt idx="953">
                  <c:v>15.667000000000002</c:v>
                </c:pt>
                <c:pt idx="954">
                  <c:v>15.670000000000002</c:v>
                </c:pt>
                <c:pt idx="955">
                  <c:v>15.671000000000001</c:v>
                </c:pt>
                <c:pt idx="956">
                  <c:v>15.671000000000001</c:v>
                </c:pt>
                <c:pt idx="957">
                  <c:v>15.676000000000002</c:v>
                </c:pt>
                <c:pt idx="958">
                  <c:v>15.678000000000001</c:v>
                </c:pt>
                <c:pt idx="959">
                  <c:v>15.68</c:v>
                </c:pt>
                <c:pt idx="960">
                  <c:v>15.683</c:v>
                </c:pt>
                <c:pt idx="961">
                  <c:v>15.692</c:v>
                </c:pt>
                <c:pt idx="962">
                  <c:v>15.691000000000001</c:v>
                </c:pt>
                <c:pt idx="963">
                  <c:v>15.693000000000001</c:v>
                </c:pt>
                <c:pt idx="964">
                  <c:v>15.695</c:v>
                </c:pt>
                <c:pt idx="965">
                  <c:v>15.702</c:v>
                </c:pt>
                <c:pt idx="966">
                  <c:v>15.71</c:v>
                </c:pt>
                <c:pt idx="967">
                  <c:v>15.704000000000001</c:v>
                </c:pt>
                <c:pt idx="968">
                  <c:v>15.709</c:v>
                </c:pt>
                <c:pt idx="969">
                  <c:v>15.705</c:v>
                </c:pt>
                <c:pt idx="970">
                  <c:v>15.715</c:v>
                </c:pt>
                <c:pt idx="971">
                  <c:v>15.717000000000001</c:v>
                </c:pt>
                <c:pt idx="972">
                  <c:v>15.722</c:v>
                </c:pt>
                <c:pt idx="973">
                  <c:v>15.724</c:v>
                </c:pt>
                <c:pt idx="974">
                  <c:v>15.726000000000001</c:v>
                </c:pt>
                <c:pt idx="975">
                  <c:v>15.73</c:v>
                </c:pt>
                <c:pt idx="976">
                  <c:v>15.731999999999999</c:v>
                </c:pt>
                <c:pt idx="977">
                  <c:v>15.733000000000001</c:v>
                </c:pt>
                <c:pt idx="978">
                  <c:v>15.738999999999997</c:v>
                </c:pt>
                <c:pt idx="979">
                  <c:v>15.747</c:v>
                </c:pt>
                <c:pt idx="980">
                  <c:v>15.739999999999998</c:v>
                </c:pt>
                <c:pt idx="981">
                  <c:v>15.747999999999999</c:v>
                </c:pt>
                <c:pt idx="982">
                  <c:v>15.759</c:v>
                </c:pt>
                <c:pt idx="983">
                  <c:v>15.751000000000001</c:v>
                </c:pt>
                <c:pt idx="984">
                  <c:v>15.759</c:v>
                </c:pt>
                <c:pt idx="985">
                  <c:v>15.756</c:v>
                </c:pt>
                <c:pt idx="986">
                  <c:v>15.763000000000002</c:v>
                </c:pt>
                <c:pt idx="987">
                  <c:v>15.765000000000002</c:v>
                </c:pt>
                <c:pt idx="988">
                  <c:v>15.769</c:v>
                </c:pt>
                <c:pt idx="989">
                  <c:v>15.767000000000001</c:v>
                </c:pt>
                <c:pt idx="990">
                  <c:v>15.775</c:v>
                </c:pt>
                <c:pt idx="991">
                  <c:v>15.776</c:v>
                </c:pt>
                <c:pt idx="992">
                  <c:v>15.777999999999999</c:v>
                </c:pt>
                <c:pt idx="993">
                  <c:v>15.781000000000001</c:v>
                </c:pt>
                <c:pt idx="994">
                  <c:v>15.781000000000001</c:v>
                </c:pt>
                <c:pt idx="995">
                  <c:v>15.786000000000001</c:v>
                </c:pt>
                <c:pt idx="996">
                  <c:v>15.786000000000001</c:v>
                </c:pt>
                <c:pt idx="997">
                  <c:v>15.791</c:v>
                </c:pt>
                <c:pt idx="998">
                  <c:v>15.8</c:v>
                </c:pt>
                <c:pt idx="999">
                  <c:v>15.8</c:v>
                </c:pt>
                <c:pt idx="1000">
                  <c:v>15.796000000000001</c:v>
                </c:pt>
                <c:pt idx="1001">
                  <c:v>15.797000000000001</c:v>
                </c:pt>
                <c:pt idx="1002">
                  <c:v>15.8</c:v>
                </c:pt>
                <c:pt idx="1003">
                  <c:v>15.80500000000001</c:v>
                </c:pt>
                <c:pt idx="1004">
                  <c:v>15.806000000000004</c:v>
                </c:pt>
                <c:pt idx="1005">
                  <c:v>15.808</c:v>
                </c:pt>
                <c:pt idx="1006">
                  <c:v>15.813000000000002</c:v>
                </c:pt>
                <c:pt idx="1007">
                  <c:v>15.810000000000002</c:v>
                </c:pt>
                <c:pt idx="1008">
                  <c:v>15.810000000000002</c:v>
                </c:pt>
                <c:pt idx="1009">
                  <c:v>15.82</c:v>
                </c:pt>
                <c:pt idx="1010">
                  <c:v>15.81500000000001</c:v>
                </c:pt>
                <c:pt idx="1011">
                  <c:v>15.82</c:v>
                </c:pt>
                <c:pt idx="1012">
                  <c:v>15.819000000000004</c:v>
                </c:pt>
                <c:pt idx="1013">
                  <c:v>15.819000000000004</c:v>
                </c:pt>
                <c:pt idx="1014">
                  <c:v>15.830000000000002</c:v>
                </c:pt>
                <c:pt idx="1015">
                  <c:v>15.818000000000001</c:v>
                </c:pt>
                <c:pt idx="1016">
                  <c:v>15.829000000000002</c:v>
                </c:pt>
                <c:pt idx="1017">
                  <c:v>15.826000000000002</c:v>
                </c:pt>
                <c:pt idx="1018">
                  <c:v>15.832000000000004</c:v>
                </c:pt>
                <c:pt idx="1019">
                  <c:v>15.832000000000004</c:v>
                </c:pt>
                <c:pt idx="1020">
                  <c:v>15.830000000000002</c:v>
                </c:pt>
                <c:pt idx="1021">
                  <c:v>15.836000000000002</c:v>
                </c:pt>
                <c:pt idx="1022">
                  <c:v>15.832000000000004</c:v>
                </c:pt>
                <c:pt idx="1023">
                  <c:v>15.84</c:v>
                </c:pt>
                <c:pt idx="1024">
                  <c:v>15.839</c:v>
                </c:pt>
                <c:pt idx="1025">
                  <c:v>15.839</c:v>
                </c:pt>
                <c:pt idx="1026">
                  <c:v>15.839</c:v>
                </c:pt>
                <c:pt idx="1027">
                  <c:v>15.849</c:v>
                </c:pt>
                <c:pt idx="1028">
                  <c:v>15.844000000000001</c:v>
                </c:pt>
                <c:pt idx="1029">
                  <c:v>15.84</c:v>
                </c:pt>
                <c:pt idx="1030">
                  <c:v>15.845000000000002</c:v>
                </c:pt>
                <c:pt idx="1031">
                  <c:v>15.85000000000001</c:v>
                </c:pt>
                <c:pt idx="1032">
                  <c:v>15.851000000000004</c:v>
                </c:pt>
                <c:pt idx="1033">
                  <c:v>15.853000000000012</c:v>
                </c:pt>
                <c:pt idx="1034">
                  <c:v>15.857000000000006</c:v>
                </c:pt>
                <c:pt idx="1035">
                  <c:v>15.858000000000002</c:v>
                </c:pt>
                <c:pt idx="1036">
                  <c:v>15.858000000000002</c:v>
                </c:pt>
                <c:pt idx="1037">
                  <c:v>15.857000000000006</c:v>
                </c:pt>
                <c:pt idx="1038">
                  <c:v>15.861000000000002</c:v>
                </c:pt>
                <c:pt idx="1039">
                  <c:v>15.864000000000004</c:v>
                </c:pt>
                <c:pt idx="1040">
                  <c:v>15.86300000000001</c:v>
                </c:pt>
                <c:pt idx="1041">
                  <c:v>15.867000000000004</c:v>
                </c:pt>
                <c:pt idx="1042">
                  <c:v>15.868000000000002</c:v>
                </c:pt>
                <c:pt idx="1043">
                  <c:v>15.873000000000006</c:v>
                </c:pt>
                <c:pt idx="1044">
                  <c:v>15.871000000000002</c:v>
                </c:pt>
                <c:pt idx="1045">
                  <c:v>15.878</c:v>
                </c:pt>
                <c:pt idx="1046">
                  <c:v>15.872000000000011</c:v>
                </c:pt>
                <c:pt idx="1047">
                  <c:v>15.877000000000002</c:v>
                </c:pt>
                <c:pt idx="1048">
                  <c:v>15.878</c:v>
                </c:pt>
                <c:pt idx="1049">
                  <c:v>15.878</c:v>
                </c:pt>
                <c:pt idx="1050">
                  <c:v>15.884</c:v>
                </c:pt>
                <c:pt idx="1051">
                  <c:v>15.886000000000006</c:v>
                </c:pt>
                <c:pt idx="1052">
                  <c:v>15.893000000000002</c:v>
                </c:pt>
                <c:pt idx="1053">
                  <c:v>15.883000000000004</c:v>
                </c:pt>
                <c:pt idx="1054">
                  <c:v>15.887</c:v>
                </c:pt>
                <c:pt idx="1055">
                  <c:v>15.891000000000002</c:v>
                </c:pt>
                <c:pt idx="1056">
                  <c:v>15.89500000000001</c:v>
                </c:pt>
                <c:pt idx="1057">
                  <c:v>15.89</c:v>
                </c:pt>
                <c:pt idx="1058">
                  <c:v>15.89500000000001</c:v>
                </c:pt>
                <c:pt idx="1059">
                  <c:v>15.901</c:v>
                </c:pt>
                <c:pt idx="1060">
                  <c:v>15.900000000000002</c:v>
                </c:pt>
                <c:pt idx="1061">
                  <c:v>15.901</c:v>
                </c:pt>
                <c:pt idx="1062">
                  <c:v>15.899000000000004</c:v>
                </c:pt>
                <c:pt idx="1063">
                  <c:v>15.906000000000002</c:v>
                </c:pt>
                <c:pt idx="1064">
                  <c:v>15.911000000000001</c:v>
                </c:pt>
                <c:pt idx="1065">
                  <c:v>15.909000000000002</c:v>
                </c:pt>
                <c:pt idx="1066">
                  <c:v>15.917000000000002</c:v>
                </c:pt>
                <c:pt idx="1067">
                  <c:v>15.916</c:v>
                </c:pt>
                <c:pt idx="1068">
                  <c:v>15.923000000000002</c:v>
                </c:pt>
                <c:pt idx="1069">
                  <c:v>15.917000000000002</c:v>
                </c:pt>
                <c:pt idx="1070">
                  <c:v>15.923000000000002</c:v>
                </c:pt>
                <c:pt idx="1071">
                  <c:v>15.932</c:v>
                </c:pt>
                <c:pt idx="1072">
                  <c:v>15.929</c:v>
                </c:pt>
                <c:pt idx="1073">
                  <c:v>15.929</c:v>
                </c:pt>
                <c:pt idx="1074">
                  <c:v>15.938000000000001</c:v>
                </c:pt>
                <c:pt idx="1075">
                  <c:v>15.933</c:v>
                </c:pt>
                <c:pt idx="1076">
                  <c:v>15.941000000000001</c:v>
                </c:pt>
                <c:pt idx="1077">
                  <c:v>15.941000000000001</c:v>
                </c:pt>
                <c:pt idx="1078">
                  <c:v>15.945</c:v>
                </c:pt>
                <c:pt idx="1079">
                  <c:v>15.947000000000001</c:v>
                </c:pt>
                <c:pt idx="1080">
                  <c:v>15.952000000000011</c:v>
                </c:pt>
                <c:pt idx="1081">
                  <c:v>15.953000000000012</c:v>
                </c:pt>
                <c:pt idx="1082">
                  <c:v>15.96</c:v>
                </c:pt>
                <c:pt idx="1083">
                  <c:v>15.957000000000004</c:v>
                </c:pt>
                <c:pt idx="1084">
                  <c:v>15.95900000000001</c:v>
                </c:pt>
                <c:pt idx="1085">
                  <c:v>15.965000000000011</c:v>
                </c:pt>
                <c:pt idx="1086">
                  <c:v>15.968</c:v>
                </c:pt>
                <c:pt idx="1087">
                  <c:v>15.970000000000002</c:v>
                </c:pt>
                <c:pt idx="1088">
                  <c:v>15.971</c:v>
                </c:pt>
                <c:pt idx="1089">
                  <c:v>15.974</c:v>
                </c:pt>
                <c:pt idx="1090">
                  <c:v>15.973000000000004</c:v>
                </c:pt>
                <c:pt idx="1091">
                  <c:v>15.973000000000004</c:v>
                </c:pt>
                <c:pt idx="1092">
                  <c:v>15.979000000000006</c:v>
                </c:pt>
                <c:pt idx="1093">
                  <c:v>15.981000000000002</c:v>
                </c:pt>
                <c:pt idx="1094">
                  <c:v>15.98500000000001</c:v>
                </c:pt>
                <c:pt idx="1095">
                  <c:v>15.989000000000004</c:v>
                </c:pt>
                <c:pt idx="1096">
                  <c:v>15.989000000000004</c:v>
                </c:pt>
                <c:pt idx="1097">
                  <c:v>15.994</c:v>
                </c:pt>
                <c:pt idx="1098">
                  <c:v>15.994</c:v>
                </c:pt>
                <c:pt idx="1099">
                  <c:v>15.995000000000006</c:v>
                </c:pt>
                <c:pt idx="1100">
                  <c:v>15.996000000000002</c:v>
                </c:pt>
                <c:pt idx="1101">
                  <c:v>16.000999999999987</c:v>
                </c:pt>
                <c:pt idx="1102">
                  <c:v>16.001999999999999</c:v>
                </c:pt>
                <c:pt idx="1103">
                  <c:v>16.007999999999999</c:v>
                </c:pt>
                <c:pt idx="1104">
                  <c:v>16.007999999999999</c:v>
                </c:pt>
                <c:pt idx="1105">
                  <c:v>16.014999999999997</c:v>
                </c:pt>
                <c:pt idx="1106">
                  <c:v>16.014999999999997</c:v>
                </c:pt>
                <c:pt idx="1107">
                  <c:v>16.020999999999987</c:v>
                </c:pt>
                <c:pt idx="1108">
                  <c:v>16.021999999999988</c:v>
                </c:pt>
                <c:pt idx="1109">
                  <c:v>16.02</c:v>
                </c:pt>
                <c:pt idx="1110">
                  <c:v>16.024999999999999</c:v>
                </c:pt>
                <c:pt idx="1111">
                  <c:v>16.023999999999987</c:v>
                </c:pt>
                <c:pt idx="1112">
                  <c:v>16.030999999999999</c:v>
                </c:pt>
                <c:pt idx="1113">
                  <c:v>16.029</c:v>
                </c:pt>
                <c:pt idx="1114">
                  <c:v>16.035</c:v>
                </c:pt>
                <c:pt idx="1115">
                  <c:v>16.032999999999987</c:v>
                </c:pt>
                <c:pt idx="1116">
                  <c:v>16.041999999999987</c:v>
                </c:pt>
                <c:pt idx="1117">
                  <c:v>16.052999999999987</c:v>
                </c:pt>
                <c:pt idx="1118">
                  <c:v>16.046999999999986</c:v>
                </c:pt>
                <c:pt idx="1119">
                  <c:v>16.055</c:v>
                </c:pt>
                <c:pt idx="1120">
                  <c:v>16.048999999999989</c:v>
                </c:pt>
                <c:pt idx="1121">
                  <c:v>16.055999999999987</c:v>
                </c:pt>
                <c:pt idx="1122">
                  <c:v>16.052999999999987</c:v>
                </c:pt>
                <c:pt idx="1123">
                  <c:v>16.058</c:v>
                </c:pt>
                <c:pt idx="1124">
                  <c:v>16.053999999999988</c:v>
                </c:pt>
                <c:pt idx="1125">
                  <c:v>16.061999999999987</c:v>
                </c:pt>
                <c:pt idx="1126">
                  <c:v>16.058999999999987</c:v>
                </c:pt>
                <c:pt idx="1127">
                  <c:v>16.061999999999987</c:v>
                </c:pt>
                <c:pt idx="1128">
                  <c:v>16.064999999999987</c:v>
                </c:pt>
                <c:pt idx="1129">
                  <c:v>16.064999999999987</c:v>
                </c:pt>
                <c:pt idx="1130">
                  <c:v>16.067</c:v>
                </c:pt>
                <c:pt idx="1131">
                  <c:v>16.071999999999999</c:v>
                </c:pt>
                <c:pt idx="1132">
                  <c:v>16.071999999999999</c:v>
                </c:pt>
                <c:pt idx="1133">
                  <c:v>16.072999999999986</c:v>
                </c:pt>
                <c:pt idx="1134">
                  <c:v>16.073999999999987</c:v>
                </c:pt>
                <c:pt idx="1135">
                  <c:v>16.076999999999988</c:v>
                </c:pt>
                <c:pt idx="1136">
                  <c:v>16.076999999999988</c:v>
                </c:pt>
                <c:pt idx="1137">
                  <c:v>16.077999999999999</c:v>
                </c:pt>
                <c:pt idx="1138">
                  <c:v>16.08299999999997</c:v>
                </c:pt>
                <c:pt idx="1139">
                  <c:v>16.084</c:v>
                </c:pt>
                <c:pt idx="1140">
                  <c:v>16.084999999999987</c:v>
                </c:pt>
                <c:pt idx="1141">
                  <c:v>16.087999999999987</c:v>
                </c:pt>
                <c:pt idx="1142">
                  <c:v>16.09</c:v>
                </c:pt>
                <c:pt idx="1143">
                  <c:v>16.093</c:v>
                </c:pt>
                <c:pt idx="1144">
                  <c:v>16.096999999999987</c:v>
                </c:pt>
                <c:pt idx="1145">
                  <c:v>16.100999999999999</c:v>
                </c:pt>
                <c:pt idx="1146">
                  <c:v>16.104999999999997</c:v>
                </c:pt>
                <c:pt idx="1147">
                  <c:v>16.100999999999999</c:v>
                </c:pt>
                <c:pt idx="1148">
                  <c:v>16.103999999999999</c:v>
                </c:pt>
                <c:pt idx="1149">
                  <c:v>16.108999999999988</c:v>
                </c:pt>
                <c:pt idx="1150">
                  <c:v>16.110999999999997</c:v>
                </c:pt>
                <c:pt idx="1151">
                  <c:v>16.110999999999997</c:v>
                </c:pt>
                <c:pt idx="1152">
                  <c:v>16.119999999999997</c:v>
                </c:pt>
                <c:pt idx="1153">
                  <c:v>16.120999999999999</c:v>
                </c:pt>
                <c:pt idx="1154">
                  <c:v>16.119000000000021</c:v>
                </c:pt>
                <c:pt idx="1155">
                  <c:v>16.122999999999987</c:v>
                </c:pt>
                <c:pt idx="1156">
                  <c:v>16.125</c:v>
                </c:pt>
                <c:pt idx="1157">
                  <c:v>16.125</c:v>
                </c:pt>
                <c:pt idx="1158">
                  <c:v>16.128999999999987</c:v>
                </c:pt>
                <c:pt idx="1159">
                  <c:v>16.136999999999997</c:v>
                </c:pt>
                <c:pt idx="1160">
                  <c:v>16.136999999999997</c:v>
                </c:pt>
                <c:pt idx="1161">
                  <c:v>16.138999999999999</c:v>
                </c:pt>
                <c:pt idx="1162">
                  <c:v>16.141999999999999</c:v>
                </c:pt>
                <c:pt idx="1163">
                  <c:v>16.141999999999999</c:v>
                </c:pt>
                <c:pt idx="1164">
                  <c:v>16.145</c:v>
                </c:pt>
                <c:pt idx="1165">
                  <c:v>16.148</c:v>
                </c:pt>
                <c:pt idx="1166">
                  <c:v>16.151000000000021</c:v>
                </c:pt>
                <c:pt idx="1167">
                  <c:v>16.148</c:v>
                </c:pt>
                <c:pt idx="1168">
                  <c:v>16.151999999999997</c:v>
                </c:pt>
                <c:pt idx="1169">
                  <c:v>16.152999999999999</c:v>
                </c:pt>
                <c:pt idx="1170">
                  <c:v>16.16</c:v>
                </c:pt>
                <c:pt idx="1171">
                  <c:v>16.155999999999999</c:v>
                </c:pt>
                <c:pt idx="1172">
                  <c:v>16.158999999999999</c:v>
                </c:pt>
                <c:pt idx="1173">
                  <c:v>16.161999999999999</c:v>
                </c:pt>
                <c:pt idx="1174">
                  <c:v>16.166999999999987</c:v>
                </c:pt>
                <c:pt idx="1175">
                  <c:v>16.169999999999987</c:v>
                </c:pt>
                <c:pt idx="1176">
                  <c:v>16.171999999999997</c:v>
                </c:pt>
                <c:pt idx="1177">
                  <c:v>16.170999999999999</c:v>
                </c:pt>
                <c:pt idx="1178">
                  <c:v>16.178999999999988</c:v>
                </c:pt>
                <c:pt idx="1179">
                  <c:v>16.178999999999988</c:v>
                </c:pt>
                <c:pt idx="1180">
                  <c:v>16.174999999999997</c:v>
                </c:pt>
                <c:pt idx="1181">
                  <c:v>16.18</c:v>
                </c:pt>
                <c:pt idx="1182">
                  <c:v>16.177999999999997</c:v>
                </c:pt>
                <c:pt idx="1183">
                  <c:v>16.18</c:v>
                </c:pt>
                <c:pt idx="1184">
                  <c:v>16.184999999999999</c:v>
                </c:pt>
                <c:pt idx="1185">
                  <c:v>16.187999999999999</c:v>
                </c:pt>
                <c:pt idx="1186">
                  <c:v>16.190999999999999</c:v>
                </c:pt>
                <c:pt idx="1187">
                  <c:v>16.193999999999999</c:v>
                </c:pt>
                <c:pt idx="1188">
                  <c:v>16.190999999999999</c:v>
                </c:pt>
                <c:pt idx="1189">
                  <c:v>16.193999999999999</c:v>
                </c:pt>
                <c:pt idx="1190">
                  <c:v>16.196999999999999</c:v>
                </c:pt>
                <c:pt idx="1191">
                  <c:v>16.197999999999997</c:v>
                </c:pt>
                <c:pt idx="1192">
                  <c:v>16.202999999999989</c:v>
                </c:pt>
                <c:pt idx="1193">
                  <c:v>16.204999999999988</c:v>
                </c:pt>
                <c:pt idx="1194">
                  <c:v>16.212999999999987</c:v>
                </c:pt>
                <c:pt idx="1195">
                  <c:v>16.209999999999987</c:v>
                </c:pt>
                <c:pt idx="1196">
                  <c:v>16.209999999999987</c:v>
                </c:pt>
                <c:pt idx="1197">
                  <c:v>16.209999999999987</c:v>
                </c:pt>
                <c:pt idx="1198">
                  <c:v>16.213999999999999</c:v>
                </c:pt>
                <c:pt idx="1199">
                  <c:v>16.216999999999999</c:v>
                </c:pt>
                <c:pt idx="1200">
                  <c:v>16.226999999999986</c:v>
                </c:pt>
                <c:pt idx="1201">
                  <c:v>16.232999999999986</c:v>
                </c:pt>
                <c:pt idx="1202">
                  <c:v>16.25</c:v>
                </c:pt>
                <c:pt idx="1203">
                  <c:v>16.26899999999997</c:v>
                </c:pt>
                <c:pt idx="1204">
                  <c:v>16.297999999999988</c:v>
                </c:pt>
                <c:pt idx="1205">
                  <c:v>16.337999999999997</c:v>
                </c:pt>
                <c:pt idx="1206">
                  <c:v>16.381</c:v>
                </c:pt>
                <c:pt idx="1207">
                  <c:v>16.436999999999987</c:v>
                </c:pt>
                <c:pt idx="1208">
                  <c:v>16.48699999999997</c:v>
                </c:pt>
                <c:pt idx="1209">
                  <c:v>16.542999999999989</c:v>
                </c:pt>
                <c:pt idx="1210">
                  <c:v>16.601999999999997</c:v>
                </c:pt>
                <c:pt idx="1211">
                  <c:v>16.657999999999998</c:v>
                </c:pt>
                <c:pt idx="1212">
                  <c:v>16.725999999999978</c:v>
                </c:pt>
                <c:pt idx="1213">
                  <c:v>16.787999999999986</c:v>
                </c:pt>
                <c:pt idx="1214">
                  <c:v>16.843999999999987</c:v>
                </c:pt>
                <c:pt idx="1215">
                  <c:v>16.901</c:v>
                </c:pt>
                <c:pt idx="1216">
                  <c:v>16.963999999999974</c:v>
                </c:pt>
                <c:pt idx="1217">
                  <c:v>17.017999999999997</c:v>
                </c:pt>
                <c:pt idx="1218">
                  <c:v>17.074999999999999</c:v>
                </c:pt>
                <c:pt idx="1219">
                  <c:v>17.128999999999987</c:v>
                </c:pt>
                <c:pt idx="1220">
                  <c:v>17.177999999999997</c:v>
                </c:pt>
                <c:pt idx="1221">
                  <c:v>17.230999999999987</c:v>
                </c:pt>
                <c:pt idx="1222">
                  <c:v>17.274999999999999</c:v>
                </c:pt>
                <c:pt idx="1223">
                  <c:v>17.317000000000021</c:v>
                </c:pt>
                <c:pt idx="1224">
                  <c:v>17.354999999999997</c:v>
                </c:pt>
                <c:pt idx="1225">
                  <c:v>17.388999999999989</c:v>
                </c:pt>
                <c:pt idx="1226">
                  <c:v>17.419999999999987</c:v>
                </c:pt>
                <c:pt idx="1227">
                  <c:v>17.44899999999997</c:v>
                </c:pt>
                <c:pt idx="1228">
                  <c:v>17.474999999999987</c:v>
                </c:pt>
                <c:pt idx="1229">
                  <c:v>17.497</c:v>
                </c:pt>
                <c:pt idx="1230">
                  <c:v>17.511999999999997</c:v>
                </c:pt>
                <c:pt idx="1231">
                  <c:v>17.524999999999999</c:v>
                </c:pt>
                <c:pt idx="1232">
                  <c:v>17.541999999999987</c:v>
                </c:pt>
                <c:pt idx="1233">
                  <c:v>17.553999999999988</c:v>
                </c:pt>
                <c:pt idx="1234">
                  <c:v>17.561999999999987</c:v>
                </c:pt>
                <c:pt idx="1235">
                  <c:v>17.570999999999987</c:v>
                </c:pt>
                <c:pt idx="1236">
                  <c:v>17.574999999999999</c:v>
                </c:pt>
                <c:pt idx="1237">
                  <c:v>17.581</c:v>
                </c:pt>
                <c:pt idx="1238">
                  <c:v>17.584</c:v>
                </c:pt>
                <c:pt idx="1239">
                  <c:v>17.584999999999987</c:v>
                </c:pt>
                <c:pt idx="1240">
                  <c:v>17.578999999999986</c:v>
                </c:pt>
                <c:pt idx="1241">
                  <c:v>17.577999999999999</c:v>
                </c:pt>
                <c:pt idx="1242">
                  <c:v>17.571999999999999</c:v>
                </c:pt>
                <c:pt idx="1243">
                  <c:v>17.568999999999978</c:v>
                </c:pt>
                <c:pt idx="1244">
                  <c:v>17.568999999999978</c:v>
                </c:pt>
                <c:pt idx="1245">
                  <c:v>17.555</c:v>
                </c:pt>
                <c:pt idx="1246">
                  <c:v>17.543999999999986</c:v>
                </c:pt>
                <c:pt idx="1247">
                  <c:v>17.540999999999986</c:v>
                </c:pt>
                <c:pt idx="1248">
                  <c:v>17.532</c:v>
                </c:pt>
                <c:pt idx="1249">
                  <c:v>17.521999999999988</c:v>
                </c:pt>
                <c:pt idx="1250">
                  <c:v>17.509999999999987</c:v>
                </c:pt>
                <c:pt idx="1251">
                  <c:v>17.501999999999999</c:v>
                </c:pt>
                <c:pt idx="1252">
                  <c:v>17.488999999999969</c:v>
                </c:pt>
                <c:pt idx="1253">
                  <c:v>17.48099999999997</c:v>
                </c:pt>
                <c:pt idx="1254">
                  <c:v>17.465999999999969</c:v>
                </c:pt>
                <c:pt idx="1255">
                  <c:v>17.446999999999989</c:v>
                </c:pt>
                <c:pt idx="1256">
                  <c:v>17.44599999999997</c:v>
                </c:pt>
                <c:pt idx="1257">
                  <c:v>17.424999999999986</c:v>
                </c:pt>
                <c:pt idx="1258">
                  <c:v>17.414999999999999</c:v>
                </c:pt>
                <c:pt idx="1259">
                  <c:v>17.398999999999987</c:v>
                </c:pt>
                <c:pt idx="1260">
                  <c:v>17.384999999999987</c:v>
                </c:pt>
                <c:pt idx="1261">
                  <c:v>17.369</c:v>
                </c:pt>
                <c:pt idx="1262">
                  <c:v>17.349999999999987</c:v>
                </c:pt>
                <c:pt idx="1263">
                  <c:v>17.343</c:v>
                </c:pt>
                <c:pt idx="1264">
                  <c:v>17.318999999999999</c:v>
                </c:pt>
                <c:pt idx="1265">
                  <c:v>17.297999999999988</c:v>
                </c:pt>
                <c:pt idx="1266">
                  <c:v>17.285999999999969</c:v>
                </c:pt>
                <c:pt idx="1267">
                  <c:v>17.26599999999997</c:v>
                </c:pt>
                <c:pt idx="1268">
                  <c:v>17.254999999999999</c:v>
                </c:pt>
                <c:pt idx="1269">
                  <c:v>17.232999999999986</c:v>
                </c:pt>
                <c:pt idx="1270">
                  <c:v>17.216999999999999</c:v>
                </c:pt>
                <c:pt idx="1271">
                  <c:v>17.196999999999999</c:v>
                </c:pt>
                <c:pt idx="1272">
                  <c:v>17.18</c:v>
                </c:pt>
                <c:pt idx="1273">
                  <c:v>17.160999999999987</c:v>
                </c:pt>
                <c:pt idx="1274">
                  <c:v>17.141999999999999</c:v>
                </c:pt>
                <c:pt idx="1275">
                  <c:v>17.125</c:v>
                </c:pt>
                <c:pt idx="1276">
                  <c:v>17.102999999999987</c:v>
                </c:pt>
                <c:pt idx="1277">
                  <c:v>17.087999999999987</c:v>
                </c:pt>
                <c:pt idx="1278">
                  <c:v>17.068999999999978</c:v>
                </c:pt>
                <c:pt idx="1279">
                  <c:v>17.053999999999988</c:v>
                </c:pt>
                <c:pt idx="1280">
                  <c:v>17.036999999999999</c:v>
                </c:pt>
                <c:pt idx="1281">
                  <c:v>17.012999999999987</c:v>
                </c:pt>
                <c:pt idx="1282">
                  <c:v>16.995999999999974</c:v>
                </c:pt>
                <c:pt idx="1283">
                  <c:v>16.97</c:v>
                </c:pt>
                <c:pt idx="1284">
                  <c:v>16.956999999999987</c:v>
                </c:pt>
                <c:pt idx="1285">
                  <c:v>16.940999999999974</c:v>
                </c:pt>
                <c:pt idx="1286">
                  <c:v>16.921999999999986</c:v>
                </c:pt>
                <c:pt idx="1287">
                  <c:v>16.902999999999974</c:v>
                </c:pt>
                <c:pt idx="1288">
                  <c:v>16.886999999999986</c:v>
                </c:pt>
                <c:pt idx="1289">
                  <c:v>16.88</c:v>
                </c:pt>
                <c:pt idx="1290">
                  <c:v>16.846999999999987</c:v>
                </c:pt>
                <c:pt idx="1291">
                  <c:v>16.828999999999986</c:v>
                </c:pt>
                <c:pt idx="1292">
                  <c:v>16.808999999999987</c:v>
                </c:pt>
                <c:pt idx="1293">
                  <c:v>16.787999999999986</c:v>
                </c:pt>
                <c:pt idx="1294">
                  <c:v>16.771999999999988</c:v>
                </c:pt>
                <c:pt idx="1295">
                  <c:v>16.753999999999987</c:v>
                </c:pt>
                <c:pt idx="1296">
                  <c:v>16.731999999999999</c:v>
                </c:pt>
                <c:pt idx="1297">
                  <c:v>16.72</c:v>
                </c:pt>
                <c:pt idx="1298">
                  <c:v>16.697999999999997</c:v>
                </c:pt>
                <c:pt idx="1299">
                  <c:v>16.674999999999997</c:v>
                </c:pt>
                <c:pt idx="1300">
                  <c:v>16.661999999999999</c:v>
                </c:pt>
                <c:pt idx="1301">
                  <c:v>16.639999999999997</c:v>
                </c:pt>
                <c:pt idx="1302">
                  <c:v>16.623999999999999</c:v>
                </c:pt>
                <c:pt idx="1303">
                  <c:v>16.605999999999987</c:v>
                </c:pt>
                <c:pt idx="1304">
                  <c:v>16.58299999999997</c:v>
                </c:pt>
                <c:pt idx="1305">
                  <c:v>16.567999999999987</c:v>
                </c:pt>
                <c:pt idx="1306">
                  <c:v>16.549999999999986</c:v>
                </c:pt>
                <c:pt idx="1307">
                  <c:v>16.532</c:v>
                </c:pt>
                <c:pt idx="1308">
                  <c:v>16.516999999999999</c:v>
                </c:pt>
                <c:pt idx="1309">
                  <c:v>16.498999999999974</c:v>
                </c:pt>
                <c:pt idx="1310">
                  <c:v>16.478999999999989</c:v>
                </c:pt>
                <c:pt idx="1311">
                  <c:v>16.466999999999974</c:v>
                </c:pt>
                <c:pt idx="1312">
                  <c:v>16.451999999999988</c:v>
                </c:pt>
                <c:pt idx="1313">
                  <c:v>16.431999999999999</c:v>
                </c:pt>
                <c:pt idx="1314">
                  <c:v>16.415999999999986</c:v>
                </c:pt>
                <c:pt idx="1315">
                  <c:v>16.401999999999987</c:v>
                </c:pt>
                <c:pt idx="1316">
                  <c:v>16.383999999999986</c:v>
                </c:pt>
                <c:pt idx="1317">
                  <c:v>16.376999999999999</c:v>
                </c:pt>
                <c:pt idx="1318">
                  <c:v>16.36</c:v>
                </c:pt>
                <c:pt idx="1319">
                  <c:v>16.340999999999987</c:v>
                </c:pt>
                <c:pt idx="1320">
                  <c:v>16.325999999999986</c:v>
                </c:pt>
                <c:pt idx="1321">
                  <c:v>16.308999999999987</c:v>
                </c:pt>
                <c:pt idx="1322">
                  <c:v>16.296999999999986</c:v>
                </c:pt>
                <c:pt idx="1323">
                  <c:v>16.287999999999986</c:v>
                </c:pt>
                <c:pt idx="1324">
                  <c:v>16.276999999999987</c:v>
                </c:pt>
                <c:pt idx="1325">
                  <c:v>16.256999999999987</c:v>
                </c:pt>
                <c:pt idx="1326">
                  <c:v>16.241</c:v>
                </c:pt>
                <c:pt idx="1327">
                  <c:v>16.228999999999989</c:v>
                </c:pt>
                <c:pt idx="1328">
                  <c:v>16.218999999999987</c:v>
                </c:pt>
                <c:pt idx="1329">
                  <c:v>16.212</c:v>
                </c:pt>
                <c:pt idx="1330">
                  <c:v>16.196999999999999</c:v>
                </c:pt>
                <c:pt idx="1331">
                  <c:v>16.186</c:v>
                </c:pt>
                <c:pt idx="1332">
                  <c:v>16.174999999999997</c:v>
                </c:pt>
                <c:pt idx="1333">
                  <c:v>16.164999999999999</c:v>
                </c:pt>
                <c:pt idx="1334">
                  <c:v>16.151000000000021</c:v>
                </c:pt>
                <c:pt idx="1335">
                  <c:v>16.133999999999997</c:v>
                </c:pt>
                <c:pt idx="1336">
                  <c:v>16.125</c:v>
                </c:pt>
                <c:pt idx="1337">
                  <c:v>16.113000000000021</c:v>
                </c:pt>
                <c:pt idx="1338">
                  <c:v>16.099999999999987</c:v>
                </c:pt>
                <c:pt idx="1339">
                  <c:v>16.085999999999974</c:v>
                </c:pt>
                <c:pt idx="1340">
                  <c:v>16.070999999999987</c:v>
                </c:pt>
                <c:pt idx="1341">
                  <c:v>16.064999999999987</c:v>
                </c:pt>
                <c:pt idx="1342">
                  <c:v>16.050999999999988</c:v>
                </c:pt>
                <c:pt idx="1343">
                  <c:v>16.040999999999986</c:v>
                </c:pt>
                <c:pt idx="1344">
                  <c:v>16.021999999999988</c:v>
                </c:pt>
                <c:pt idx="1345">
                  <c:v>16.012999999999987</c:v>
                </c:pt>
                <c:pt idx="1346">
                  <c:v>16.001999999999999</c:v>
                </c:pt>
                <c:pt idx="1347">
                  <c:v>15.993000000000002</c:v>
                </c:pt>
                <c:pt idx="1348">
                  <c:v>15.98</c:v>
                </c:pt>
                <c:pt idx="1349">
                  <c:v>15.966000000000006</c:v>
                </c:pt>
                <c:pt idx="1350">
                  <c:v>15.95900000000001</c:v>
                </c:pt>
                <c:pt idx="1351">
                  <c:v>15.950000000000006</c:v>
                </c:pt>
                <c:pt idx="1352">
                  <c:v>15.939</c:v>
                </c:pt>
                <c:pt idx="1353">
                  <c:v>15.929</c:v>
                </c:pt>
                <c:pt idx="1354">
                  <c:v>15.919</c:v>
                </c:pt>
                <c:pt idx="1355">
                  <c:v>15.912000000000004</c:v>
                </c:pt>
                <c:pt idx="1356">
                  <c:v>15.904</c:v>
                </c:pt>
                <c:pt idx="1357">
                  <c:v>15.901</c:v>
                </c:pt>
                <c:pt idx="1358">
                  <c:v>15.886000000000006</c:v>
                </c:pt>
                <c:pt idx="1359">
                  <c:v>15.88200000000001</c:v>
                </c:pt>
                <c:pt idx="1360">
                  <c:v>15.873000000000006</c:v>
                </c:pt>
                <c:pt idx="1361">
                  <c:v>15.86900000000001</c:v>
                </c:pt>
                <c:pt idx="1362">
                  <c:v>15.857000000000006</c:v>
                </c:pt>
                <c:pt idx="1363">
                  <c:v>15.853000000000012</c:v>
                </c:pt>
                <c:pt idx="1364">
                  <c:v>15.843</c:v>
                </c:pt>
                <c:pt idx="1365">
                  <c:v>15.839</c:v>
                </c:pt>
                <c:pt idx="1366">
                  <c:v>15.833000000000002</c:v>
                </c:pt>
                <c:pt idx="1367">
                  <c:v>15.828000000000001</c:v>
                </c:pt>
                <c:pt idx="1368">
                  <c:v>15.819000000000004</c:v>
                </c:pt>
                <c:pt idx="1369">
                  <c:v>15.80500000000001</c:v>
                </c:pt>
                <c:pt idx="1370">
                  <c:v>15.809000000000006</c:v>
                </c:pt>
                <c:pt idx="1371">
                  <c:v>15.795</c:v>
                </c:pt>
                <c:pt idx="1372">
                  <c:v>15.793000000000001</c:v>
                </c:pt>
                <c:pt idx="1373">
                  <c:v>15.789</c:v>
                </c:pt>
                <c:pt idx="1374">
                  <c:v>15.780000000000001</c:v>
                </c:pt>
                <c:pt idx="1375">
                  <c:v>15.777000000000001</c:v>
                </c:pt>
                <c:pt idx="1376">
                  <c:v>15.773</c:v>
                </c:pt>
                <c:pt idx="1377">
                  <c:v>15.762</c:v>
                </c:pt>
                <c:pt idx="1378">
                  <c:v>15.758000000000001</c:v>
                </c:pt>
                <c:pt idx="1379">
                  <c:v>15.752000000000002</c:v>
                </c:pt>
                <c:pt idx="1380">
                  <c:v>15.748999999999999</c:v>
                </c:pt>
                <c:pt idx="1381">
                  <c:v>15.742999999999999</c:v>
                </c:pt>
                <c:pt idx="1382">
                  <c:v>15.736000000000001</c:v>
                </c:pt>
                <c:pt idx="1383">
                  <c:v>15.730999999999998</c:v>
                </c:pt>
                <c:pt idx="1384">
                  <c:v>15.730999999999998</c:v>
                </c:pt>
                <c:pt idx="1385">
                  <c:v>15.721</c:v>
                </c:pt>
                <c:pt idx="1386">
                  <c:v>15.718</c:v>
                </c:pt>
                <c:pt idx="1387">
                  <c:v>15.707999999999998</c:v>
                </c:pt>
                <c:pt idx="1388">
                  <c:v>15.703000000000001</c:v>
                </c:pt>
                <c:pt idx="1389">
                  <c:v>15.709</c:v>
                </c:pt>
                <c:pt idx="1390">
                  <c:v>15.694000000000001</c:v>
                </c:pt>
                <c:pt idx="1391">
                  <c:v>15.688000000000001</c:v>
                </c:pt>
                <c:pt idx="1392">
                  <c:v>15.683</c:v>
                </c:pt>
                <c:pt idx="1393">
                  <c:v>15.676000000000002</c:v>
                </c:pt>
                <c:pt idx="1394">
                  <c:v>15.679</c:v>
                </c:pt>
                <c:pt idx="1395">
                  <c:v>15.672000000000002</c:v>
                </c:pt>
                <c:pt idx="1396">
                  <c:v>15.661000000000001</c:v>
                </c:pt>
                <c:pt idx="1397">
                  <c:v>15.659000000000002</c:v>
                </c:pt>
                <c:pt idx="1398">
                  <c:v>15.654</c:v>
                </c:pt>
                <c:pt idx="1399">
                  <c:v>15.648</c:v>
                </c:pt>
                <c:pt idx="1400">
                  <c:v>15.643999999999998</c:v>
                </c:pt>
                <c:pt idx="1401">
                  <c:v>15.64</c:v>
                </c:pt>
                <c:pt idx="1402">
                  <c:v>15.638999999999999</c:v>
                </c:pt>
                <c:pt idx="1403">
                  <c:v>15.635</c:v>
                </c:pt>
                <c:pt idx="1404">
                  <c:v>15.632</c:v>
                </c:pt>
                <c:pt idx="1405">
                  <c:v>15.626000000000001</c:v>
                </c:pt>
                <c:pt idx="1406">
                  <c:v>15.62</c:v>
                </c:pt>
                <c:pt idx="1407">
                  <c:v>15.615</c:v>
                </c:pt>
                <c:pt idx="1408">
                  <c:v>15.611000000000001</c:v>
                </c:pt>
                <c:pt idx="1409">
                  <c:v>15.609</c:v>
                </c:pt>
                <c:pt idx="1410">
                  <c:v>15.607000000000001</c:v>
                </c:pt>
                <c:pt idx="1411">
                  <c:v>15.601000000000001</c:v>
                </c:pt>
                <c:pt idx="1412">
                  <c:v>15.597000000000001</c:v>
                </c:pt>
                <c:pt idx="1413">
                  <c:v>15.595000000000002</c:v>
                </c:pt>
                <c:pt idx="1414">
                  <c:v>15.597000000000001</c:v>
                </c:pt>
                <c:pt idx="1415">
                  <c:v>15.591000000000001</c:v>
                </c:pt>
                <c:pt idx="1416">
                  <c:v>15.588000000000001</c:v>
                </c:pt>
                <c:pt idx="1417">
                  <c:v>15.591000000000001</c:v>
                </c:pt>
                <c:pt idx="1418">
                  <c:v>15.586000000000002</c:v>
                </c:pt>
                <c:pt idx="1419">
                  <c:v>15.584</c:v>
                </c:pt>
                <c:pt idx="1420">
                  <c:v>15.583000000000002</c:v>
                </c:pt>
                <c:pt idx="1421">
                  <c:v>15.577000000000002</c:v>
                </c:pt>
                <c:pt idx="1422">
                  <c:v>15.582000000000004</c:v>
                </c:pt>
                <c:pt idx="1423">
                  <c:v>15.578000000000001</c:v>
                </c:pt>
                <c:pt idx="1424">
                  <c:v>15.579000000000002</c:v>
                </c:pt>
                <c:pt idx="1425">
                  <c:v>15.579000000000002</c:v>
                </c:pt>
                <c:pt idx="1426">
                  <c:v>15.57</c:v>
                </c:pt>
                <c:pt idx="1427">
                  <c:v>15.574000000000002</c:v>
                </c:pt>
                <c:pt idx="1428">
                  <c:v>15.573</c:v>
                </c:pt>
                <c:pt idx="1429">
                  <c:v>15.56500000000001</c:v>
                </c:pt>
                <c:pt idx="1430">
                  <c:v>15.567</c:v>
                </c:pt>
                <c:pt idx="1431">
                  <c:v>15.566000000000004</c:v>
                </c:pt>
                <c:pt idx="1432">
                  <c:v>15.567</c:v>
                </c:pt>
                <c:pt idx="1433">
                  <c:v>15.563000000000002</c:v>
                </c:pt>
                <c:pt idx="1434">
                  <c:v>15.57</c:v>
                </c:pt>
                <c:pt idx="1435">
                  <c:v>15.560000000000002</c:v>
                </c:pt>
                <c:pt idx="1436">
                  <c:v>15.564</c:v>
                </c:pt>
                <c:pt idx="1437">
                  <c:v>15.563000000000002</c:v>
                </c:pt>
                <c:pt idx="1438">
                  <c:v>15.558</c:v>
                </c:pt>
                <c:pt idx="1439">
                  <c:v>15.55500000000001</c:v>
                </c:pt>
                <c:pt idx="1440">
                  <c:v>15.558</c:v>
                </c:pt>
                <c:pt idx="1441">
                  <c:v>15.563000000000002</c:v>
                </c:pt>
                <c:pt idx="1442">
                  <c:v>15.55500000000001</c:v>
                </c:pt>
                <c:pt idx="1443">
                  <c:v>15.55500000000001</c:v>
                </c:pt>
                <c:pt idx="1444">
                  <c:v>15.558</c:v>
                </c:pt>
                <c:pt idx="1445">
                  <c:v>15.559000000000006</c:v>
                </c:pt>
                <c:pt idx="1446">
                  <c:v>15.557000000000002</c:v>
                </c:pt>
                <c:pt idx="1447">
                  <c:v>15.558</c:v>
                </c:pt>
                <c:pt idx="1448">
                  <c:v>15.564</c:v>
                </c:pt>
                <c:pt idx="1449">
                  <c:v>15.558</c:v>
                </c:pt>
                <c:pt idx="1450">
                  <c:v>15.554000000000002</c:v>
                </c:pt>
                <c:pt idx="1451">
                  <c:v>15.55500000000001</c:v>
                </c:pt>
                <c:pt idx="1452">
                  <c:v>15.556000000000004</c:v>
                </c:pt>
                <c:pt idx="1453">
                  <c:v>15.554000000000002</c:v>
                </c:pt>
                <c:pt idx="1454">
                  <c:v>15.556000000000004</c:v>
                </c:pt>
                <c:pt idx="1455">
                  <c:v>15.55500000000001</c:v>
                </c:pt>
                <c:pt idx="1456">
                  <c:v>15.556000000000004</c:v>
                </c:pt>
                <c:pt idx="1457">
                  <c:v>15.559000000000006</c:v>
                </c:pt>
                <c:pt idx="1458">
                  <c:v>15.551000000000002</c:v>
                </c:pt>
                <c:pt idx="1459">
                  <c:v>15.559000000000006</c:v>
                </c:pt>
                <c:pt idx="1460">
                  <c:v>15.55500000000001</c:v>
                </c:pt>
                <c:pt idx="1461">
                  <c:v>15.560000000000002</c:v>
                </c:pt>
                <c:pt idx="1462">
                  <c:v>15.556000000000004</c:v>
                </c:pt>
                <c:pt idx="1463">
                  <c:v>15.556000000000004</c:v>
                </c:pt>
                <c:pt idx="1464">
                  <c:v>15.559000000000006</c:v>
                </c:pt>
                <c:pt idx="1465">
                  <c:v>15.557000000000002</c:v>
                </c:pt>
                <c:pt idx="1466">
                  <c:v>15.557000000000002</c:v>
                </c:pt>
                <c:pt idx="1467">
                  <c:v>15.563000000000002</c:v>
                </c:pt>
                <c:pt idx="1468">
                  <c:v>15.567</c:v>
                </c:pt>
                <c:pt idx="1469">
                  <c:v>15.561</c:v>
                </c:pt>
                <c:pt idx="1470">
                  <c:v>15.562000000000006</c:v>
                </c:pt>
                <c:pt idx="1471">
                  <c:v>15.571000000000002</c:v>
                </c:pt>
                <c:pt idx="1472">
                  <c:v>15.563000000000002</c:v>
                </c:pt>
                <c:pt idx="1473">
                  <c:v>15.57</c:v>
                </c:pt>
                <c:pt idx="1474">
                  <c:v>15.56500000000001</c:v>
                </c:pt>
                <c:pt idx="1475">
                  <c:v>15.56500000000001</c:v>
                </c:pt>
                <c:pt idx="1476">
                  <c:v>15.572000000000006</c:v>
                </c:pt>
                <c:pt idx="1477">
                  <c:v>15.569000000000004</c:v>
                </c:pt>
                <c:pt idx="1478">
                  <c:v>15.572000000000006</c:v>
                </c:pt>
                <c:pt idx="1479">
                  <c:v>15.575000000000006</c:v>
                </c:pt>
                <c:pt idx="1480">
                  <c:v>15.577000000000002</c:v>
                </c:pt>
                <c:pt idx="1481">
                  <c:v>15.577000000000002</c:v>
                </c:pt>
                <c:pt idx="1482">
                  <c:v>15.582000000000004</c:v>
                </c:pt>
                <c:pt idx="1483">
                  <c:v>15.583000000000002</c:v>
                </c:pt>
                <c:pt idx="1484">
                  <c:v>15.588000000000001</c:v>
                </c:pt>
                <c:pt idx="1485">
                  <c:v>15.59</c:v>
                </c:pt>
                <c:pt idx="1486">
                  <c:v>15.598000000000001</c:v>
                </c:pt>
                <c:pt idx="1487">
                  <c:v>15.594000000000001</c:v>
                </c:pt>
                <c:pt idx="1488">
                  <c:v>15.600000000000001</c:v>
                </c:pt>
                <c:pt idx="1489">
                  <c:v>15.606000000000002</c:v>
                </c:pt>
                <c:pt idx="1490">
                  <c:v>15.611000000000001</c:v>
                </c:pt>
                <c:pt idx="1491">
                  <c:v>15.608000000000001</c:v>
                </c:pt>
                <c:pt idx="1492">
                  <c:v>15.609</c:v>
                </c:pt>
                <c:pt idx="1493">
                  <c:v>15.619</c:v>
                </c:pt>
                <c:pt idx="1494">
                  <c:v>15.617999999999999</c:v>
                </c:pt>
                <c:pt idx="1495">
                  <c:v>15.628</c:v>
                </c:pt>
                <c:pt idx="1496">
                  <c:v>15.637999999999998</c:v>
                </c:pt>
                <c:pt idx="1497">
                  <c:v>15.627000000000001</c:v>
                </c:pt>
                <c:pt idx="1498">
                  <c:v>15.633000000000001</c:v>
                </c:pt>
                <c:pt idx="1499">
                  <c:v>15.635</c:v>
                </c:pt>
                <c:pt idx="1500">
                  <c:v>15.632</c:v>
                </c:pt>
                <c:pt idx="1501">
                  <c:v>15.646000000000001</c:v>
                </c:pt>
                <c:pt idx="1502">
                  <c:v>15.653000000000002</c:v>
                </c:pt>
                <c:pt idx="1503">
                  <c:v>15.648999999999997</c:v>
                </c:pt>
                <c:pt idx="1504">
                  <c:v>15.648999999999997</c:v>
                </c:pt>
                <c:pt idx="1505">
                  <c:v>15.659000000000002</c:v>
                </c:pt>
                <c:pt idx="1506">
                  <c:v>15.664000000000001</c:v>
                </c:pt>
                <c:pt idx="1507">
                  <c:v>15.667000000000002</c:v>
                </c:pt>
                <c:pt idx="1508">
                  <c:v>15.671000000000001</c:v>
                </c:pt>
                <c:pt idx="1509">
                  <c:v>15.673000000000002</c:v>
                </c:pt>
                <c:pt idx="1510">
                  <c:v>15.673000000000002</c:v>
                </c:pt>
                <c:pt idx="1511">
                  <c:v>15.685</c:v>
                </c:pt>
                <c:pt idx="1512">
                  <c:v>15.688000000000001</c:v>
                </c:pt>
                <c:pt idx="1513">
                  <c:v>15.687000000000001</c:v>
                </c:pt>
                <c:pt idx="1514">
                  <c:v>15.694000000000001</c:v>
                </c:pt>
                <c:pt idx="1515">
                  <c:v>15.699</c:v>
                </c:pt>
                <c:pt idx="1516">
                  <c:v>15.703000000000001</c:v>
                </c:pt>
                <c:pt idx="1517">
                  <c:v>15.709</c:v>
                </c:pt>
                <c:pt idx="1518">
                  <c:v>15.713000000000001</c:v>
                </c:pt>
                <c:pt idx="1519">
                  <c:v>15.719999999999999</c:v>
                </c:pt>
                <c:pt idx="1520">
                  <c:v>15.725</c:v>
                </c:pt>
                <c:pt idx="1521">
                  <c:v>15.727999999999998</c:v>
                </c:pt>
                <c:pt idx="1522">
                  <c:v>15.736000000000001</c:v>
                </c:pt>
                <c:pt idx="1523">
                  <c:v>15.736000000000001</c:v>
                </c:pt>
                <c:pt idx="1524">
                  <c:v>15.744999999999997</c:v>
                </c:pt>
                <c:pt idx="1525">
                  <c:v>15.745999999999999</c:v>
                </c:pt>
                <c:pt idx="1526">
                  <c:v>15.75</c:v>
                </c:pt>
                <c:pt idx="1527">
                  <c:v>15.764000000000001</c:v>
                </c:pt>
                <c:pt idx="1528">
                  <c:v>15.757000000000001</c:v>
                </c:pt>
                <c:pt idx="1529">
                  <c:v>15.765000000000002</c:v>
                </c:pt>
                <c:pt idx="1530">
                  <c:v>15.769</c:v>
                </c:pt>
                <c:pt idx="1531">
                  <c:v>15.774000000000001</c:v>
                </c:pt>
                <c:pt idx="1532">
                  <c:v>15.775</c:v>
                </c:pt>
                <c:pt idx="1533">
                  <c:v>15.783000000000001</c:v>
                </c:pt>
                <c:pt idx="1534">
                  <c:v>15.789</c:v>
                </c:pt>
                <c:pt idx="1535">
                  <c:v>15.797000000000001</c:v>
                </c:pt>
                <c:pt idx="1536">
                  <c:v>15.798999999999999</c:v>
                </c:pt>
                <c:pt idx="1537">
                  <c:v>15.797999999999998</c:v>
                </c:pt>
                <c:pt idx="1538">
                  <c:v>15.81500000000001</c:v>
                </c:pt>
                <c:pt idx="1539">
                  <c:v>15.807000000000002</c:v>
                </c:pt>
                <c:pt idx="1540">
                  <c:v>15.811</c:v>
                </c:pt>
                <c:pt idx="1541">
                  <c:v>15.818000000000001</c:v>
                </c:pt>
                <c:pt idx="1542">
                  <c:v>15.828000000000001</c:v>
                </c:pt>
                <c:pt idx="1543">
                  <c:v>15.828000000000001</c:v>
                </c:pt>
                <c:pt idx="1544">
                  <c:v>15.830000000000002</c:v>
                </c:pt>
                <c:pt idx="1545">
                  <c:v>15.835000000000004</c:v>
                </c:pt>
                <c:pt idx="1546">
                  <c:v>15.831</c:v>
                </c:pt>
                <c:pt idx="1547">
                  <c:v>15.845000000000002</c:v>
                </c:pt>
                <c:pt idx="1548">
                  <c:v>15.846</c:v>
                </c:pt>
                <c:pt idx="1549">
                  <c:v>15.849</c:v>
                </c:pt>
                <c:pt idx="1550">
                  <c:v>15.851000000000004</c:v>
                </c:pt>
                <c:pt idx="1551">
                  <c:v>15.856000000000014</c:v>
                </c:pt>
                <c:pt idx="1552">
                  <c:v>15.856000000000014</c:v>
                </c:pt>
                <c:pt idx="1553">
                  <c:v>15.864000000000004</c:v>
                </c:pt>
                <c:pt idx="1554">
                  <c:v>15.867000000000004</c:v>
                </c:pt>
                <c:pt idx="1555">
                  <c:v>15.876000000000012</c:v>
                </c:pt>
                <c:pt idx="1556">
                  <c:v>15.881</c:v>
                </c:pt>
                <c:pt idx="1557">
                  <c:v>15.881</c:v>
                </c:pt>
                <c:pt idx="1558">
                  <c:v>15.884</c:v>
                </c:pt>
                <c:pt idx="1559">
                  <c:v>15.886000000000006</c:v>
                </c:pt>
                <c:pt idx="1560">
                  <c:v>15.891000000000002</c:v>
                </c:pt>
                <c:pt idx="1561">
                  <c:v>15.901</c:v>
                </c:pt>
                <c:pt idx="1562">
                  <c:v>15.900000000000002</c:v>
                </c:pt>
                <c:pt idx="1563">
                  <c:v>15.902000000000006</c:v>
                </c:pt>
                <c:pt idx="1564">
                  <c:v>15.908000000000001</c:v>
                </c:pt>
                <c:pt idx="1565">
                  <c:v>15.916</c:v>
                </c:pt>
                <c:pt idx="1566">
                  <c:v>15.918000000000001</c:v>
                </c:pt>
                <c:pt idx="1567">
                  <c:v>15.917000000000002</c:v>
                </c:pt>
                <c:pt idx="1568">
                  <c:v>15.927</c:v>
                </c:pt>
                <c:pt idx="1569">
                  <c:v>15.924000000000001</c:v>
                </c:pt>
                <c:pt idx="1570">
                  <c:v>15.933</c:v>
                </c:pt>
                <c:pt idx="1571">
                  <c:v>15.938000000000001</c:v>
                </c:pt>
                <c:pt idx="1572">
                  <c:v>15.944000000000001</c:v>
                </c:pt>
                <c:pt idx="1573">
                  <c:v>15.951000000000002</c:v>
                </c:pt>
                <c:pt idx="1574">
                  <c:v>15.950000000000006</c:v>
                </c:pt>
                <c:pt idx="1575">
                  <c:v>15.957000000000004</c:v>
                </c:pt>
                <c:pt idx="1576">
                  <c:v>15.951000000000002</c:v>
                </c:pt>
                <c:pt idx="1577">
                  <c:v>15.957000000000004</c:v>
                </c:pt>
                <c:pt idx="1578">
                  <c:v>15.965000000000011</c:v>
                </c:pt>
                <c:pt idx="1579">
                  <c:v>15.967000000000002</c:v>
                </c:pt>
                <c:pt idx="1580">
                  <c:v>15.965000000000011</c:v>
                </c:pt>
                <c:pt idx="1581">
                  <c:v>15.977</c:v>
                </c:pt>
                <c:pt idx="1582">
                  <c:v>15.977</c:v>
                </c:pt>
                <c:pt idx="1583">
                  <c:v>15.981000000000002</c:v>
                </c:pt>
                <c:pt idx="1584">
                  <c:v>15.983000000000002</c:v>
                </c:pt>
                <c:pt idx="1585">
                  <c:v>15.991</c:v>
                </c:pt>
                <c:pt idx="1586">
                  <c:v>15.990000000000002</c:v>
                </c:pt>
                <c:pt idx="1587">
                  <c:v>15.992000000000004</c:v>
                </c:pt>
                <c:pt idx="1588">
                  <c:v>15.999000000000002</c:v>
                </c:pt>
                <c:pt idx="1589">
                  <c:v>16.000999999999987</c:v>
                </c:pt>
                <c:pt idx="1590">
                  <c:v>16.008999999999986</c:v>
                </c:pt>
                <c:pt idx="1591">
                  <c:v>16.007999999999999</c:v>
                </c:pt>
                <c:pt idx="1592">
                  <c:v>16.010999999999999</c:v>
                </c:pt>
                <c:pt idx="1593">
                  <c:v>16.015999999999988</c:v>
                </c:pt>
                <c:pt idx="1594">
                  <c:v>16.020999999999987</c:v>
                </c:pt>
                <c:pt idx="1595">
                  <c:v>16.027999999999999</c:v>
                </c:pt>
                <c:pt idx="1596">
                  <c:v>16.035</c:v>
                </c:pt>
                <c:pt idx="1597">
                  <c:v>16.038</c:v>
                </c:pt>
                <c:pt idx="1598">
                  <c:v>16.035</c:v>
                </c:pt>
                <c:pt idx="1599">
                  <c:v>16.040999999999986</c:v>
                </c:pt>
                <c:pt idx="1600">
                  <c:v>16.046999999999986</c:v>
                </c:pt>
                <c:pt idx="1601">
                  <c:v>16.049999999999986</c:v>
                </c:pt>
                <c:pt idx="1602">
                  <c:v>16.055</c:v>
                </c:pt>
                <c:pt idx="1603">
                  <c:v>16.061</c:v>
                </c:pt>
                <c:pt idx="1604">
                  <c:v>16.067</c:v>
                </c:pt>
                <c:pt idx="1605">
                  <c:v>16.064999999999987</c:v>
                </c:pt>
                <c:pt idx="1606">
                  <c:v>16.067</c:v>
                </c:pt>
                <c:pt idx="1607">
                  <c:v>16.079999999999988</c:v>
                </c:pt>
                <c:pt idx="1608">
                  <c:v>16.077999999999999</c:v>
                </c:pt>
                <c:pt idx="1609">
                  <c:v>16.081</c:v>
                </c:pt>
                <c:pt idx="1610">
                  <c:v>16.090999999999987</c:v>
                </c:pt>
                <c:pt idx="1611">
                  <c:v>16.09</c:v>
                </c:pt>
                <c:pt idx="1612">
                  <c:v>16.097999999999999</c:v>
                </c:pt>
                <c:pt idx="1613">
                  <c:v>16.093999999999987</c:v>
                </c:pt>
                <c:pt idx="1614">
                  <c:v>16.108999999999988</c:v>
                </c:pt>
                <c:pt idx="1615">
                  <c:v>16.110000000000021</c:v>
                </c:pt>
                <c:pt idx="1616">
                  <c:v>16.111999999999998</c:v>
                </c:pt>
                <c:pt idx="1617">
                  <c:v>16.114999999999998</c:v>
                </c:pt>
                <c:pt idx="1618">
                  <c:v>16.119999999999997</c:v>
                </c:pt>
                <c:pt idx="1619">
                  <c:v>16.125999999999987</c:v>
                </c:pt>
                <c:pt idx="1620">
                  <c:v>16.128999999999987</c:v>
                </c:pt>
                <c:pt idx="1621">
                  <c:v>16.138999999999999</c:v>
                </c:pt>
                <c:pt idx="1622">
                  <c:v>16.135999999999999</c:v>
                </c:pt>
                <c:pt idx="1623">
                  <c:v>16.145999999999987</c:v>
                </c:pt>
                <c:pt idx="1624">
                  <c:v>16.148999999999987</c:v>
                </c:pt>
                <c:pt idx="1625">
                  <c:v>16.155999999999999</c:v>
                </c:pt>
                <c:pt idx="1626">
                  <c:v>16.16</c:v>
                </c:pt>
                <c:pt idx="1627">
                  <c:v>16.169999999999987</c:v>
                </c:pt>
                <c:pt idx="1628">
                  <c:v>16.170999999999999</c:v>
                </c:pt>
                <c:pt idx="1629">
                  <c:v>16.177000000000021</c:v>
                </c:pt>
                <c:pt idx="1630">
                  <c:v>16.180999999999987</c:v>
                </c:pt>
                <c:pt idx="1631">
                  <c:v>16.183999999999987</c:v>
                </c:pt>
                <c:pt idx="1632">
                  <c:v>16.189999999999987</c:v>
                </c:pt>
                <c:pt idx="1633">
                  <c:v>16.192</c:v>
                </c:pt>
                <c:pt idx="1634">
                  <c:v>16.195999999999987</c:v>
                </c:pt>
                <c:pt idx="1635">
                  <c:v>16.209</c:v>
                </c:pt>
                <c:pt idx="1636">
                  <c:v>16.206</c:v>
                </c:pt>
                <c:pt idx="1637">
                  <c:v>16.212</c:v>
                </c:pt>
                <c:pt idx="1638">
                  <c:v>16.221999999999987</c:v>
                </c:pt>
                <c:pt idx="1639">
                  <c:v>16.231999999999999</c:v>
                </c:pt>
                <c:pt idx="1640">
                  <c:v>16.229999999999986</c:v>
                </c:pt>
                <c:pt idx="1641">
                  <c:v>16.234999999999999</c:v>
                </c:pt>
                <c:pt idx="1642">
                  <c:v>16.241999999999987</c:v>
                </c:pt>
                <c:pt idx="1643">
                  <c:v>16.239999999999988</c:v>
                </c:pt>
                <c:pt idx="1644">
                  <c:v>16.253999999999987</c:v>
                </c:pt>
                <c:pt idx="1645">
                  <c:v>16.251999999999999</c:v>
                </c:pt>
                <c:pt idx="1646">
                  <c:v>16.26299999999997</c:v>
                </c:pt>
                <c:pt idx="1647">
                  <c:v>16.26599999999997</c:v>
                </c:pt>
                <c:pt idx="1648">
                  <c:v>16.27</c:v>
                </c:pt>
                <c:pt idx="1649">
                  <c:v>16.26899999999997</c:v>
                </c:pt>
                <c:pt idx="1650">
                  <c:v>16.280999999999974</c:v>
                </c:pt>
                <c:pt idx="1651">
                  <c:v>16.287999999999986</c:v>
                </c:pt>
                <c:pt idx="1652">
                  <c:v>16.294999999999987</c:v>
                </c:pt>
                <c:pt idx="1653">
                  <c:v>16.296999999999986</c:v>
                </c:pt>
                <c:pt idx="1654">
                  <c:v>16.298999999999989</c:v>
                </c:pt>
                <c:pt idx="1655">
                  <c:v>16.309999999999999</c:v>
                </c:pt>
                <c:pt idx="1656">
                  <c:v>16.309999999999999</c:v>
                </c:pt>
                <c:pt idx="1657">
                  <c:v>16.318999999999999</c:v>
                </c:pt>
                <c:pt idx="1658">
                  <c:v>16.326999999999988</c:v>
                </c:pt>
                <c:pt idx="1659">
                  <c:v>16.325999999999986</c:v>
                </c:pt>
                <c:pt idx="1660">
                  <c:v>16.326999999999988</c:v>
                </c:pt>
                <c:pt idx="1661">
                  <c:v>16.337999999999997</c:v>
                </c:pt>
                <c:pt idx="1662">
                  <c:v>16.341999999999999</c:v>
                </c:pt>
                <c:pt idx="1663">
                  <c:v>16.349</c:v>
                </c:pt>
                <c:pt idx="1664">
                  <c:v>16.355999999999987</c:v>
                </c:pt>
                <c:pt idx="1665">
                  <c:v>16.361999999999988</c:v>
                </c:pt>
                <c:pt idx="1666">
                  <c:v>16.363999999999987</c:v>
                </c:pt>
                <c:pt idx="1667">
                  <c:v>16.366999999999987</c:v>
                </c:pt>
                <c:pt idx="1668">
                  <c:v>16.367999999999999</c:v>
                </c:pt>
                <c:pt idx="1669">
                  <c:v>16.375999999999987</c:v>
                </c:pt>
                <c:pt idx="1670">
                  <c:v>16.382999999999978</c:v>
                </c:pt>
                <c:pt idx="1671">
                  <c:v>16.391999999999999</c:v>
                </c:pt>
                <c:pt idx="1672">
                  <c:v>16.391999999999999</c:v>
                </c:pt>
                <c:pt idx="1673">
                  <c:v>16.399999999999999</c:v>
                </c:pt>
                <c:pt idx="1674">
                  <c:v>16.404999999999987</c:v>
                </c:pt>
                <c:pt idx="1675">
                  <c:v>16.413999999999987</c:v>
                </c:pt>
                <c:pt idx="1676">
                  <c:v>16.415999999999986</c:v>
                </c:pt>
                <c:pt idx="1677">
                  <c:v>16.419999999999987</c:v>
                </c:pt>
                <c:pt idx="1678">
                  <c:v>16.424999999999986</c:v>
                </c:pt>
                <c:pt idx="1679">
                  <c:v>16.43</c:v>
                </c:pt>
                <c:pt idx="1680">
                  <c:v>16.439</c:v>
                </c:pt>
                <c:pt idx="1681">
                  <c:v>16.441999999999986</c:v>
                </c:pt>
                <c:pt idx="1682">
                  <c:v>16.451999999999988</c:v>
                </c:pt>
                <c:pt idx="1683">
                  <c:v>16.456</c:v>
                </c:pt>
                <c:pt idx="1684">
                  <c:v>16.461999999999989</c:v>
                </c:pt>
                <c:pt idx="1685">
                  <c:v>16.464999999999989</c:v>
                </c:pt>
                <c:pt idx="1686">
                  <c:v>16.467999999999989</c:v>
                </c:pt>
                <c:pt idx="1687">
                  <c:v>16.476999999999986</c:v>
                </c:pt>
                <c:pt idx="1688">
                  <c:v>16.487999999999989</c:v>
                </c:pt>
                <c:pt idx="1689">
                  <c:v>16.48399999999997</c:v>
                </c:pt>
                <c:pt idx="1690">
                  <c:v>16.491</c:v>
                </c:pt>
                <c:pt idx="1691">
                  <c:v>16.497</c:v>
                </c:pt>
                <c:pt idx="1692">
                  <c:v>16.501999999999999</c:v>
                </c:pt>
                <c:pt idx="1693">
                  <c:v>16.511999999999997</c:v>
                </c:pt>
                <c:pt idx="1694">
                  <c:v>16.524999999999999</c:v>
                </c:pt>
                <c:pt idx="1695">
                  <c:v>16.526</c:v>
                </c:pt>
                <c:pt idx="1696">
                  <c:v>16.530999999999999</c:v>
                </c:pt>
                <c:pt idx="1697">
                  <c:v>16.535</c:v>
                </c:pt>
                <c:pt idx="1698">
                  <c:v>16.540999999999986</c:v>
                </c:pt>
                <c:pt idx="1699">
                  <c:v>16.544999999999987</c:v>
                </c:pt>
                <c:pt idx="1700">
                  <c:v>16.555999999999987</c:v>
                </c:pt>
                <c:pt idx="1701">
                  <c:v>16.555</c:v>
                </c:pt>
                <c:pt idx="1702">
                  <c:v>16.561999999999987</c:v>
                </c:pt>
                <c:pt idx="1703">
                  <c:v>16.567999999999987</c:v>
                </c:pt>
                <c:pt idx="1704">
                  <c:v>16.577999999999999</c:v>
                </c:pt>
                <c:pt idx="1705">
                  <c:v>16.58299999999997</c:v>
                </c:pt>
                <c:pt idx="1706">
                  <c:v>16.593999999999987</c:v>
                </c:pt>
                <c:pt idx="1707">
                  <c:v>16.590999999999987</c:v>
                </c:pt>
                <c:pt idx="1708">
                  <c:v>16.599</c:v>
                </c:pt>
                <c:pt idx="1709">
                  <c:v>16.596</c:v>
                </c:pt>
                <c:pt idx="1710">
                  <c:v>16.605999999999987</c:v>
                </c:pt>
                <c:pt idx="1711">
                  <c:v>16.61800000000002</c:v>
                </c:pt>
                <c:pt idx="1712">
                  <c:v>16.61800000000002</c:v>
                </c:pt>
                <c:pt idx="1713">
                  <c:v>16.626999999999999</c:v>
                </c:pt>
                <c:pt idx="1714">
                  <c:v>16.63000000000002</c:v>
                </c:pt>
                <c:pt idx="1715">
                  <c:v>16.632999999999999</c:v>
                </c:pt>
                <c:pt idx="1716">
                  <c:v>16.645</c:v>
                </c:pt>
                <c:pt idx="1717">
                  <c:v>16.646999999999988</c:v>
                </c:pt>
                <c:pt idx="1718">
                  <c:v>16.651999999999997</c:v>
                </c:pt>
                <c:pt idx="1719">
                  <c:v>16.657999999999998</c:v>
                </c:pt>
                <c:pt idx="1720">
                  <c:v>16.661999999999999</c:v>
                </c:pt>
                <c:pt idx="1721">
                  <c:v>16.671999999999997</c:v>
                </c:pt>
                <c:pt idx="1722">
                  <c:v>16.677999999999997</c:v>
                </c:pt>
                <c:pt idx="1723">
                  <c:v>16.680999999999987</c:v>
                </c:pt>
                <c:pt idx="1724">
                  <c:v>16.684999999999999</c:v>
                </c:pt>
                <c:pt idx="1725">
                  <c:v>16.697999999999997</c:v>
                </c:pt>
                <c:pt idx="1726">
                  <c:v>16.7</c:v>
                </c:pt>
                <c:pt idx="1727">
                  <c:v>16.709999999999987</c:v>
                </c:pt>
                <c:pt idx="1728">
                  <c:v>16.710999999999999</c:v>
                </c:pt>
                <c:pt idx="1729">
                  <c:v>16.712</c:v>
                </c:pt>
                <c:pt idx="1730">
                  <c:v>16.716999999999999</c:v>
                </c:pt>
                <c:pt idx="1731">
                  <c:v>16.724</c:v>
                </c:pt>
                <c:pt idx="1732">
                  <c:v>16.729999999999986</c:v>
                </c:pt>
                <c:pt idx="1733">
                  <c:v>16.729999999999986</c:v>
                </c:pt>
                <c:pt idx="1734">
                  <c:v>16.731999999999999</c:v>
                </c:pt>
                <c:pt idx="1735">
                  <c:v>16.744</c:v>
                </c:pt>
                <c:pt idx="1736">
                  <c:v>16.744999999999987</c:v>
                </c:pt>
                <c:pt idx="1737">
                  <c:v>16.756</c:v>
                </c:pt>
                <c:pt idx="1738">
                  <c:v>16.758999999999986</c:v>
                </c:pt>
                <c:pt idx="1739">
                  <c:v>16.759999999999987</c:v>
                </c:pt>
                <c:pt idx="1740">
                  <c:v>16.766999999999989</c:v>
                </c:pt>
                <c:pt idx="1741">
                  <c:v>16.766999999999989</c:v>
                </c:pt>
                <c:pt idx="1742">
                  <c:v>16.773999999999987</c:v>
                </c:pt>
                <c:pt idx="1743">
                  <c:v>16.777999999999999</c:v>
                </c:pt>
                <c:pt idx="1744">
                  <c:v>16.782999999999969</c:v>
                </c:pt>
                <c:pt idx="1745">
                  <c:v>16.782999999999969</c:v>
                </c:pt>
                <c:pt idx="1746">
                  <c:v>16.793999999999986</c:v>
                </c:pt>
                <c:pt idx="1747">
                  <c:v>16.793999999999986</c:v>
                </c:pt>
                <c:pt idx="1748">
                  <c:v>16.805</c:v>
                </c:pt>
                <c:pt idx="1749">
                  <c:v>16.808</c:v>
                </c:pt>
                <c:pt idx="1750">
                  <c:v>16.817999999999998</c:v>
                </c:pt>
                <c:pt idx="1751">
                  <c:v>16.809999999999999</c:v>
                </c:pt>
                <c:pt idx="1752">
                  <c:v>16.820999999999987</c:v>
                </c:pt>
                <c:pt idx="1753">
                  <c:v>16.825999999999986</c:v>
                </c:pt>
                <c:pt idx="1754">
                  <c:v>16.831999999999997</c:v>
                </c:pt>
                <c:pt idx="1755">
                  <c:v>16.84</c:v>
                </c:pt>
                <c:pt idx="1756">
                  <c:v>16.838999999999999</c:v>
                </c:pt>
                <c:pt idx="1757">
                  <c:v>16.840999999999987</c:v>
                </c:pt>
                <c:pt idx="1758">
                  <c:v>16.847999999999999</c:v>
                </c:pt>
                <c:pt idx="1759">
                  <c:v>16.850999999999999</c:v>
                </c:pt>
                <c:pt idx="1760">
                  <c:v>16.853999999999999</c:v>
                </c:pt>
                <c:pt idx="1761">
                  <c:v>16.857999999999997</c:v>
                </c:pt>
                <c:pt idx="1762">
                  <c:v>16.863999999999987</c:v>
                </c:pt>
                <c:pt idx="1763">
                  <c:v>16.869</c:v>
                </c:pt>
                <c:pt idx="1764">
                  <c:v>16.881</c:v>
                </c:pt>
                <c:pt idx="1765">
                  <c:v>16.88</c:v>
                </c:pt>
                <c:pt idx="1766">
                  <c:v>16.88</c:v>
                </c:pt>
                <c:pt idx="1767">
                  <c:v>16.889999999999986</c:v>
                </c:pt>
                <c:pt idx="1768">
                  <c:v>16.901</c:v>
                </c:pt>
                <c:pt idx="1769">
                  <c:v>16.901999999999987</c:v>
                </c:pt>
                <c:pt idx="1770">
                  <c:v>16.905999999999974</c:v>
                </c:pt>
                <c:pt idx="1771">
                  <c:v>16.908999999999974</c:v>
                </c:pt>
                <c:pt idx="1772">
                  <c:v>16.916999999999987</c:v>
                </c:pt>
                <c:pt idx="1773">
                  <c:v>16.920999999999989</c:v>
                </c:pt>
                <c:pt idx="1774">
                  <c:v>16.92899999999997</c:v>
                </c:pt>
                <c:pt idx="1775">
                  <c:v>16.93</c:v>
                </c:pt>
                <c:pt idx="1776">
                  <c:v>16.934999999999999</c:v>
                </c:pt>
                <c:pt idx="1777">
                  <c:v>16.942999999999969</c:v>
                </c:pt>
                <c:pt idx="1778">
                  <c:v>16.946999999999989</c:v>
                </c:pt>
                <c:pt idx="1779">
                  <c:v>16.956</c:v>
                </c:pt>
                <c:pt idx="1780">
                  <c:v>16.959</c:v>
                </c:pt>
                <c:pt idx="1781">
                  <c:v>16.962999999999969</c:v>
                </c:pt>
                <c:pt idx="1782">
                  <c:v>16.964999999999989</c:v>
                </c:pt>
                <c:pt idx="1783">
                  <c:v>16.972999999999974</c:v>
                </c:pt>
                <c:pt idx="1784">
                  <c:v>16.974999999999987</c:v>
                </c:pt>
                <c:pt idx="1785">
                  <c:v>16.984999999999989</c:v>
                </c:pt>
                <c:pt idx="1786">
                  <c:v>16.985999999999969</c:v>
                </c:pt>
                <c:pt idx="1787">
                  <c:v>16.98699999999997</c:v>
                </c:pt>
                <c:pt idx="1788">
                  <c:v>16.997</c:v>
                </c:pt>
                <c:pt idx="1789">
                  <c:v>17.001999999999999</c:v>
                </c:pt>
                <c:pt idx="1790">
                  <c:v>17.006999999999987</c:v>
                </c:pt>
                <c:pt idx="1791">
                  <c:v>17.010999999999999</c:v>
                </c:pt>
                <c:pt idx="1792">
                  <c:v>17.015999999999988</c:v>
                </c:pt>
                <c:pt idx="1793">
                  <c:v>17.023999999999987</c:v>
                </c:pt>
                <c:pt idx="1794">
                  <c:v>17.027999999999999</c:v>
                </c:pt>
                <c:pt idx="1795">
                  <c:v>17.026</c:v>
                </c:pt>
                <c:pt idx="1796">
                  <c:v>17.032999999999987</c:v>
                </c:pt>
                <c:pt idx="1797">
                  <c:v>17.041999999999987</c:v>
                </c:pt>
                <c:pt idx="1798">
                  <c:v>17.044999999999987</c:v>
                </c:pt>
                <c:pt idx="1799">
                  <c:v>17.049999999999986</c:v>
                </c:pt>
                <c:pt idx="1800">
                  <c:v>17.056999999999999</c:v>
                </c:pt>
                <c:pt idx="1801">
                  <c:v>17.064</c:v>
                </c:pt>
                <c:pt idx="1802">
                  <c:v>17.061999999999987</c:v>
                </c:pt>
                <c:pt idx="1803">
                  <c:v>17.07</c:v>
                </c:pt>
                <c:pt idx="1804">
                  <c:v>17.079999999999988</c:v>
                </c:pt>
                <c:pt idx="1805">
                  <c:v>17.078999999999986</c:v>
                </c:pt>
                <c:pt idx="1806">
                  <c:v>17.085999999999974</c:v>
                </c:pt>
                <c:pt idx="1807">
                  <c:v>17.091999999999999</c:v>
                </c:pt>
                <c:pt idx="1808">
                  <c:v>17.093</c:v>
                </c:pt>
                <c:pt idx="1809">
                  <c:v>17.099</c:v>
                </c:pt>
                <c:pt idx="1810">
                  <c:v>17.106999999999999</c:v>
                </c:pt>
                <c:pt idx="1811">
                  <c:v>17.113999999999997</c:v>
                </c:pt>
                <c:pt idx="1812">
                  <c:v>17.119000000000021</c:v>
                </c:pt>
                <c:pt idx="1813">
                  <c:v>17.122999999999987</c:v>
                </c:pt>
                <c:pt idx="1814">
                  <c:v>17.126999999999999</c:v>
                </c:pt>
                <c:pt idx="1815">
                  <c:v>17.132999999999999</c:v>
                </c:pt>
                <c:pt idx="1816">
                  <c:v>17.137999999999998</c:v>
                </c:pt>
                <c:pt idx="1817">
                  <c:v>17.139999999999997</c:v>
                </c:pt>
                <c:pt idx="1818">
                  <c:v>17.146999999999988</c:v>
                </c:pt>
                <c:pt idx="1819">
                  <c:v>17.148999999999987</c:v>
                </c:pt>
                <c:pt idx="1820">
                  <c:v>17.158999999999999</c:v>
                </c:pt>
                <c:pt idx="1821">
                  <c:v>17.161999999999999</c:v>
                </c:pt>
                <c:pt idx="1822">
                  <c:v>17.168999999999986</c:v>
                </c:pt>
                <c:pt idx="1823">
                  <c:v>17.170999999999999</c:v>
                </c:pt>
                <c:pt idx="1824">
                  <c:v>17.177999999999997</c:v>
                </c:pt>
                <c:pt idx="1825">
                  <c:v>17.183</c:v>
                </c:pt>
                <c:pt idx="1826">
                  <c:v>17.184999999999999</c:v>
                </c:pt>
                <c:pt idx="1827">
                  <c:v>17.195</c:v>
                </c:pt>
                <c:pt idx="1828">
                  <c:v>17.193999999999999</c:v>
                </c:pt>
                <c:pt idx="1829">
                  <c:v>17.195999999999987</c:v>
                </c:pt>
                <c:pt idx="1830">
                  <c:v>17.206</c:v>
                </c:pt>
                <c:pt idx="1831">
                  <c:v>17.212</c:v>
                </c:pt>
                <c:pt idx="1832">
                  <c:v>17.213999999999999</c:v>
                </c:pt>
                <c:pt idx="1833">
                  <c:v>17.224</c:v>
                </c:pt>
                <c:pt idx="1834">
                  <c:v>17.226999999999986</c:v>
                </c:pt>
                <c:pt idx="1835">
                  <c:v>17.231999999999999</c:v>
                </c:pt>
                <c:pt idx="1836">
                  <c:v>17.234999999999999</c:v>
                </c:pt>
                <c:pt idx="1837">
                  <c:v>17.245999999999974</c:v>
                </c:pt>
                <c:pt idx="1838">
                  <c:v>17.245999999999974</c:v>
                </c:pt>
                <c:pt idx="1839">
                  <c:v>17.248999999999974</c:v>
                </c:pt>
                <c:pt idx="1840">
                  <c:v>17.257999999999999</c:v>
                </c:pt>
                <c:pt idx="1841">
                  <c:v>17.261999999999986</c:v>
                </c:pt>
                <c:pt idx="1842">
                  <c:v>17.266999999999989</c:v>
                </c:pt>
                <c:pt idx="1843">
                  <c:v>17.27</c:v>
                </c:pt>
                <c:pt idx="1844">
                  <c:v>17.276</c:v>
                </c:pt>
                <c:pt idx="1845">
                  <c:v>17.290999999999986</c:v>
                </c:pt>
                <c:pt idx="1846">
                  <c:v>17.284999999999989</c:v>
                </c:pt>
                <c:pt idx="1847">
                  <c:v>17.293999999999986</c:v>
                </c:pt>
                <c:pt idx="1848">
                  <c:v>17.294999999999987</c:v>
                </c:pt>
                <c:pt idx="1849">
                  <c:v>17.302</c:v>
                </c:pt>
                <c:pt idx="1850">
                  <c:v>17.308999999999987</c:v>
                </c:pt>
                <c:pt idx="1851">
                  <c:v>17.309999999999999</c:v>
                </c:pt>
                <c:pt idx="1852">
                  <c:v>17.317000000000021</c:v>
                </c:pt>
                <c:pt idx="1853">
                  <c:v>17.323999999999987</c:v>
                </c:pt>
                <c:pt idx="1854">
                  <c:v>17.329999999999988</c:v>
                </c:pt>
                <c:pt idx="1855">
                  <c:v>17.338999999999999</c:v>
                </c:pt>
                <c:pt idx="1856">
                  <c:v>17.337000000000021</c:v>
                </c:pt>
                <c:pt idx="1857">
                  <c:v>17.341999999999999</c:v>
                </c:pt>
                <c:pt idx="1858">
                  <c:v>17.350999999999999</c:v>
                </c:pt>
                <c:pt idx="1859">
                  <c:v>17.351999999999997</c:v>
                </c:pt>
                <c:pt idx="1860">
                  <c:v>17.353999999999999</c:v>
                </c:pt>
                <c:pt idx="1861">
                  <c:v>17.361999999999988</c:v>
                </c:pt>
                <c:pt idx="1862">
                  <c:v>17.367999999999999</c:v>
                </c:pt>
                <c:pt idx="1863">
                  <c:v>17.378</c:v>
                </c:pt>
                <c:pt idx="1864">
                  <c:v>17.381999999999987</c:v>
                </c:pt>
                <c:pt idx="1865">
                  <c:v>17.381999999999987</c:v>
                </c:pt>
                <c:pt idx="1866">
                  <c:v>17.391999999999999</c:v>
                </c:pt>
                <c:pt idx="1867">
                  <c:v>17.398</c:v>
                </c:pt>
                <c:pt idx="1868">
                  <c:v>17.402999999999974</c:v>
                </c:pt>
                <c:pt idx="1869">
                  <c:v>17.401999999999987</c:v>
                </c:pt>
                <c:pt idx="1870">
                  <c:v>17.407999999999987</c:v>
                </c:pt>
                <c:pt idx="1871">
                  <c:v>17.413</c:v>
                </c:pt>
                <c:pt idx="1872">
                  <c:v>17.416999999999987</c:v>
                </c:pt>
                <c:pt idx="1873">
                  <c:v>17.420999999999989</c:v>
                </c:pt>
                <c:pt idx="1874">
                  <c:v>17.427999999999987</c:v>
                </c:pt>
                <c:pt idx="1875">
                  <c:v>17.430999999999987</c:v>
                </c:pt>
                <c:pt idx="1876">
                  <c:v>17.437999999999999</c:v>
                </c:pt>
                <c:pt idx="1877">
                  <c:v>17.443999999999978</c:v>
                </c:pt>
                <c:pt idx="1878">
                  <c:v>17.447999999999986</c:v>
                </c:pt>
                <c:pt idx="1879">
                  <c:v>17.451999999999988</c:v>
                </c:pt>
                <c:pt idx="1880">
                  <c:v>17.456</c:v>
                </c:pt>
                <c:pt idx="1881">
                  <c:v>17.459999999999987</c:v>
                </c:pt>
                <c:pt idx="1882">
                  <c:v>17.459999999999987</c:v>
                </c:pt>
                <c:pt idx="1883">
                  <c:v>17.466999999999974</c:v>
                </c:pt>
                <c:pt idx="1884">
                  <c:v>17.474999999999987</c:v>
                </c:pt>
                <c:pt idx="1885">
                  <c:v>17.474999999999987</c:v>
                </c:pt>
                <c:pt idx="1886">
                  <c:v>17.484999999999989</c:v>
                </c:pt>
                <c:pt idx="1887">
                  <c:v>17.484999999999989</c:v>
                </c:pt>
                <c:pt idx="1888">
                  <c:v>17.494</c:v>
                </c:pt>
                <c:pt idx="1889">
                  <c:v>17.494999999999987</c:v>
                </c:pt>
                <c:pt idx="1890">
                  <c:v>17.497999999999987</c:v>
                </c:pt>
                <c:pt idx="1891">
                  <c:v>17.503</c:v>
                </c:pt>
                <c:pt idx="1892">
                  <c:v>17.506999999999987</c:v>
                </c:pt>
                <c:pt idx="1893">
                  <c:v>17.512999999999987</c:v>
                </c:pt>
                <c:pt idx="1894">
                  <c:v>17.518999999999988</c:v>
                </c:pt>
                <c:pt idx="1895">
                  <c:v>17.523999999999987</c:v>
                </c:pt>
                <c:pt idx="1896">
                  <c:v>17.532</c:v>
                </c:pt>
                <c:pt idx="1897">
                  <c:v>17.532</c:v>
                </c:pt>
                <c:pt idx="1898">
                  <c:v>17.542999999999989</c:v>
                </c:pt>
                <c:pt idx="1899">
                  <c:v>17.544999999999987</c:v>
                </c:pt>
                <c:pt idx="1900">
                  <c:v>17.552</c:v>
                </c:pt>
                <c:pt idx="1901">
                  <c:v>17.558</c:v>
                </c:pt>
                <c:pt idx="1902">
                  <c:v>17.553999999999988</c:v>
                </c:pt>
                <c:pt idx="1903">
                  <c:v>17.558999999999987</c:v>
                </c:pt>
                <c:pt idx="1904">
                  <c:v>17.572999999999986</c:v>
                </c:pt>
                <c:pt idx="1905">
                  <c:v>17.575999999999986</c:v>
                </c:pt>
                <c:pt idx="1906">
                  <c:v>17.581</c:v>
                </c:pt>
                <c:pt idx="1907">
                  <c:v>17.579999999999988</c:v>
                </c:pt>
                <c:pt idx="1908">
                  <c:v>17.584999999999987</c:v>
                </c:pt>
                <c:pt idx="1909">
                  <c:v>17.587999999999987</c:v>
                </c:pt>
                <c:pt idx="1910">
                  <c:v>17.596</c:v>
                </c:pt>
                <c:pt idx="1911">
                  <c:v>17.599</c:v>
                </c:pt>
                <c:pt idx="1912">
                  <c:v>17.600999999999999</c:v>
                </c:pt>
                <c:pt idx="1913">
                  <c:v>17.604999999999997</c:v>
                </c:pt>
                <c:pt idx="1914">
                  <c:v>17.613999999999997</c:v>
                </c:pt>
                <c:pt idx="1915">
                  <c:v>17.616999999999997</c:v>
                </c:pt>
                <c:pt idx="1916">
                  <c:v>17.623999999999999</c:v>
                </c:pt>
                <c:pt idx="1917">
                  <c:v>17.622999999999987</c:v>
                </c:pt>
                <c:pt idx="1918">
                  <c:v>17.633999999999997</c:v>
                </c:pt>
                <c:pt idx="1919">
                  <c:v>17.632999999999999</c:v>
                </c:pt>
                <c:pt idx="1920">
                  <c:v>17.631999999999998</c:v>
                </c:pt>
                <c:pt idx="1921">
                  <c:v>17.638999999999999</c:v>
                </c:pt>
                <c:pt idx="1922">
                  <c:v>17.645</c:v>
                </c:pt>
                <c:pt idx="1923">
                  <c:v>17.643999999999988</c:v>
                </c:pt>
                <c:pt idx="1924">
                  <c:v>17.651000000000021</c:v>
                </c:pt>
                <c:pt idx="1925">
                  <c:v>17.654000000000021</c:v>
                </c:pt>
                <c:pt idx="1926">
                  <c:v>17.663999999999987</c:v>
                </c:pt>
                <c:pt idx="1927">
                  <c:v>17.660999999999987</c:v>
                </c:pt>
                <c:pt idx="1928">
                  <c:v>17.668999999999986</c:v>
                </c:pt>
                <c:pt idx="1929">
                  <c:v>17.673999999999999</c:v>
                </c:pt>
                <c:pt idx="1930">
                  <c:v>17.678999999999988</c:v>
                </c:pt>
                <c:pt idx="1931">
                  <c:v>17.677000000000021</c:v>
                </c:pt>
                <c:pt idx="1932">
                  <c:v>17.683</c:v>
                </c:pt>
                <c:pt idx="1933">
                  <c:v>17.686999999999987</c:v>
                </c:pt>
                <c:pt idx="1934">
                  <c:v>17.693999999999999</c:v>
                </c:pt>
                <c:pt idx="1935">
                  <c:v>17.692</c:v>
                </c:pt>
                <c:pt idx="1936">
                  <c:v>17.696999999999999</c:v>
                </c:pt>
                <c:pt idx="1937">
                  <c:v>17.707999999999988</c:v>
                </c:pt>
                <c:pt idx="1938">
                  <c:v>17.710999999999999</c:v>
                </c:pt>
                <c:pt idx="1939">
                  <c:v>17.712</c:v>
                </c:pt>
                <c:pt idx="1940">
                  <c:v>17.715</c:v>
                </c:pt>
                <c:pt idx="1941">
                  <c:v>17.718</c:v>
                </c:pt>
                <c:pt idx="1942">
                  <c:v>17.724</c:v>
                </c:pt>
                <c:pt idx="1943">
                  <c:v>17.732999999999986</c:v>
                </c:pt>
                <c:pt idx="1944">
                  <c:v>17.736999999999988</c:v>
                </c:pt>
                <c:pt idx="1945">
                  <c:v>17.738</c:v>
                </c:pt>
                <c:pt idx="1946">
                  <c:v>17.742999999999974</c:v>
                </c:pt>
                <c:pt idx="1947">
                  <c:v>17.742999999999974</c:v>
                </c:pt>
                <c:pt idx="1948">
                  <c:v>17.75</c:v>
                </c:pt>
                <c:pt idx="1949">
                  <c:v>17.754999999999999</c:v>
                </c:pt>
                <c:pt idx="1950">
                  <c:v>17.756</c:v>
                </c:pt>
                <c:pt idx="1951">
                  <c:v>17.76299999999997</c:v>
                </c:pt>
                <c:pt idx="1952">
                  <c:v>17.766999999999989</c:v>
                </c:pt>
                <c:pt idx="1953">
                  <c:v>17.766999999999989</c:v>
                </c:pt>
                <c:pt idx="1954">
                  <c:v>17.774999999999999</c:v>
                </c:pt>
                <c:pt idx="1955">
                  <c:v>17.781999999999989</c:v>
                </c:pt>
                <c:pt idx="1956">
                  <c:v>17.781999999999989</c:v>
                </c:pt>
                <c:pt idx="1957">
                  <c:v>17.785999999999969</c:v>
                </c:pt>
                <c:pt idx="1958">
                  <c:v>17.787999999999986</c:v>
                </c:pt>
                <c:pt idx="1959">
                  <c:v>17.791999999999987</c:v>
                </c:pt>
                <c:pt idx="1960">
                  <c:v>17.798999999999989</c:v>
                </c:pt>
                <c:pt idx="1961">
                  <c:v>17.799999999999986</c:v>
                </c:pt>
                <c:pt idx="1962">
                  <c:v>17.802</c:v>
                </c:pt>
                <c:pt idx="1963">
                  <c:v>17.806999999999999</c:v>
                </c:pt>
                <c:pt idx="1964">
                  <c:v>17.817000000000021</c:v>
                </c:pt>
                <c:pt idx="1965">
                  <c:v>17.811999999999998</c:v>
                </c:pt>
                <c:pt idx="1966">
                  <c:v>17.814999999999998</c:v>
                </c:pt>
                <c:pt idx="1967">
                  <c:v>17.82</c:v>
                </c:pt>
                <c:pt idx="1968">
                  <c:v>17.825999999999986</c:v>
                </c:pt>
                <c:pt idx="1969">
                  <c:v>17.825999999999986</c:v>
                </c:pt>
                <c:pt idx="1970">
                  <c:v>17.832999999999988</c:v>
                </c:pt>
                <c:pt idx="1971">
                  <c:v>17.834000000000021</c:v>
                </c:pt>
                <c:pt idx="1972">
                  <c:v>17.84</c:v>
                </c:pt>
                <c:pt idx="1973">
                  <c:v>17.840999999999987</c:v>
                </c:pt>
                <c:pt idx="1974">
                  <c:v>17.844999999999999</c:v>
                </c:pt>
                <c:pt idx="1975">
                  <c:v>17.854999999999997</c:v>
                </c:pt>
                <c:pt idx="1976">
                  <c:v>17.846</c:v>
                </c:pt>
                <c:pt idx="1977">
                  <c:v>17.851999999999997</c:v>
                </c:pt>
                <c:pt idx="1978">
                  <c:v>17.863999999999987</c:v>
                </c:pt>
                <c:pt idx="1979">
                  <c:v>17.863</c:v>
                </c:pt>
                <c:pt idx="1980">
                  <c:v>17.864999999999988</c:v>
                </c:pt>
                <c:pt idx="1981">
                  <c:v>17.869</c:v>
                </c:pt>
                <c:pt idx="1982">
                  <c:v>17.873999999999999</c:v>
                </c:pt>
                <c:pt idx="1983">
                  <c:v>17.878</c:v>
                </c:pt>
                <c:pt idx="1984">
                  <c:v>17.876999999999999</c:v>
                </c:pt>
                <c:pt idx="1985">
                  <c:v>17.878999999999987</c:v>
                </c:pt>
                <c:pt idx="1986">
                  <c:v>17.881999999999987</c:v>
                </c:pt>
                <c:pt idx="1987">
                  <c:v>17.887999999999987</c:v>
                </c:pt>
                <c:pt idx="1988">
                  <c:v>17.891999999999999</c:v>
                </c:pt>
                <c:pt idx="1989">
                  <c:v>17.898999999999987</c:v>
                </c:pt>
                <c:pt idx="1990">
                  <c:v>17.901</c:v>
                </c:pt>
                <c:pt idx="1991">
                  <c:v>17.904</c:v>
                </c:pt>
                <c:pt idx="1992">
                  <c:v>17.905999999999974</c:v>
                </c:pt>
                <c:pt idx="1993">
                  <c:v>17.911999999999999</c:v>
                </c:pt>
                <c:pt idx="1994">
                  <c:v>17.914999999999999</c:v>
                </c:pt>
                <c:pt idx="1995">
                  <c:v>17.914999999999999</c:v>
                </c:pt>
                <c:pt idx="1996">
                  <c:v>17.92299999999997</c:v>
                </c:pt>
                <c:pt idx="1997">
                  <c:v>17.921999999999986</c:v>
                </c:pt>
                <c:pt idx="1998">
                  <c:v>17.92599999999997</c:v>
                </c:pt>
                <c:pt idx="1999">
                  <c:v>17.933</c:v>
                </c:pt>
                <c:pt idx="2000">
                  <c:v>17.936</c:v>
                </c:pt>
                <c:pt idx="2001">
                  <c:v>17.934999999999999</c:v>
                </c:pt>
                <c:pt idx="2002">
                  <c:v>17.939999999999987</c:v>
                </c:pt>
                <c:pt idx="2003">
                  <c:v>17.937999999999999</c:v>
                </c:pt>
                <c:pt idx="2004">
                  <c:v>17.946999999999989</c:v>
                </c:pt>
                <c:pt idx="2005">
                  <c:v>17.94899999999997</c:v>
                </c:pt>
                <c:pt idx="2006">
                  <c:v>17.947999999999986</c:v>
                </c:pt>
                <c:pt idx="2007">
                  <c:v>17.951999999999988</c:v>
                </c:pt>
                <c:pt idx="2008">
                  <c:v>17.956999999999987</c:v>
                </c:pt>
                <c:pt idx="2009">
                  <c:v>17.961999999999989</c:v>
                </c:pt>
                <c:pt idx="2010">
                  <c:v>17.960999999999974</c:v>
                </c:pt>
                <c:pt idx="2011">
                  <c:v>17.971</c:v>
                </c:pt>
                <c:pt idx="2012">
                  <c:v>17.971999999999987</c:v>
                </c:pt>
                <c:pt idx="2013">
                  <c:v>17.971999999999987</c:v>
                </c:pt>
                <c:pt idx="2014">
                  <c:v>17.978999999999989</c:v>
                </c:pt>
                <c:pt idx="2015">
                  <c:v>17.979999999999986</c:v>
                </c:pt>
                <c:pt idx="2016">
                  <c:v>17.98699999999997</c:v>
                </c:pt>
                <c:pt idx="2017">
                  <c:v>17.98699999999997</c:v>
                </c:pt>
                <c:pt idx="2018">
                  <c:v>17.997</c:v>
                </c:pt>
                <c:pt idx="2019">
                  <c:v>17.994</c:v>
                </c:pt>
                <c:pt idx="2020">
                  <c:v>18.003999999999987</c:v>
                </c:pt>
                <c:pt idx="2021">
                  <c:v>18.003999999999987</c:v>
                </c:pt>
                <c:pt idx="2022">
                  <c:v>18.006999999999987</c:v>
                </c:pt>
                <c:pt idx="2023">
                  <c:v>18.011999999999997</c:v>
                </c:pt>
                <c:pt idx="2024">
                  <c:v>18.014999999999997</c:v>
                </c:pt>
                <c:pt idx="2025">
                  <c:v>18.015999999999988</c:v>
                </c:pt>
                <c:pt idx="2026">
                  <c:v>18.02</c:v>
                </c:pt>
                <c:pt idx="2027">
                  <c:v>18.02</c:v>
                </c:pt>
                <c:pt idx="2028">
                  <c:v>18.023999999999987</c:v>
                </c:pt>
                <c:pt idx="2029">
                  <c:v>18.026999999999987</c:v>
                </c:pt>
                <c:pt idx="2030">
                  <c:v>18.035</c:v>
                </c:pt>
                <c:pt idx="2031">
                  <c:v>18.04</c:v>
                </c:pt>
                <c:pt idx="2032">
                  <c:v>18.040999999999986</c:v>
                </c:pt>
                <c:pt idx="2033">
                  <c:v>18.045999999999989</c:v>
                </c:pt>
                <c:pt idx="2034">
                  <c:v>18.052999999999987</c:v>
                </c:pt>
                <c:pt idx="2035">
                  <c:v>18.048999999999989</c:v>
                </c:pt>
                <c:pt idx="2036">
                  <c:v>18.052</c:v>
                </c:pt>
                <c:pt idx="2037">
                  <c:v>18.059999999999999</c:v>
                </c:pt>
                <c:pt idx="2038">
                  <c:v>18.061</c:v>
                </c:pt>
                <c:pt idx="2039">
                  <c:v>18.067999999999987</c:v>
                </c:pt>
                <c:pt idx="2040">
                  <c:v>18.067</c:v>
                </c:pt>
                <c:pt idx="2041">
                  <c:v>18.07</c:v>
                </c:pt>
                <c:pt idx="2042">
                  <c:v>18.075999999999986</c:v>
                </c:pt>
                <c:pt idx="2043">
                  <c:v>18.081</c:v>
                </c:pt>
                <c:pt idx="2044">
                  <c:v>18.081999999999987</c:v>
                </c:pt>
                <c:pt idx="2045">
                  <c:v>18.087</c:v>
                </c:pt>
                <c:pt idx="2046">
                  <c:v>18.091999999999999</c:v>
                </c:pt>
                <c:pt idx="2047">
                  <c:v>18.096999999999987</c:v>
                </c:pt>
                <c:pt idx="2048">
                  <c:v>18.093999999999987</c:v>
                </c:pt>
                <c:pt idx="2049">
                  <c:v>18.101999999999997</c:v>
                </c:pt>
                <c:pt idx="2050">
                  <c:v>18.100999999999999</c:v>
                </c:pt>
                <c:pt idx="2051">
                  <c:v>18.110000000000021</c:v>
                </c:pt>
                <c:pt idx="2052">
                  <c:v>18.110999999999997</c:v>
                </c:pt>
                <c:pt idx="2053">
                  <c:v>18.113000000000021</c:v>
                </c:pt>
                <c:pt idx="2054">
                  <c:v>18.11800000000002</c:v>
                </c:pt>
                <c:pt idx="2055">
                  <c:v>18.122999999999987</c:v>
                </c:pt>
                <c:pt idx="2056">
                  <c:v>18.125999999999987</c:v>
                </c:pt>
                <c:pt idx="2057">
                  <c:v>18.13000000000002</c:v>
                </c:pt>
                <c:pt idx="2058">
                  <c:v>18.131999999999998</c:v>
                </c:pt>
                <c:pt idx="2059">
                  <c:v>18.134999999999998</c:v>
                </c:pt>
                <c:pt idx="2060">
                  <c:v>18.131999999999998</c:v>
                </c:pt>
                <c:pt idx="2061">
                  <c:v>18.143999999999988</c:v>
                </c:pt>
                <c:pt idx="2062">
                  <c:v>18.135999999999999</c:v>
                </c:pt>
                <c:pt idx="2063">
                  <c:v>18.145</c:v>
                </c:pt>
                <c:pt idx="2064">
                  <c:v>18.148</c:v>
                </c:pt>
                <c:pt idx="2065">
                  <c:v>18.151000000000021</c:v>
                </c:pt>
                <c:pt idx="2066">
                  <c:v>18.157000000000021</c:v>
                </c:pt>
                <c:pt idx="2067">
                  <c:v>18.154999999999998</c:v>
                </c:pt>
                <c:pt idx="2068">
                  <c:v>18.152999999999999</c:v>
                </c:pt>
                <c:pt idx="2069">
                  <c:v>18.154999999999998</c:v>
                </c:pt>
                <c:pt idx="2070">
                  <c:v>18.160999999999987</c:v>
                </c:pt>
                <c:pt idx="2071">
                  <c:v>18.168999999999986</c:v>
                </c:pt>
                <c:pt idx="2072">
                  <c:v>18.170999999999999</c:v>
                </c:pt>
                <c:pt idx="2073">
                  <c:v>18.170999999999999</c:v>
                </c:pt>
                <c:pt idx="2074">
                  <c:v>18.177000000000021</c:v>
                </c:pt>
                <c:pt idx="2075">
                  <c:v>18.181999999999999</c:v>
                </c:pt>
                <c:pt idx="2076">
                  <c:v>18.183</c:v>
                </c:pt>
                <c:pt idx="2077">
                  <c:v>18.183999999999987</c:v>
                </c:pt>
                <c:pt idx="2078">
                  <c:v>18.186</c:v>
                </c:pt>
                <c:pt idx="2079">
                  <c:v>18.189</c:v>
                </c:pt>
                <c:pt idx="2080">
                  <c:v>18.196999999999999</c:v>
                </c:pt>
                <c:pt idx="2081">
                  <c:v>18.195</c:v>
                </c:pt>
                <c:pt idx="2082">
                  <c:v>18.200999999999986</c:v>
                </c:pt>
                <c:pt idx="2083">
                  <c:v>18.201999999999988</c:v>
                </c:pt>
                <c:pt idx="2084">
                  <c:v>18.206999999999987</c:v>
                </c:pt>
                <c:pt idx="2085">
                  <c:v>18.212999999999987</c:v>
                </c:pt>
                <c:pt idx="2086">
                  <c:v>18.209999999999987</c:v>
                </c:pt>
                <c:pt idx="2087">
                  <c:v>18.218999999999987</c:v>
                </c:pt>
                <c:pt idx="2088">
                  <c:v>18.218</c:v>
                </c:pt>
                <c:pt idx="2089">
                  <c:v>18.228999999999989</c:v>
                </c:pt>
                <c:pt idx="2090">
                  <c:v>18.227999999999987</c:v>
                </c:pt>
                <c:pt idx="2091">
                  <c:v>18.224</c:v>
                </c:pt>
                <c:pt idx="2092">
                  <c:v>18.234999999999999</c:v>
                </c:pt>
                <c:pt idx="2093">
                  <c:v>18.236999999999988</c:v>
                </c:pt>
                <c:pt idx="2094">
                  <c:v>18.241</c:v>
                </c:pt>
                <c:pt idx="2095">
                  <c:v>18.244</c:v>
                </c:pt>
                <c:pt idx="2096">
                  <c:v>18.247</c:v>
                </c:pt>
                <c:pt idx="2097">
                  <c:v>18.248999999999974</c:v>
                </c:pt>
                <c:pt idx="2098">
                  <c:v>18.257999999999999</c:v>
                </c:pt>
                <c:pt idx="2099">
                  <c:v>18.256999999999987</c:v>
                </c:pt>
                <c:pt idx="2100">
                  <c:v>18.264999999999986</c:v>
                </c:pt>
                <c:pt idx="2101">
                  <c:v>18.263999999999989</c:v>
                </c:pt>
                <c:pt idx="2102">
                  <c:v>18.267999999999986</c:v>
                </c:pt>
                <c:pt idx="2103">
                  <c:v>18.27</c:v>
                </c:pt>
                <c:pt idx="2104">
                  <c:v>18.276999999999987</c:v>
                </c:pt>
                <c:pt idx="2105">
                  <c:v>18.277999999999999</c:v>
                </c:pt>
                <c:pt idx="2106">
                  <c:v>18.282999999999969</c:v>
                </c:pt>
                <c:pt idx="2107">
                  <c:v>18.281999999999989</c:v>
                </c:pt>
                <c:pt idx="2108">
                  <c:v>18.29</c:v>
                </c:pt>
                <c:pt idx="2109">
                  <c:v>18.291999999999987</c:v>
                </c:pt>
                <c:pt idx="2110">
                  <c:v>18.299999999999986</c:v>
                </c:pt>
                <c:pt idx="2111">
                  <c:v>18.297999999999988</c:v>
                </c:pt>
                <c:pt idx="2112">
                  <c:v>18.303999999999988</c:v>
                </c:pt>
                <c:pt idx="2113">
                  <c:v>18.303999999999988</c:v>
                </c:pt>
                <c:pt idx="2114">
                  <c:v>18.311000000000021</c:v>
                </c:pt>
                <c:pt idx="2115">
                  <c:v>18.317999999999998</c:v>
                </c:pt>
                <c:pt idx="2116">
                  <c:v>18.312999999999999</c:v>
                </c:pt>
                <c:pt idx="2117">
                  <c:v>18.32</c:v>
                </c:pt>
                <c:pt idx="2118">
                  <c:v>18.323999999999987</c:v>
                </c:pt>
                <c:pt idx="2119">
                  <c:v>18.325999999999986</c:v>
                </c:pt>
                <c:pt idx="2120">
                  <c:v>18.328999999999986</c:v>
                </c:pt>
                <c:pt idx="2121">
                  <c:v>18.337999999999997</c:v>
                </c:pt>
                <c:pt idx="2122">
                  <c:v>18.34</c:v>
                </c:pt>
                <c:pt idx="2123">
                  <c:v>18.344999999999999</c:v>
                </c:pt>
                <c:pt idx="2124">
                  <c:v>18.346999999999987</c:v>
                </c:pt>
                <c:pt idx="2125">
                  <c:v>18.353999999999999</c:v>
                </c:pt>
                <c:pt idx="2126">
                  <c:v>18.354999999999997</c:v>
                </c:pt>
                <c:pt idx="2127">
                  <c:v>18.358999999999988</c:v>
                </c:pt>
                <c:pt idx="2128">
                  <c:v>18.36</c:v>
                </c:pt>
                <c:pt idx="2129">
                  <c:v>18.366</c:v>
                </c:pt>
                <c:pt idx="2130">
                  <c:v>18.366999999999987</c:v>
                </c:pt>
                <c:pt idx="2131">
                  <c:v>18.375</c:v>
                </c:pt>
                <c:pt idx="2132">
                  <c:v>18.376999999999999</c:v>
                </c:pt>
                <c:pt idx="2133">
                  <c:v>18.376999999999999</c:v>
                </c:pt>
                <c:pt idx="2134">
                  <c:v>18.387999999999987</c:v>
                </c:pt>
                <c:pt idx="2135">
                  <c:v>18.391999999999999</c:v>
                </c:pt>
                <c:pt idx="2136">
                  <c:v>18.390999999999988</c:v>
                </c:pt>
                <c:pt idx="2137">
                  <c:v>18.396999999999988</c:v>
                </c:pt>
                <c:pt idx="2138">
                  <c:v>18.398999999999987</c:v>
                </c:pt>
                <c:pt idx="2139">
                  <c:v>18.404</c:v>
                </c:pt>
                <c:pt idx="2140">
                  <c:v>18.398999999999987</c:v>
                </c:pt>
                <c:pt idx="2141">
                  <c:v>18.404999999999987</c:v>
                </c:pt>
                <c:pt idx="2142">
                  <c:v>18.408999999999974</c:v>
                </c:pt>
                <c:pt idx="2143">
                  <c:v>18.410999999999987</c:v>
                </c:pt>
                <c:pt idx="2144">
                  <c:v>18.416999999999987</c:v>
                </c:pt>
                <c:pt idx="2145">
                  <c:v>18.418999999999986</c:v>
                </c:pt>
                <c:pt idx="2146">
                  <c:v>18.424999999999986</c:v>
                </c:pt>
                <c:pt idx="2147">
                  <c:v>18.420999999999989</c:v>
                </c:pt>
                <c:pt idx="2148">
                  <c:v>18.43</c:v>
                </c:pt>
                <c:pt idx="2149">
                  <c:v>18.43</c:v>
                </c:pt>
                <c:pt idx="2150">
                  <c:v>18.434999999999999</c:v>
                </c:pt>
                <c:pt idx="2151">
                  <c:v>18.436999999999987</c:v>
                </c:pt>
                <c:pt idx="2152">
                  <c:v>18.443999999999978</c:v>
                </c:pt>
                <c:pt idx="2153">
                  <c:v>18.439999999999987</c:v>
                </c:pt>
                <c:pt idx="2154">
                  <c:v>18.44599999999997</c:v>
                </c:pt>
                <c:pt idx="2155">
                  <c:v>18.450999999999986</c:v>
                </c:pt>
                <c:pt idx="2156">
                  <c:v>18.452999999999989</c:v>
                </c:pt>
                <c:pt idx="2157">
                  <c:v>18.454999999999988</c:v>
                </c:pt>
                <c:pt idx="2158">
                  <c:v>18.451999999999988</c:v>
                </c:pt>
                <c:pt idx="2159">
                  <c:v>18.459</c:v>
                </c:pt>
                <c:pt idx="2160">
                  <c:v>18.462999999999969</c:v>
                </c:pt>
                <c:pt idx="2161">
                  <c:v>18.466999999999974</c:v>
                </c:pt>
                <c:pt idx="2162">
                  <c:v>18.467999999999989</c:v>
                </c:pt>
                <c:pt idx="2163">
                  <c:v>18.47</c:v>
                </c:pt>
                <c:pt idx="2164">
                  <c:v>18.471</c:v>
                </c:pt>
                <c:pt idx="2165">
                  <c:v>18.474999999999987</c:v>
                </c:pt>
                <c:pt idx="2166">
                  <c:v>18.479999999999986</c:v>
                </c:pt>
                <c:pt idx="2167">
                  <c:v>18.475999999999978</c:v>
                </c:pt>
                <c:pt idx="2168">
                  <c:v>18.482999999999969</c:v>
                </c:pt>
                <c:pt idx="2169">
                  <c:v>18.48999999999997</c:v>
                </c:pt>
                <c:pt idx="2170">
                  <c:v>18.491999999999987</c:v>
                </c:pt>
                <c:pt idx="2171">
                  <c:v>18.494</c:v>
                </c:pt>
                <c:pt idx="2172">
                  <c:v>18.48999999999997</c:v>
                </c:pt>
                <c:pt idx="2173">
                  <c:v>18.497</c:v>
                </c:pt>
                <c:pt idx="2174">
                  <c:v>18.497</c:v>
                </c:pt>
                <c:pt idx="2175">
                  <c:v>18.5</c:v>
                </c:pt>
                <c:pt idx="2176">
                  <c:v>18.501999999999999</c:v>
                </c:pt>
                <c:pt idx="2177">
                  <c:v>18.506</c:v>
                </c:pt>
                <c:pt idx="2178">
                  <c:v>18.511999999999997</c:v>
                </c:pt>
                <c:pt idx="2179">
                  <c:v>18.514999999999997</c:v>
                </c:pt>
                <c:pt idx="2180">
                  <c:v>18.516999999999999</c:v>
                </c:pt>
                <c:pt idx="2181">
                  <c:v>18.526999999999987</c:v>
                </c:pt>
                <c:pt idx="2182">
                  <c:v>18.529</c:v>
                </c:pt>
                <c:pt idx="2183">
                  <c:v>18.526</c:v>
                </c:pt>
                <c:pt idx="2184">
                  <c:v>18.532</c:v>
                </c:pt>
                <c:pt idx="2185">
                  <c:v>18.540999999999986</c:v>
                </c:pt>
                <c:pt idx="2186">
                  <c:v>18.536999999999999</c:v>
                </c:pt>
                <c:pt idx="2187">
                  <c:v>18.544999999999987</c:v>
                </c:pt>
                <c:pt idx="2188">
                  <c:v>18.547999999999988</c:v>
                </c:pt>
                <c:pt idx="2189">
                  <c:v>18.550999999999988</c:v>
                </c:pt>
                <c:pt idx="2190">
                  <c:v>18.552999999999987</c:v>
                </c:pt>
                <c:pt idx="2191">
                  <c:v>18.555</c:v>
                </c:pt>
                <c:pt idx="2192">
                  <c:v>18.559999999999999</c:v>
                </c:pt>
                <c:pt idx="2193">
                  <c:v>18.561999999999987</c:v>
                </c:pt>
                <c:pt idx="2194">
                  <c:v>18.567</c:v>
                </c:pt>
                <c:pt idx="2195">
                  <c:v>18.575999999999986</c:v>
                </c:pt>
                <c:pt idx="2196">
                  <c:v>18.577999999999999</c:v>
                </c:pt>
                <c:pt idx="2197">
                  <c:v>18.578999999999986</c:v>
                </c:pt>
                <c:pt idx="2198">
                  <c:v>18.581</c:v>
                </c:pt>
                <c:pt idx="2199">
                  <c:v>18.578999999999986</c:v>
                </c:pt>
                <c:pt idx="2200">
                  <c:v>18.587</c:v>
                </c:pt>
                <c:pt idx="2201">
                  <c:v>18.59</c:v>
                </c:pt>
                <c:pt idx="2202">
                  <c:v>18.596</c:v>
                </c:pt>
                <c:pt idx="2203">
                  <c:v>18.599999999999987</c:v>
                </c:pt>
                <c:pt idx="2204">
                  <c:v>18.602999999999987</c:v>
                </c:pt>
                <c:pt idx="2205">
                  <c:v>18.602999999999987</c:v>
                </c:pt>
                <c:pt idx="2206">
                  <c:v>18.607999999999997</c:v>
                </c:pt>
                <c:pt idx="2207">
                  <c:v>18.611999999999998</c:v>
                </c:pt>
                <c:pt idx="2208">
                  <c:v>18.614999999999998</c:v>
                </c:pt>
                <c:pt idx="2209">
                  <c:v>18.620999999999999</c:v>
                </c:pt>
                <c:pt idx="2210">
                  <c:v>18.623999999999999</c:v>
                </c:pt>
                <c:pt idx="2211">
                  <c:v>18.626999999999999</c:v>
                </c:pt>
                <c:pt idx="2212">
                  <c:v>18.631000000000022</c:v>
                </c:pt>
                <c:pt idx="2213">
                  <c:v>18.631000000000022</c:v>
                </c:pt>
                <c:pt idx="2214">
                  <c:v>18.636999999999997</c:v>
                </c:pt>
                <c:pt idx="2215">
                  <c:v>18.637999999999998</c:v>
                </c:pt>
                <c:pt idx="2216">
                  <c:v>18.641999999999999</c:v>
                </c:pt>
                <c:pt idx="2217">
                  <c:v>18.648</c:v>
                </c:pt>
                <c:pt idx="2218">
                  <c:v>18.651000000000021</c:v>
                </c:pt>
                <c:pt idx="2219">
                  <c:v>18.658999999999999</c:v>
                </c:pt>
                <c:pt idx="2220">
                  <c:v>18.655999999999999</c:v>
                </c:pt>
                <c:pt idx="2221">
                  <c:v>18.663</c:v>
                </c:pt>
                <c:pt idx="2222">
                  <c:v>18.665999999999986</c:v>
                </c:pt>
                <c:pt idx="2223">
                  <c:v>18.667999999999999</c:v>
                </c:pt>
                <c:pt idx="2224">
                  <c:v>18.672999999999988</c:v>
                </c:pt>
                <c:pt idx="2225">
                  <c:v>18.677999999999997</c:v>
                </c:pt>
                <c:pt idx="2226">
                  <c:v>18.680999999999987</c:v>
                </c:pt>
                <c:pt idx="2227">
                  <c:v>18.686</c:v>
                </c:pt>
                <c:pt idx="2228">
                  <c:v>18.686999999999987</c:v>
                </c:pt>
                <c:pt idx="2229">
                  <c:v>18.692</c:v>
                </c:pt>
                <c:pt idx="2230">
                  <c:v>18.690999999999999</c:v>
                </c:pt>
                <c:pt idx="2231">
                  <c:v>18.696999999999999</c:v>
                </c:pt>
                <c:pt idx="2232">
                  <c:v>18.696999999999999</c:v>
                </c:pt>
                <c:pt idx="2233">
                  <c:v>18.698999999999987</c:v>
                </c:pt>
                <c:pt idx="2234">
                  <c:v>18.697999999999997</c:v>
                </c:pt>
                <c:pt idx="2235">
                  <c:v>18.707999999999988</c:v>
                </c:pt>
                <c:pt idx="2236">
                  <c:v>18.704999999999988</c:v>
                </c:pt>
                <c:pt idx="2237">
                  <c:v>18.706999999999987</c:v>
                </c:pt>
                <c:pt idx="2238">
                  <c:v>18.707999999999988</c:v>
                </c:pt>
                <c:pt idx="2239">
                  <c:v>18.712999999999987</c:v>
                </c:pt>
                <c:pt idx="2240">
                  <c:v>18.713999999999999</c:v>
                </c:pt>
                <c:pt idx="2241">
                  <c:v>18.718999999999987</c:v>
                </c:pt>
                <c:pt idx="2242">
                  <c:v>18.724</c:v>
                </c:pt>
                <c:pt idx="2243">
                  <c:v>18.722999999999974</c:v>
                </c:pt>
                <c:pt idx="2244">
                  <c:v>18.724</c:v>
                </c:pt>
                <c:pt idx="2245">
                  <c:v>18.725999999999978</c:v>
                </c:pt>
                <c:pt idx="2246">
                  <c:v>18.727999999999987</c:v>
                </c:pt>
                <c:pt idx="2247">
                  <c:v>18.732999999999986</c:v>
                </c:pt>
                <c:pt idx="2248">
                  <c:v>18.730999999999987</c:v>
                </c:pt>
                <c:pt idx="2249">
                  <c:v>18.741999999999987</c:v>
                </c:pt>
                <c:pt idx="2250">
                  <c:v>18.738999999999987</c:v>
                </c:pt>
                <c:pt idx="2251">
                  <c:v>18.738999999999987</c:v>
                </c:pt>
                <c:pt idx="2252">
                  <c:v>18.739999999999988</c:v>
                </c:pt>
                <c:pt idx="2253">
                  <c:v>18.744999999999987</c:v>
                </c:pt>
                <c:pt idx="2254">
                  <c:v>18.75</c:v>
                </c:pt>
                <c:pt idx="2255">
                  <c:v>18.753</c:v>
                </c:pt>
                <c:pt idx="2256">
                  <c:v>18.756</c:v>
                </c:pt>
                <c:pt idx="2257">
                  <c:v>18.756999999999987</c:v>
                </c:pt>
                <c:pt idx="2258">
                  <c:v>18.757999999999999</c:v>
                </c:pt>
                <c:pt idx="2259">
                  <c:v>18.77</c:v>
                </c:pt>
                <c:pt idx="2260">
                  <c:v>18.764999999999986</c:v>
                </c:pt>
                <c:pt idx="2261">
                  <c:v>18.773999999999987</c:v>
                </c:pt>
                <c:pt idx="2262">
                  <c:v>18.773999999999987</c:v>
                </c:pt>
                <c:pt idx="2263">
                  <c:v>18.777999999999999</c:v>
                </c:pt>
                <c:pt idx="2264">
                  <c:v>18.779999999999987</c:v>
                </c:pt>
                <c:pt idx="2265">
                  <c:v>18.783999999999974</c:v>
                </c:pt>
                <c:pt idx="2266">
                  <c:v>18.79</c:v>
                </c:pt>
                <c:pt idx="2267">
                  <c:v>18.784999999999989</c:v>
                </c:pt>
                <c:pt idx="2268">
                  <c:v>18.79</c:v>
                </c:pt>
                <c:pt idx="2269">
                  <c:v>18.799999999999986</c:v>
                </c:pt>
                <c:pt idx="2270">
                  <c:v>18.800999999999988</c:v>
                </c:pt>
                <c:pt idx="2271">
                  <c:v>18.805</c:v>
                </c:pt>
                <c:pt idx="2272">
                  <c:v>18.805</c:v>
                </c:pt>
                <c:pt idx="2273">
                  <c:v>18.808999999999987</c:v>
                </c:pt>
                <c:pt idx="2274">
                  <c:v>18.809999999999999</c:v>
                </c:pt>
                <c:pt idx="2275">
                  <c:v>18.814000000000021</c:v>
                </c:pt>
                <c:pt idx="2276">
                  <c:v>18.817999999999998</c:v>
                </c:pt>
                <c:pt idx="2277">
                  <c:v>18.820999999999987</c:v>
                </c:pt>
                <c:pt idx="2278">
                  <c:v>18.828999999999986</c:v>
                </c:pt>
                <c:pt idx="2279">
                  <c:v>18.831000000000021</c:v>
                </c:pt>
                <c:pt idx="2280">
                  <c:v>18.835999999999999</c:v>
                </c:pt>
                <c:pt idx="2281">
                  <c:v>18.841999999999999</c:v>
                </c:pt>
                <c:pt idx="2282">
                  <c:v>18.838999999999999</c:v>
                </c:pt>
                <c:pt idx="2283">
                  <c:v>18.843</c:v>
                </c:pt>
                <c:pt idx="2284">
                  <c:v>18.846</c:v>
                </c:pt>
                <c:pt idx="2285">
                  <c:v>18.846999999999987</c:v>
                </c:pt>
                <c:pt idx="2286">
                  <c:v>18.853999999999999</c:v>
                </c:pt>
                <c:pt idx="2287">
                  <c:v>18.853999999999999</c:v>
                </c:pt>
                <c:pt idx="2288">
                  <c:v>18.861999999999988</c:v>
                </c:pt>
                <c:pt idx="2289">
                  <c:v>18.864999999999988</c:v>
                </c:pt>
                <c:pt idx="2290">
                  <c:v>18.872</c:v>
                </c:pt>
                <c:pt idx="2291">
                  <c:v>18.872</c:v>
                </c:pt>
                <c:pt idx="2292">
                  <c:v>18.867999999999999</c:v>
                </c:pt>
                <c:pt idx="2293">
                  <c:v>18.878</c:v>
                </c:pt>
                <c:pt idx="2294">
                  <c:v>18.875999999999987</c:v>
                </c:pt>
                <c:pt idx="2295">
                  <c:v>18.875</c:v>
                </c:pt>
                <c:pt idx="2296">
                  <c:v>18.881999999999987</c:v>
                </c:pt>
                <c:pt idx="2297">
                  <c:v>18.886999999999986</c:v>
                </c:pt>
                <c:pt idx="2298">
                  <c:v>18.888999999999989</c:v>
                </c:pt>
                <c:pt idx="2299">
                  <c:v>18.890999999999988</c:v>
                </c:pt>
                <c:pt idx="2300">
                  <c:v>18.893999999999988</c:v>
                </c:pt>
                <c:pt idx="2301">
                  <c:v>18.898</c:v>
                </c:pt>
                <c:pt idx="2302">
                  <c:v>18.901999999999987</c:v>
                </c:pt>
                <c:pt idx="2303">
                  <c:v>18.904</c:v>
                </c:pt>
                <c:pt idx="2304">
                  <c:v>18.907</c:v>
                </c:pt>
                <c:pt idx="2305">
                  <c:v>18.910999999999987</c:v>
                </c:pt>
                <c:pt idx="2306">
                  <c:v>18.911999999999999</c:v>
                </c:pt>
                <c:pt idx="2307">
                  <c:v>18.91</c:v>
                </c:pt>
                <c:pt idx="2308">
                  <c:v>18.913</c:v>
                </c:pt>
                <c:pt idx="2309">
                  <c:v>18.918999999999986</c:v>
                </c:pt>
                <c:pt idx="2310">
                  <c:v>18.919999999999987</c:v>
                </c:pt>
                <c:pt idx="2311">
                  <c:v>18.921999999999986</c:v>
                </c:pt>
                <c:pt idx="2312">
                  <c:v>18.933999999999987</c:v>
                </c:pt>
                <c:pt idx="2313">
                  <c:v>18.927999999999987</c:v>
                </c:pt>
                <c:pt idx="2314">
                  <c:v>18.927999999999987</c:v>
                </c:pt>
                <c:pt idx="2315">
                  <c:v>18.934999999999999</c:v>
                </c:pt>
                <c:pt idx="2316">
                  <c:v>18.937999999999999</c:v>
                </c:pt>
                <c:pt idx="2317">
                  <c:v>18.940999999999974</c:v>
                </c:pt>
                <c:pt idx="2318">
                  <c:v>18.94899999999997</c:v>
                </c:pt>
                <c:pt idx="2319">
                  <c:v>18.944999999999986</c:v>
                </c:pt>
                <c:pt idx="2320">
                  <c:v>18.950999999999986</c:v>
                </c:pt>
                <c:pt idx="2321">
                  <c:v>18.95</c:v>
                </c:pt>
                <c:pt idx="2322">
                  <c:v>18.954999999999988</c:v>
                </c:pt>
                <c:pt idx="2323">
                  <c:v>18.951999999999988</c:v>
                </c:pt>
                <c:pt idx="2324">
                  <c:v>18.957999999999988</c:v>
                </c:pt>
                <c:pt idx="2325">
                  <c:v>18.957999999999988</c:v>
                </c:pt>
                <c:pt idx="2326">
                  <c:v>18.964999999999989</c:v>
                </c:pt>
                <c:pt idx="2327">
                  <c:v>18.968999999999969</c:v>
                </c:pt>
                <c:pt idx="2328">
                  <c:v>18.968999999999969</c:v>
                </c:pt>
                <c:pt idx="2329">
                  <c:v>18.967999999999989</c:v>
                </c:pt>
                <c:pt idx="2330">
                  <c:v>18.974999999999987</c:v>
                </c:pt>
                <c:pt idx="2331">
                  <c:v>18.976999999999986</c:v>
                </c:pt>
                <c:pt idx="2332">
                  <c:v>18.976999999999986</c:v>
                </c:pt>
                <c:pt idx="2333">
                  <c:v>18.98399999999997</c:v>
                </c:pt>
                <c:pt idx="2334">
                  <c:v>18.984999999999989</c:v>
                </c:pt>
                <c:pt idx="2335">
                  <c:v>18.987999999999989</c:v>
                </c:pt>
                <c:pt idx="2336">
                  <c:v>18.991</c:v>
                </c:pt>
                <c:pt idx="2337">
                  <c:v>18.988999999999969</c:v>
                </c:pt>
                <c:pt idx="2338">
                  <c:v>18.991</c:v>
                </c:pt>
                <c:pt idx="2339">
                  <c:v>18.998999999999974</c:v>
                </c:pt>
                <c:pt idx="2340">
                  <c:v>18.998999999999974</c:v>
                </c:pt>
                <c:pt idx="2341">
                  <c:v>19.003</c:v>
                </c:pt>
                <c:pt idx="2342">
                  <c:v>19.011999999999997</c:v>
                </c:pt>
                <c:pt idx="2343">
                  <c:v>19.009999999999987</c:v>
                </c:pt>
                <c:pt idx="2344">
                  <c:v>19.013999999999999</c:v>
                </c:pt>
                <c:pt idx="2345">
                  <c:v>19.010999999999999</c:v>
                </c:pt>
                <c:pt idx="2346">
                  <c:v>19.018999999999988</c:v>
                </c:pt>
                <c:pt idx="2347">
                  <c:v>19.021999999999988</c:v>
                </c:pt>
                <c:pt idx="2348">
                  <c:v>19.024999999999999</c:v>
                </c:pt>
                <c:pt idx="2349">
                  <c:v>19.027999999999999</c:v>
                </c:pt>
                <c:pt idx="2350">
                  <c:v>19.032</c:v>
                </c:pt>
                <c:pt idx="2351">
                  <c:v>19.04</c:v>
                </c:pt>
                <c:pt idx="2352">
                  <c:v>19.036999999999999</c:v>
                </c:pt>
                <c:pt idx="2353">
                  <c:v>19.041999999999987</c:v>
                </c:pt>
                <c:pt idx="2354">
                  <c:v>19.047999999999988</c:v>
                </c:pt>
                <c:pt idx="2355">
                  <c:v>19.052</c:v>
                </c:pt>
                <c:pt idx="2356">
                  <c:v>19.050999999999988</c:v>
                </c:pt>
                <c:pt idx="2357">
                  <c:v>19.058999999999987</c:v>
                </c:pt>
                <c:pt idx="2358">
                  <c:v>19.062999999999974</c:v>
                </c:pt>
                <c:pt idx="2359">
                  <c:v>19.067</c:v>
                </c:pt>
                <c:pt idx="2360">
                  <c:v>19.07</c:v>
                </c:pt>
                <c:pt idx="2361">
                  <c:v>19.072999999999986</c:v>
                </c:pt>
                <c:pt idx="2362">
                  <c:v>19.074999999999999</c:v>
                </c:pt>
                <c:pt idx="2363">
                  <c:v>19.08299999999997</c:v>
                </c:pt>
                <c:pt idx="2364">
                  <c:v>19.087</c:v>
                </c:pt>
                <c:pt idx="2365">
                  <c:v>19.081999999999987</c:v>
                </c:pt>
                <c:pt idx="2366">
                  <c:v>19.088999999999974</c:v>
                </c:pt>
                <c:pt idx="2367">
                  <c:v>19.094999999999999</c:v>
                </c:pt>
                <c:pt idx="2368">
                  <c:v>19.099999999999987</c:v>
                </c:pt>
                <c:pt idx="2369">
                  <c:v>19.100999999999999</c:v>
                </c:pt>
                <c:pt idx="2370">
                  <c:v>19.106999999999999</c:v>
                </c:pt>
                <c:pt idx="2371">
                  <c:v>19.105999999999987</c:v>
                </c:pt>
                <c:pt idx="2372">
                  <c:v>19.111999999999998</c:v>
                </c:pt>
                <c:pt idx="2373">
                  <c:v>19.113999999999997</c:v>
                </c:pt>
                <c:pt idx="2374">
                  <c:v>19.11800000000002</c:v>
                </c:pt>
                <c:pt idx="2375">
                  <c:v>19.128</c:v>
                </c:pt>
                <c:pt idx="2376">
                  <c:v>19.122</c:v>
                </c:pt>
                <c:pt idx="2377">
                  <c:v>19.131999999999998</c:v>
                </c:pt>
                <c:pt idx="2378">
                  <c:v>19.137999999999998</c:v>
                </c:pt>
                <c:pt idx="2379">
                  <c:v>19.135999999999999</c:v>
                </c:pt>
                <c:pt idx="2380">
                  <c:v>19.136999999999997</c:v>
                </c:pt>
                <c:pt idx="2381">
                  <c:v>19.145</c:v>
                </c:pt>
                <c:pt idx="2382">
                  <c:v>19.152999999999999</c:v>
                </c:pt>
                <c:pt idx="2383">
                  <c:v>19.151999999999997</c:v>
                </c:pt>
                <c:pt idx="2384">
                  <c:v>19.155999999999999</c:v>
                </c:pt>
                <c:pt idx="2385">
                  <c:v>19.154999999999998</c:v>
                </c:pt>
                <c:pt idx="2386">
                  <c:v>19.163</c:v>
                </c:pt>
                <c:pt idx="2387">
                  <c:v>19.163999999999987</c:v>
                </c:pt>
                <c:pt idx="2388">
                  <c:v>19.163999999999987</c:v>
                </c:pt>
                <c:pt idx="2389">
                  <c:v>19.170999999999999</c:v>
                </c:pt>
                <c:pt idx="2390">
                  <c:v>19.174999999999997</c:v>
                </c:pt>
                <c:pt idx="2391">
                  <c:v>19.169999999999987</c:v>
                </c:pt>
                <c:pt idx="2392">
                  <c:v>19.177999999999997</c:v>
                </c:pt>
                <c:pt idx="2393">
                  <c:v>19.177000000000021</c:v>
                </c:pt>
                <c:pt idx="2394">
                  <c:v>19.180999999999987</c:v>
                </c:pt>
                <c:pt idx="2395">
                  <c:v>19.187999999999999</c:v>
                </c:pt>
                <c:pt idx="2396">
                  <c:v>19.190999999999999</c:v>
                </c:pt>
                <c:pt idx="2397">
                  <c:v>19.192999999999987</c:v>
                </c:pt>
                <c:pt idx="2398">
                  <c:v>19.197999999999997</c:v>
                </c:pt>
                <c:pt idx="2399">
                  <c:v>19.200999999999986</c:v>
                </c:pt>
                <c:pt idx="2400">
                  <c:v>19.203999999999986</c:v>
                </c:pt>
                <c:pt idx="2401">
                  <c:v>19.204999999999988</c:v>
                </c:pt>
                <c:pt idx="2402">
                  <c:v>19.209</c:v>
                </c:pt>
                <c:pt idx="2403">
                  <c:v>19.212</c:v>
                </c:pt>
                <c:pt idx="2404">
                  <c:v>19.212</c:v>
                </c:pt>
                <c:pt idx="2405">
                  <c:v>19.216999999999999</c:v>
                </c:pt>
                <c:pt idx="2406">
                  <c:v>19.216999999999999</c:v>
                </c:pt>
                <c:pt idx="2407">
                  <c:v>19.221</c:v>
                </c:pt>
                <c:pt idx="2408">
                  <c:v>19.224999999999987</c:v>
                </c:pt>
                <c:pt idx="2409">
                  <c:v>19.227999999999987</c:v>
                </c:pt>
                <c:pt idx="2410">
                  <c:v>19.235999999999986</c:v>
                </c:pt>
                <c:pt idx="2411">
                  <c:v>19.235999999999986</c:v>
                </c:pt>
                <c:pt idx="2412">
                  <c:v>19.244999999999987</c:v>
                </c:pt>
                <c:pt idx="2413">
                  <c:v>19.242999999999974</c:v>
                </c:pt>
                <c:pt idx="2414">
                  <c:v>19.250999999999987</c:v>
                </c:pt>
                <c:pt idx="2415">
                  <c:v>19.256999999999987</c:v>
                </c:pt>
                <c:pt idx="2416">
                  <c:v>19.256999999999987</c:v>
                </c:pt>
                <c:pt idx="2417">
                  <c:v>19.253999999999987</c:v>
                </c:pt>
                <c:pt idx="2418">
                  <c:v>19.263999999999989</c:v>
                </c:pt>
                <c:pt idx="2419">
                  <c:v>19.261999999999986</c:v>
                </c:pt>
                <c:pt idx="2420">
                  <c:v>19.271999999999988</c:v>
                </c:pt>
                <c:pt idx="2421">
                  <c:v>19.279</c:v>
                </c:pt>
                <c:pt idx="2422">
                  <c:v>19.276</c:v>
                </c:pt>
                <c:pt idx="2423">
                  <c:v>19.280999999999974</c:v>
                </c:pt>
                <c:pt idx="2424">
                  <c:v>19.283999999999974</c:v>
                </c:pt>
                <c:pt idx="2425">
                  <c:v>19.282999999999969</c:v>
                </c:pt>
                <c:pt idx="2426">
                  <c:v>19.296999999999986</c:v>
                </c:pt>
                <c:pt idx="2427">
                  <c:v>19.297999999999988</c:v>
                </c:pt>
                <c:pt idx="2428">
                  <c:v>19.295999999999989</c:v>
                </c:pt>
                <c:pt idx="2429">
                  <c:v>19.292999999999989</c:v>
                </c:pt>
                <c:pt idx="2430">
                  <c:v>19.299999999999986</c:v>
                </c:pt>
                <c:pt idx="2431">
                  <c:v>19.302</c:v>
                </c:pt>
                <c:pt idx="2432">
                  <c:v>19.302999999999987</c:v>
                </c:pt>
                <c:pt idx="2433">
                  <c:v>19.309999999999999</c:v>
                </c:pt>
                <c:pt idx="2434">
                  <c:v>19.308999999999987</c:v>
                </c:pt>
                <c:pt idx="2435">
                  <c:v>19.315999999999999</c:v>
                </c:pt>
                <c:pt idx="2436">
                  <c:v>19.32</c:v>
                </c:pt>
                <c:pt idx="2437">
                  <c:v>19.325999999999986</c:v>
                </c:pt>
                <c:pt idx="2438">
                  <c:v>19.324999999999999</c:v>
                </c:pt>
                <c:pt idx="2439">
                  <c:v>19.334000000000021</c:v>
                </c:pt>
                <c:pt idx="2440">
                  <c:v>19.329999999999988</c:v>
                </c:pt>
                <c:pt idx="2441">
                  <c:v>19.332999999999988</c:v>
                </c:pt>
                <c:pt idx="2442">
                  <c:v>19.332999999999988</c:v>
                </c:pt>
                <c:pt idx="2443">
                  <c:v>19.337999999999997</c:v>
                </c:pt>
                <c:pt idx="2444">
                  <c:v>19.340999999999987</c:v>
                </c:pt>
                <c:pt idx="2445">
                  <c:v>19.343</c:v>
                </c:pt>
                <c:pt idx="2446">
                  <c:v>19.346</c:v>
                </c:pt>
                <c:pt idx="2447">
                  <c:v>19.346999999999987</c:v>
                </c:pt>
                <c:pt idx="2448">
                  <c:v>19.354999999999997</c:v>
                </c:pt>
                <c:pt idx="2449">
                  <c:v>19.354999999999997</c:v>
                </c:pt>
                <c:pt idx="2450">
                  <c:v>19.356999999999999</c:v>
                </c:pt>
                <c:pt idx="2451">
                  <c:v>19.357999999999997</c:v>
                </c:pt>
                <c:pt idx="2452">
                  <c:v>19.361999999999988</c:v>
                </c:pt>
                <c:pt idx="2453">
                  <c:v>19.363999999999987</c:v>
                </c:pt>
                <c:pt idx="2454">
                  <c:v>19.372</c:v>
                </c:pt>
                <c:pt idx="2455">
                  <c:v>19.373999999999999</c:v>
                </c:pt>
                <c:pt idx="2456">
                  <c:v>19.372999999999987</c:v>
                </c:pt>
                <c:pt idx="2457">
                  <c:v>19.375999999999987</c:v>
                </c:pt>
                <c:pt idx="2458">
                  <c:v>19.382999999999978</c:v>
                </c:pt>
                <c:pt idx="2459">
                  <c:v>19.386999999999986</c:v>
                </c:pt>
                <c:pt idx="2460">
                  <c:v>19.387999999999987</c:v>
                </c:pt>
                <c:pt idx="2461">
                  <c:v>19.391999999999999</c:v>
                </c:pt>
                <c:pt idx="2462">
                  <c:v>19.390999999999988</c:v>
                </c:pt>
                <c:pt idx="2463">
                  <c:v>19.388999999999989</c:v>
                </c:pt>
                <c:pt idx="2464">
                  <c:v>19.395</c:v>
                </c:pt>
                <c:pt idx="2465">
                  <c:v>19.398</c:v>
                </c:pt>
                <c:pt idx="2466">
                  <c:v>19.401</c:v>
                </c:pt>
                <c:pt idx="2467">
                  <c:v>19.41</c:v>
                </c:pt>
                <c:pt idx="2468">
                  <c:v>19.41</c:v>
                </c:pt>
                <c:pt idx="2469">
                  <c:v>19.41</c:v>
                </c:pt>
                <c:pt idx="2470">
                  <c:v>19.414999999999999</c:v>
                </c:pt>
                <c:pt idx="2471">
                  <c:v>19.417999999999999</c:v>
                </c:pt>
                <c:pt idx="2472">
                  <c:v>19.417999999999999</c:v>
                </c:pt>
                <c:pt idx="2473">
                  <c:v>19.418999999999986</c:v>
                </c:pt>
                <c:pt idx="2474">
                  <c:v>19.431999999999999</c:v>
                </c:pt>
                <c:pt idx="2475">
                  <c:v>19.42899999999997</c:v>
                </c:pt>
                <c:pt idx="2476">
                  <c:v>19.433999999999987</c:v>
                </c:pt>
                <c:pt idx="2477">
                  <c:v>19.442999999999969</c:v>
                </c:pt>
                <c:pt idx="2478">
                  <c:v>19.440999999999974</c:v>
                </c:pt>
                <c:pt idx="2479">
                  <c:v>19.44599999999997</c:v>
                </c:pt>
                <c:pt idx="2480">
                  <c:v>19.450999999999986</c:v>
                </c:pt>
                <c:pt idx="2481">
                  <c:v>19.453999999999986</c:v>
                </c:pt>
                <c:pt idx="2482">
                  <c:v>19.459</c:v>
                </c:pt>
                <c:pt idx="2483">
                  <c:v>19.468999999999969</c:v>
                </c:pt>
                <c:pt idx="2484">
                  <c:v>19.471</c:v>
                </c:pt>
                <c:pt idx="2485">
                  <c:v>19.474</c:v>
                </c:pt>
                <c:pt idx="2486">
                  <c:v>19.478999999999989</c:v>
                </c:pt>
                <c:pt idx="2487">
                  <c:v>19.482999999999969</c:v>
                </c:pt>
                <c:pt idx="2488">
                  <c:v>19.487999999999989</c:v>
                </c:pt>
                <c:pt idx="2489">
                  <c:v>19.48699999999997</c:v>
                </c:pt>
                <c:pt idx="2490">
                  <c:v>19.497</c:v>
                </c:pt>
                <c:pt idx="2491">
                  <c:v>19.498999999999974</c:v>
                </c:pt>
                <c:pt idx="2492">
                  <c:v>19.503</c:v>
                </c:pt>
                <c:pt idx="2493">
                  <c:v>19.508999999999986</c:v>
                </c:pt>
                <c:pt idx="2494">
                  <c:v>19.510999999999999</c:v>
                </c:pt>
                <c:pt idx="2495">
                  <c:v>19.514999999999997</c:v>
                </c:pt>
                <c:pt idx="2496">
                  <c:v>19.52</c:v>
                </c:pt>
                <c:pt idx="2497">
                  <c:v>19.520999999999987</c:v>
                </c:pt>
                <c:pt idx="2498">
                  <c:v>19.523</c:v>
                </c:pt>
                <c:pt idx="2499">
                  <c:v>19.529</c:v>
                </c:pt>
                <c:pt idx="2500">
                  <c:v>19.530999999999999</c:v>
                </c:pt>
                <c:pt idx="2501">
                  <c:v>19.535</c:v>
                </c:pt>
                <c:pt idx="2502">
                  <c:v>19.544999999999987</c:v>
                </c:pt>
                <c:pt idx="2503">
                  <c:v>19.545999999999989</c:v>
                </c:pt>
                <c:pt idx="2504">
                  <c:v>19.547999999999988</c:v>
                </c:pt>
                <c:pt idx="2505">
                  <c:v>19.559999999999999</c:v>
                </c:pt>
                <c:pt idx="2506">
                  <c:v>19.556999999999999</c:v>
                </c:pt>
                <c:pt idx="2507">
                  <c:v>19.568999999999978</c:v>
                </c:pt>
                <c:pt idx="2508">
                  <c:v>19.565999999999974</c:v>
                </c:pt>
                <c:pt idx="2509">
                  <c:v>19.573999999999987</c:v>
                </c:pt>
                <c:pt idx="2510">
                  <c:v>19.570999999999987</c:v>
                </c:pt>
                <c:pt idx="2511">
                  <c:v>19.574999999999999</c:v>
                </c:pt>
                <c:pt idx="2512">
                  <c:v>19.585999999999974</c:v>
                </c:pt>
                <c:pt idx="2513">
                  <c:v>19.584</c:v>
                </c:pt>
                <c:pt idx="2514">
                  <c:v>19.588999999999974</c:v>
                </c:pt>
                <c:pt idx="2515">
                  <c:v>19.593</c:v>
                </c:pt>
                <c:pt idx="2516">
                  <c:v>19.596</c:v>
                </c:pt>
                <c:pt idx="2517">
                  <c:v>19.597999999999999</c:v>
                </c:pt>
                <c:pt idx="2518">
                  <c:v>19.601999999999997</c:v>
                </c:pt>
                <c:pt idx="2519">
                  <c:v>19.606999999999999</c:v>
                </c:pt>
                <c:pt idx="2520">
                  <c:v>19.608999999999988</c:v>
                </c:pt>
                <c:pt idx="2521">
                  <c:v>19.616999999999997</c:v>
                </c:pt>
                <c:pt idx="2522">
                  <c:v>19.619999999999997</c:v>
                </c:pt>
                <c:pt idx="2523">
                  <c:v>19.622</c:v>
                </c:pt>
                <c:pt idx="2524">
                  <c:v>19.626999999999999</c:v>
                </c:pt>
                <c:pt idx="2525">
                  <c:v>19.631000000000022</c:v>
                </c:pt>
                <c:pt idx="2526">
                  <c:v>19.636999999999997</c:v>
                </c:pt>
                <c:pt idx="2527">
                  <c:v>19.634999999999998</c:v>
                </c:pt>
                <c:pt idx="2528">
                  <c:v>19.642999999999986</c:v>
                </c:pt>
                <c:pt idx="2529">
                  <c:v>19.646999999999988</c:v>
                </c:pt>
                <c:pt idx="2530">
                  <c:v>19.651999999999997</c:v>
                </c:pt>
                <c:pt idx="2531">
                  <c:v>19.661999999999999</c:v>
                </c:pt>
                <c:pt idx="2532">
                  <c:v>19.660999999999987</c:v>
                </c:pt>
                <c:pt idx="2533">
                  <c:v>19.666999999999987</c:v>
                </c:pt>
                <c:pt idx="2534">
                  <c:v>19.666999999999987</c:v>
                </c:pt>
                <c:pt idx="2535">
                  <c:v>19.666999999999987</c:v>
                </c:pt>
                <c:pt idx="2536">
                  <c:v>19.675999999999988</c:v>
                </c:pt>
                <c:pt idx="2537">
                  <c:v>19.677999999999997</c:v>
                </c:pt>
                <c:pt idx="2538">
                  <c:v>19.678999999999988</c:v>
                </c:pt>
                <c:pt idx="2539">
                  <c:v>19.686999999999987</c:v>
                </c:pt>
                <c:pt idx="2540">
                  <c:v>19.692</c:v>
                </c:pt>
                <c:pt idx="2541">
                  <c:v>19.683999999999987</c:v>
                </c:pt>
                <c:pt idx="2542">
                  <c:v>19.689999999999987</c:v>
                </c:pt>
                <c:pt idx="2543">
                  <c:v>19.693999999999999</c:v>
                </c:pt>
                <c:pt idx="2544">
                  <c:v>19.697999999999997</c:v>
                </c:pt>
                <c:pt idx="2545">
                  <c:v>19.702999999999989</c:v>
                </c:pt>
                <c:pt idx="2546">
                  <c:v>19.704999999999988</c:v>
                </c:pt>
                <c:pt idx="2547">
                  <c:v>19.716999999999999</c:v>
                </c:pt>
                <c:pt idx="2548">
                  <c:v>19.704999999999988</c:v>
                </c:pt>
                <c:pt idx="2549">
                  <c:v>19.706999999999987</c:v>
                </c:pt>
                <c:pt idx="2550">
                  <c:v>19.712</c:v>
                </c:pt>
                <c:pt idx="2551">
                  <c:v>19.715</c:v>
                </c:pt>
                <c:pt idx="2552">
                  <c:v>19.716999999999999</c:v>
                </c:pt>
                <c:pt idx="2553">
                  <c:v>19.721999999999987</c:v>
                </c:pt>
                <c:pt idx="2554">
                  <c:v>19.725999999999978</c:v>
                </c:pt>
                <c:pt idx="2555">
                  <c:v>19.727999999999987</c:v>
                </c:pt>
                <c:pt idx="2556">
                  <c:v>19.735999999999986</c:v>
                </c:pt>
                <c:pt idx="2557">
                  <c:v>19.738</c:v>
                </c:pt>
                <c:pt idx="2558">
                  <c:v>19.736999999999988</c:v>
                </c:pt>
                <c:pt idx="2559">
                  <c:v>19.738999999999987</c:v>
                </c:pt>
                <c:pt idx="2560">
                  <c:v>19.738999999999987</c:v>
                </c:pt>
                <c:pt idx="2561">
                  <c:v>19.742999999999974</c:v>
                </c:pt>
                <c:pt idx="2562">
                  <c:v>19.744999999999987</c:v>
                </c:pt>
                <c:pt idx="2563">
                  <c:v>19.745999999999974</c:v>
                </c:pt>
                <c:pt idx="2564">
                  <c:v>19.750999999999987</c:v>
                </c:pt>
                <c:pt idx="2565">
                  <c:v>19.758999999999986</c:v>
                </c:pt>
                <c:pt idx="2566">
                  <c:v>19.756</c:v>
                </c:pt>
                <c:pt idx="2567">
                  <c:v>19.750999999999987</c:v>
                </c:pt>
                <c:pt idx="2568">
                  <c:v>19.760999999999989</c:v>
                </c:pt>
                <c:pt idx="2569">
                  <c:v>19.76299999999997</c:v>
                </c:pt>
                <c:pt idx="2570">
                  <c:v>19.763999999999989</c:v>
                </c:pt>
                <c:pt idx="2571">
                  <c:v>19.76299999999997</c:v>
                </c:pt>
                <c:pt idx="2572">
                  <c:v>19.770999999999987</c:v>
                </c:pt>
                <c:pt idx="2573">
                  <c:v>19.771999999999988</c:v>
                </c:pt>
                <c:pt idx="2574">
                  <c:v>19.773</c:v>
                </c:pt>
                <c:pt idx="2575">
                  <c:v>19.777999999999999</c:v>
                </c:pt>
                <c:pt idx="2576">
                  <c:v>19.785999999999969</c:v>
                </c:pt>
                <c:pt idx="2577">
                  <c:v>19.787999999999986</c:v>
                </c:pt>
                <c:pt idx="2578">
                  <c:v>19.784999999999989</c:v>
                </c:pt>
                <c:pt idx="2579">
                  <c:v>19.79</c:v>
                </c:pt>
                <c:pt idx="2580">
                  <c:v>19.79</c:v>
                </c:pt>
                <c:pt idx="2581">
                  <c:v>19.791999999999987</c:v>
                </c:pt>
                <c:pt idx="2582">
                  <c:v>19.793999999999986</c:v>
                </c:pt>
                <c:pt idx="2583">
                  <c:v>19.800999999999988</c:v>
                </c:pt>
                <c:pt idx="2584">
                  <c:v>19.803999999999988</c:v>
                </c:pt>
                <c:pt idx="2585">
                  <c:v>19.815999999999999</c:v>
                </c:pt>
                <c:pt idx="2586">
                  <c:v>19.809999999999999</c:v>
                </c:pt>
                <c:pt idx="2587">
                  <c:v>19.817000000000021</c:v>
                </c:pt>
                <c:pt idx="2588">
                  <c:v>19.820999999999987</c:v>
                </c:pt>
                <c:pt idx="2589">
                  <c:v>19.821999999999999</c:v>
                </c:pt>
                <c:pt idx="2590">
                  <c:v>19.823999999999987</c:v>
                </c:pt>
                <c:pt idx="2591">
                  <c:v>19.826999999999988</c:v>
                </c:pt>
                <c:pt idx="2592">
                  <c:v>19.834000000000021</c:v>
                </c:pt>
                <c:pt idx="2593">
                  <c:v>19.84</c:v>
                </c:pt>
                <c:pt idx="2594">
                  <c:v>19.846</c:v>
                </c:pt>
                <c:pt idx="2595">
                  <c:v>19.847999999999999</c:v>
                </c:pt>
                <c:pt idx="2596">
                  <c:v>19.843999999999987</c:v>
                </c:pt>
                <c:pt idx="2597">
                  <c:v>19.853999999999999</c:v>
                </c:pt>
                <c:pt idx="2598">
                  <c:v>19.863999999999987</c:v>
                </c:pt>
                <c:pt idx="2599">
                  <c:v>19.866</c:v>
                </c:pt>
                <c:pt idx="2600">
                  <c:v>19.858999999999988</c:v>
                </c:pt>
                <c:pt idx="2601">
                  <c:v>19.869999999999987</c:v>
                </c:pt>
                <c:pt idx="2602">
                  <c:v>19.875999999999987</c:v>
                </c:pt>
                <c:pt idx="2603">
                  <c:v>19.881</c:v>
                </c:pt>
                <c:pt idx="2604">
                  <c:v>19.884999999999987</c:v>
                </c:pt>
                <c:pt idx="2605">
                  <c:v>19.887999999999987</c:v>
                </c:pt>
                <c:pt idx="2606">
                  <c:v>19.895999999999987</c:v>
                </c:pt>
                <c:pt idx="2607">
                  <c:v>19.898</c:v>
                </c:pt>
                <c:pt idx="2608">
                  <c:v>19.899999999999999</c:v>
                </c:pt>
                <c:pt idx="2609">
                  <c:v>19.907999999999987</c:v>
                </c:pt>
                <c:pt idx="2610">
                  <c:v>19.914999999999999</c:v>
                </c:pt>
                <c:pt idx="2611">
                  <c:v>19.915999999999986</c:v>
                </c:pt>
                <c:pt idx="2612">
                  <c:v>19.92599999999997</c:v>
                </c:pt>
                <c:pt idx="2613">
                  <c:v>19.927999999999987</c:v>
                </c:pt>
                <c:pt idx="2614">
                  <c:v>19.93</c:v>
                </c:pt>
                <c:pt idx="2615">
                  <c:v>19.933999999999987</c:v>
                </c:pt>
                <c:pt idx="2616">
                  <c:v>19.933999999999987</c:v>
                </c:pt>
                <c:pt idx="2617">
                  <c:v>19.941999999999986</c:v>
                </c:pt>
                <c:pt idx="2618">
                  <c:v>19.943999999999978</c:v>
                </c:pt>
                <c:pt idx="2619">
                  <c:v>19.947999999999986</c:v>
                </c:pt>
                <c:pt idx="2620">
                  <c:v>19.951999999999988</c:v>
                </c:pt>
                <c:pt idx="2621">
                  <c:v>19.959</c:v>
                </c:pt>
                <c:pt idx="2622">
                  <c:v>19.959999999999987</c:v>
                </c:pt>
                <c:pt idx="2623">
                  <c:v>19.967999999999989</c:v>
                </c:pt>
                <c:pt idx="2624">
                  <c:v>19.968999999999969</c:v>
                </c:pt>
                <c:pt idx="2625">
                  <c:v>19.97</c:v>
                </c:pt>
                <c:pt idx="2626">
                  <c:v>19.978999999999989</c:v>
                </c:pt>
                <c:pt idx="2627">
                  <c:v>19.978999999999989</c:v>
                </c:pt>
                <c:pt idx="2628">
                  <c:v>19.981999999999989</c:v>
                </c:pt>
                <c:pt idx="2629">
                  <c:v>19.991999999999987</c:v>
                </c:pt>
                <c:pt idx="2630">
                  <c:v>19.991</c:v>
                </c:pt>
                <c:pt idx="2631">
                  <c:v>20.001999999999999</c:v>
                </c:pt>
                <c:pt idx="2632">
                  <c:v>20.006999999999987</c:v>
                </c:pt>
                <c:pt idx="2633">
                  <c:v>20.003999999999987</c:v>
                </c:pt>
                <c:pt idx="2634">
                  <c:v>20.004999999999999</c:v>
                </c:pt>
                <c:pt idx="2635">
                  <c:v>20.010999999999999</c:v>
                </c:pt>
                <c:pt idx="2636">
                  <c:v>20.015999999999988</c:v>
                </c:pt>
                <c:pt idx="2637">
                  <c:v>20.015999999999988</c:v>
                </c:pt>
                <c:pt idx="2638">
                  <c:v>20.026</c:v>
                </c:pt>
                <c:pt idx="2639">
                  <c:v>20.023999999999987</c:v>
                </c:pt>
                <c:pt idx="2640">
                  <c:v>20.026</c:v>
                </c:pt>
                <c:pt idx="2641">
                  <c:v>20.038</c:v>
                </c:pt>
                <c:pt idx="2642">
                  <c:v>20.038999999999987</c:v>
                </c:pt>
                <c:pt idx="2643">
                  <c:v>20.040999999999986</c:v>
                </c:pt>
                <c:pt idx="2644">
                  <c:v>20.043999999999986</c:v>
                </c:pt>
                <c:pt idx="2645">
                  <c:v>20.055</c:v>
                </c:pt>
                <c:pt idx="2646">
                  <c:v>20.052999999999987</c:v>
                </c:pt>
                <c:pt idx="2647">
                  <c:v>20.049999999999986</c:v>
                </c:pt>
                <c:pt idx="2648">
                  <c:v>20.065999999999974</c:v>
                </c:pt>
                <c:pt idx="2649">
                  <c:v>20.068999999999978</c:v>
                </c:pt>
                <c:pt idx="2650">
                  <c:v>20.067999999999987</c:v>
                </c:pt>
                <c:pt idx="2651">
                  <c:v>20.068999999999978</c:v>
                </c:pt>
                <c:pt idx="2652">
                  <c:v>20.073999999999987</c:v>
                </c:pt>
                <c:pt idx="2653">
                  <c:v>20.079999999999988</c:v>
                </c:pt>
                <c:pt idx="2654">
                  <c:v>20.075999999999986</c:v>
                </c:pt>
                <c:pt idx="2655">
                  <c:v>20.081</c:v>
                </c:pt>
                <c:pt idx="2656">
                  <c:v>20.085999999999974</c:v>
                </c:pt>
                <c:pt idx="2657">
                  <c:v>20.088999999999974</c:v>
                </c:pt>
                <c:pt idx="2658">
                  <c:v>20.097999999999999</c:v>
                </c:pt>
                <c:pt idx="2659">
                  <c:v>20.096999999999987</c:v>
                </c:pt>
                <c:pt idx="2660">
                  <c:v>20.101999999999997</c:v>
                </c:pt>
                <c:pt idx="2661">
                  <c:v>20.102999999999987</c:v>
                </c:pt>
                <c:pt idx="2662">
                  <c:v>20.107999999999997</c:v>
                </c:pt>
                <c:pt idx="2663">
                  <c:v>20.107999999999997</c:v>
                </c:pt>
                <c:pt idx="2664">
                  <c:v>20.116000000000021</c:v>
                </c:pt>
                <c:pt idx="2665">
                  <c:v>20.119000000000021</c:v>
                </c:pt>
                <c:pt idx="2666">
                  <c:v>20.122</c:v>
                </c:pt>
                <c:pt idx="2667">
                  <c:v>20.119999999999997</c:v>
                </c:pt>
                <c:pt idx="2668">
                  <c:v>20.125</c:v>
                </c:pt>
                <c:pt idx="2669">
                  <c:v>20.125999999999987</c:v>
                </c:pt>
                <c:pt idx="2670">
                  <c:v>20.131999999999998</c:v>
                </c:pt>
                <c:pt idx="2671">
                  <c:v>20.136999999999997</c:v>
                </c:pt>
                <c:pt idx="2672">
                  <c:v>20.141999999999999</c:v>
                </c:pt>
                <c:pt idx="2673">
                  <c:v>20.148</c:v>
                </c:pt>
                <c:pt idx="2674">
                  <c:v>20.146999999999988</c:v>
                </c:pt>
                <c:pt idx="2675">
                  <c:v>20.154000000000021</c:v>
                </c:pt>
                <c:pt idx="2676">
                  <c:v>20.157000000000021</c:v>
                </c:pt>
                <c:pt idx="2677">
                  <c:v>20.160999999999987</c:v>
                </c:pt>
                <c:pt idx="2678">
                  <c:v>20.175999999999988</c:v>
                </c:pt>
                <c:pt idx="2679">
                  <c:v>20.167999999999999</c:v>
                </c:pt>
                <c:pt idx="2680">
                  <c:v>20.161999999999999</c:v>
                </c:pt>
                <c:pt idx="2681">
                  <c:v>20.172999999999988</c:v>
                </c:pt>
                <c:pt idx="2682">
                  <c:v>20.177000000000021</c:v>
                </c:pt>
                <c:pt idx="2683">
                  <c:v>20.184999999999999</c:v>
                </c:pt>
                <c:pt idx="2684">
                  <c:v>20.183</c:v>
                </c:pt>
                <c:pt idx="2685">
                  <c:v>20.192</c:v>
                </c:pt>
                <c:pt idx="2686">
                  <c:v>20.196999999999999</c:v>
                </c:pt>
                <c:pt idx="2687">
                  <c:v>20.195</c:v>
                </c:pt>
                <c:pt idx="2688">
                  <c:v>20.2</c:v>
                </c:pt>
                <c:pt idx="2689">
                  <c:v>20.200999999999986</c:v>
                </c:pt>
                <c:pt idx="2690">
                  <c:v>20.202999999999989</c:v>
                </c:pt>
                <c:pt idx="2691">
                  <c:v>20.212</c:v>
                </c:pt>
                <c:pt idx="2692">
                  <c:v>20.210999999999999</c:v>
                </c:pt>
                <c:pt idx="2693">
                  <c:v>20.216999999999999</c:v>
                </c:pt>
                <c:pt idx="2694">
                  <c:v>20.218999999999987</c:v>
                </c:pt>
                <c:pt idx="2695">
                  <c:v>20.227999999999987</c:v>
                </c:pt>
                <c:pt idx="2696">
                  <c:v>20.231999999999999</c:v>
                </c:pt>
                <c:pt idx="2697">
                  <c:v>20.229999999999986</c:v>
                </c:pt>
                <c:pt idx="2698">
                  <c:v>20.232999999999986</c:v>
                </c:pt>
                <c:pt idx="2699">
                  <c:v>20.234999999999999</c:v>
                </c:pt>
                <c:pt idx="2700">
                  <c:v>20.238999999999987</c:v>
                </c:pt>
                <c:pt idx="2701">
                  <c:v>20.238</c:v>
                </c:pt>
                <c:pt idx="2702">
                  <c:v>20.250999999999987</c:v>
                </c:pt>
                <c:pt idx="2703">
                  <c:v>20.253999999999987</c:v>
                </c:pt>
                <c:pt idx="2704">
                  <c:v>20.250999999999987</c:v>
                </c:pt>
                <c:pt idx="2705">
                  <c:v>20.256</c:v>
                </c:pt>
                <c:pt idx="2706">
                  <c:v>20.26299999999997</c:v>
                </c:pt>
                <c:pt idx="2707">
                  <c:v>20.26299999999997</c:v>
                </c:pt>
                <c:pt idx="2708">
                  <c:v>20.263999999999989</c:v>
                </c:pt>
                <c:pt idx="2709">
                  <c:v>20.26899999999997</c:v>
                </c:pt>
                <c:pt idx="2710">
                  <c:v>20.274999999999999</c:v>
                </c:pt>
                <c:pt idx="2711">
                  <c:v>20.274999999999999</c:v>
                </c:pt>
                <c:pt idx="2712">
                  <c:v>20.281999999999989</c:v>
                </c:pt>
                <c:pt idx="2713">
                  <c:v>20.285999999999969</c:v>
                </c:pt>
                <c:pt idx="2714">
                  <c:v>20.290999999999986</c:v>
                </c:pt>
                <c:pt idx="2715">
                  <c:v>20.283999999999974</c:v>
                </c:pt>
                <c:pt idx="2716">
                  <c:v>20.291999999999987</c:v>
                </c:pt>
                <c:pt idx="2717">
                  <c:v>20.296999999999986</c:v>
                </c:pt>
                <c:pt idx="2718">
                  <c:v>20.302</c:v>
                </c:pt>
                <c:pt idx="2719">
                  <c:v>20.302</c:v>
                </c:pt>
                <c:pt idx="2720">
                  <c:v>20.308999999999987</c:v>
                </c:pt>
                <c:pt idx="2721">
                  <c:v>20.314999999999998</c:v>
                </c:pt>
                <c:pt idx="2722">
                  <c:v>20.318999999999999</c:v>
                </c:pt>
                <c:pt idx="2723">
                  <c:v>20.32</c:v>
                </c:pt>
                <c:pt idx="2724">
                  <c:v>20.323999999999987</c:v>
                </c:pt>
                <c:pt idx="2725">
                  <c:v>20.327999999999999</c:v>
                </c:pt>
                <c:pt idx="2726">
                  <c:v>20.334999999999997</c:v>
                </c:pt>
                <c:pt idx="2727">
                  <c:v>20.337000000000021</c:v>
                </c:pt>
                <c:pt idx="2728">
                  <c:v>20.338999999999999</c:v>
                </c:pt>
                <c:pt idx="2729">
                  <c:v>20.343999999999987</c:v>
                </c:pt>
                <c:pt idx="2730">
                  <c:v>20.349999999999987</c:v>
                </c:pt>
                <c:pt idx="2731">
                  <c:v>20.350999999999999</c:v>
                </c:pt>
                <c:pt idx="2732">
                  <c:v>20.351999999999997</c:v>
                </c:pt>
                <c:pt idx="2733">
                  <c:v>20.358999999999988</c:v>
                </c:pt>
                <c:pt idx="2734">
                  <c:v>20.358999999999988</c:v>
                </c:pt>
                <c:pt idx="2735">
                  <c:v>20.361999999999988</c:v>
                </c:pt>
                <c:pt idx="2736">
                  <c:v>20.369</c:v>
                </c:pt>
                <c:pt idx="2737">
                  <c:v>20.372</c:v>
                </c:pt>
                <c:pt idx="2738">
                  <c:v>20.378</c:v>
                </c:pt>
                <c:pt idx="2739">
                  <c:v>20.384999999999987</c:v>
                </c:pt>
                <c:pt idx="2740">
                  <c:v>20.383999999999986</c:v>
                </c:pt>
                <c:pt idx="2741">
                  <c:v>20.387999999999987</c:v>
                </c:pt>
                <c:pt idx="2742">
                  <c:v>20.398999999999987</c:v>
                </c:pt>
                <c:pt idx="2743">
                  <c:v>20.392999999999986</c:v>
                </c:pt>
                <c:pt idx="2744">
                  <c:v>20.395999999999987</c:v>
                </c:pt>
                <c:pt idx="2745">
                  <c:v>20.401</c:v>
                </c:pt>
                <c:pt idx="2746">
                  <c:v>20.404</c:v>
                </c:pt>
                <c:pt idx="2747">
                  <c:v>20.413</c:v>
                </c:pt>
                <c:pt idx="2748">
                  <c:v>20.416999999999987</c:v>
                </c:pt>
                <c:pt idx="2749">
                  <c:v>20.42299999999997</c:v>
                </c:pt>
                <c:pt idx="2750">
                  <c:v>20.427999999999987</c:v>
                </c:pt>
                <c:pt idx="2751">
                  <c:v>20.427999999999987</c:v>
                </c:pt>
                <c:pt idx="2752">
                  <c:v>20.427</c:v>
                </c:pt>
                <c:pt idx="2753">
                  <c:v>20.427999999999987</c:v>
                </c:pt>
                <c:pt idx="2754">
                  <c:v>20.437999999999999</c:v>
                </c:pt>
                <c:pt idx="2755">
                  <c:v>20.442999999999969</c:v>
                </c:pt>
                <c:pt idx="2756">
                  <c:v>20.446999999999989</c:v>
                </c:pt>
                <c:pt idx="2757">
                  <c:v>20.446999999999989</c:v>
                </c:pt>
                <c:pt idx="2758">
                  <c:v>20.451999999999988</c:v>
                </c:pt>
                <c:pt idx="2759">
                  <c:v>20.456999999999987</c:v>
                </c:pt>
                <c:pt idx="2760">
                  <c:v>20.459</c:v>
                </c:pt>
                <c:pt idx="2761">
                  <c:v>20.463999999999974</c:v>
                </c:pt>
                <c:pt idx="2762">
                  <c:v>20.464999999999989</c:v>
                </c:pt>
                <c:pt idx="2763">
                  <c:v>20.474999999999987</c:v>
                </c:pt>
                <c:pt idx="2764">
                  <c:v>20.477999999999987</c:v>
                </c:pt>
                <c:pt idx="2765">
                  <c:v>20.471999999999987</c:v>
                </c:pt>
                <c:pt idx="2766">
                  <c:v>20.48099999999997</c:v>
                </c:pt>
                <c:pt idx="2767">
                  <c:v>20.48099999999997</c:v>
                </c:pt>
                <c:pt idx="2768">
                  <c:v>20.48099999999997</c:v>
                </c:pt>
                <c:pt idx="2769">
                  <c:v>20.48699999999997</c:v>
                </c:pt>
                <c:pt idx="2770">
                  <c:v>20.492999999999974</c:v>
                </c:pt>
                <c:pt idx="2771">
                  <c:v>20.491</c:v>
                </c:pt>
                <c:pt idx="2772">
                  <c:v>20.500999999999987</c:v>
                </c:pt>
                <c:pt idx="2773">
                  <c:v>20.494</c:v>
                </c:pt>
                <c:pt idx="2774">
                  <c:v>20.498999999999974</c:v>
                </c:pt>
                <c:pt idx="2775">
                  <c:v>20.503</c:v>
                </c:pt>
                <c:pt idx="2776">
                  <c:v>20.503999999999987</c:v>
                </c:pt>
                <c:pt idx="2777">
                  <c:v>20.513999999999999</c:v>
                </c:pt>
                <c:pt idx="2778">
                  <c:v>20.510999999999999</c:v>
                </c:pt>
                <c:pt idx="2779">
                  <c:v>20.517999999999997</c:v>
                </c:pt>
                <c:pt idx="2780">
                  <c:v>20.520999999999987</c:v>
                </c:pt>
                <c:pt idx="2781">
                  <c:v>20.526</c:v>
                </c:pt>
                <c:pt idx="2782">
                  <c:v>20.529</c:v>
                </c:pt>
                <c:pt idx="2783">
                  <c:v>20.530999999999999</c:v>
                </c:pt>
                <c:pt idx="2784">
                  <c:v>20.538999999999987</c:v>
                </c:pt>
                <c:pt idx="2785">
                  <c:v>20.538</c:v>
                </c:pt>
                <c:pt idx="2786">
                  <c:v>20.536999999999999</c:v>
                </c:pt>
                <c:pt idx="2787">
                  <c:v>20.549999999999986</c:v>
                </c:pt>
                <c:pt idx="2788">
                  <c:v>20.542999999999989</c:v>
                </c:pt>
                <c:pt idx="2789">
                  <c:v>20.548999999999989</c:v>
                </c:pt>
                <c:pt idx="2790">
                  <c:v>20.550999999999988</c:v>
                </c:pt>
                <c:pt idx="2791">
                  <c:v>20.555999999999987</c:v>
                </c:pt>
                <c:pt idx="2792">
                  <c:v>20.564</c:v>
                </c:pt>
                <c:pt idx="2793">
                  <c:v>20.558999999999987</c:v>
                </c:pt>
                <c:pt idx="2794">
                  <c:v>20.57</c:v>
                </c:pt>
                <c:pt idx="2795">
                  <c:v>20.567999999999987</c:v>
                </c:pt>
                <c:pt idx="2796">
                  <c:v>20.573999999999987</c:v>
                </c:pt>
                <c:pt idx="2797">
                  <c:v>20.575999999999986</c:v>
                </c:pt>
                <c:pt idx="2798">
                  <c:v>20.575999999999986</c:v>
                </c:pt>
                <c:pt idx="2799">
                  <c:v>20.58</c:v>
                </c:pt>
                <c:pt idx="2800">
                  <c:v>20.587</c:v>
                </c:pt>
                <c:pt idx="2801">
                  <c:v>20.590999999999987</c:v>
                </c:pt>
                <c:pt idx="2802">
                  <c:v>20.588999999999974</c:v>
                </c:pt>
                <c:pt idx="2803">
                  <c:v>20.594999999999999</c:v>
                </c:pt>
                <c:pt idx="2804">
                  <c:v>20.600999999999999</c:v>
                </c:pt>
                <c:pt idx="2805">
                  <c:v>20.600999999999999</c:v>
                </c:pt>
                <c:pt idx="2806">
                  <c:v>20.608999999999988</c:v>
                </c:pt>
                <c:pt idx="2807">
                  <c:v>20.610999999999997</c:v>
                </c:pt>
                <c:pt idx="2808">
                  <c:v>20.614999999999998</c:v>
                </c:pt>
                <c:pt idx="2809">
                  <c:v>20.616999999999997</c:v>
                </c:pt>
                <c:pt idx="2810">
                  <c:v>20.619999999999997</c:v>
                </c:pt>
                <c:pt idx="2811">
                  <c:v>20.625999999999987</c:v>
                </c:pt>
                <c:pt idx="2812">
                  <c:v>20.631999999999998</c:v>
                </c:pt>
                <c:pt idx="2813">
                  <c:v>20.631999999999998</c:v>
                </c:pt>
                <c:pt idx="2814">
                  <c:v>20.633999999999997</c:v>
                </c:pt>
                <c:pt idx="2815">
                  <c:v>20.643999999999988</c:v>
                </c:pt>
                <c:pt idx="2816">
                  <c:v>20.645</c:v>
                </c:pt>
                <c:pt idx="2817">
                  <c:v>20.652999999999999</c:v>
                </c:pt>
                <c:pt idx="2818">
                  <c:v>20.654000000000021</c:v>
                </c:pt>
                <c:pt idx="2819">
                  <c:v>20.655999999999999</c:v>
                </c:pt>
                <c:pt idx="2820">
                  <c:v>20.666999999999987</c:v>
                </c:pt>
                <c:pt idx="2821">
                  <c:v>20.667999999999999</c:v>
                </c:pt>
                <c:pt idx="2822">
                  <c:v>20.667999999999999</c:v>
                </c:pt>
                <c:pt idx="2823">
                  <c:v>20.668999999999986</c:v>
                </c:pt>
                <c:pt idx="2824">
                  <c:v>20.675999999999988</c:v>
                </c:pt>
                <c:pt idx="2825">
                  <c:v>20.681999999999999</c:v>
                </c:pt>
                <c:pt idx="2826">
                  <c:v>20.681999999999999</c:v>
                </c:pt>
                <c:pt idx="2827">
                  <c:v>20.689999999999987</c:v>
                </c:pt>
                <c:pt idx="2828">
                  <c:v>20.689999999999987</c:v>
                </c:pt>
                <c:pt idx="2829">
                  <c:v>20.693999999999999</c:v>
                </c:pt>
                <c:pt idx="2830">
                  <c:v>20.697999999999997</c:v>
                </c:pt>
                <c:pt idx="2831">
                  <c:v>20.702999999999989</c:v>
                </c:pt>
                <c:pt idx="2832">
                  <c:v>20.709999999999987</c:v>
                </c:pt>
                <c:pt idx="2833">
                  <c:v>20.713999999999999</c:v>
                </c:pt>
                <c:pt idx="2834">
                  <c:v>20.718</c:v>
                </c:pt>
                <c:pt idx="2835">
                  <c:v>20.713999999999999</c:v>
                </c:pt>
                <c:pt idx="2836">
                  <c:v>20.722999999999974</c:v>
                </c:pt>
                <c:pt idx="2837">
                  <c:v>20.725999999999978</c:v>
                </c:pt>
                <c:pt idx="2838">
                  <c:v>20.728999999999989</c:v>
                </c:pt>
                <c:pt idx="2839">
                  <c:v>20.738999999999987</c:v>
                </c:pt>
                <c:pt idx="2840">
                  <c:v>20.733999999999988</c:v>
                </c:pt>
                <c:pt idx="2841">
                  <c:v>20.738999999999987</c:v>
                </c:pt>
                <c:pt idx="2842">
                  <c:v>20.741</c:v>
                </c:pt>
                <c:pt idx="2843">
                  <c:v>20.745999999999974</c:v>
                </c:pt>
                <c:pt idx="2844">
                  <c:v>20.754999999999999</c:v>
                </c:pt>
                <c:pt idx="2845">
                  <c:v>20.750999999999987</c:v>
                </c:pt>
                <c:pt idx="2846">
                  <c:v>20.756999999999987</c:v>
                </c:pt>
                <c:pt idx="2847">
                  <c:v>20.757999999999999</c:v>
                </c:pt>
                <c:pt idx="2848">
                  <c:v>20.767999999999986</c:v>
                </c:pt>
                <c:pt idx="2849">
                  <c:v>20.76599999999997</c:v>
                </c:pt>
                <c:pt idx="2850">
                  <c:v>20.76899999999997</c:v>
                </c:pt>
                <c:pt idx="2851">
                  <c:v>20.767999999999986</c:v>
                </c:pt>
                <c:pt idx="2852">
                  <c:v>20.76599999999997</c:v>
                </c:pt>
                <c:pt idx="2853">
                  <c:v>20.771999999999988</c:v>
                </c:pt>
                <c:pt idx="2854">
                  <c:v>20.779</c:v>
                </c:pt>
                <c:pt idx="2855">
                  <c:v>20.780999999999974</c:v>
                </c:pt>
                <c:pt idx="2856">
                  <c:v>20.786999999999974</c:v>
                </c:pt>
                <c:pt idx="2857">
                  <c:v>20.790999999999986</c:v>
                </c:pt>
                <c:pt idx="2858">
                  <c:v>20.791999999999987</c:v>
                </c:pt>
                <c:pt idx="2859">
                  <c:v>20.794999999999987</c:v>
                </c:pt>
                <c:pt idx="2860">
                  <c:v>20.798999999999989</c:v>
                </c:pt>
                <c:pt idx="2861">
                  <c:v>20.800999999999988</c:v>
                </c:pt>
                <c:pt idx="2862">
                  <c:v>20.802</c:v>
                </c:pt>
                <c:pt idx="2863">
                  <c:v>20.805999999999987</c:v>
                </c:pt>
                <c:pt idx="2864">
                  <c:v>20.82</c:v>
                </c:pt>
                <c:pt idx="2865">
                  <c:v>20.812999999999999</c:v>
                </c:pt>
                <c:pt idx="2866">
                  <c:v>20.82</c:v>
                </c:pt>
                <c:pt idx="2867">
                  <c:v>20.826999999999988</c:v>
                </c:pt>
                <c:pt idx="2868">
                  <c:v>20.826999999999988</c:v>
                </c:pt>
                <c:pt idx="2869">
                  <c:v>20.831999999999997</c:v>
                </c:pt>
                <c:pt idx="2870">
                  <c:v>20.832999999999988</c:v>
                </c:pt>
                <c:pt idx="2871">
                  <c:v>20.837999999999997</c:v>
                </c:pt>
                <c:pt idx="2872">
                  <c:v>20.840999999999987</c:v>
                </c:pt>
                <c:pt idx="2873">
                  <c:v>20.843</c:v>
                </c:pt>
                <c:pt idx="2874">
                  <c:v>20.851999999999997</c:v>
                </c:pt>
                <c:pt idx="2875">
                  <c:v>20.860999999999986</c:v>
                </c:pt>
                <c:pt idx="2876">
                  <c:v>20.863999999999987</c:v>
                </c:pt>
                <c:pt idx="2877">
                  <c:v>20.866</c:v>
                </c:pt>
                <c:pt idx="2878">
                  <c:v>20.870999999999999</c:v>
                </c:pt>
                <c:pt idx="2879">
                  <c:v>20.875999999999987</c:v>
                </c:pt>
                <c:pt idx="2880">
                  <c:v>20.875</c:v>
                </c:pt>
                <c:pt idx="2881">
                  <c:v>20.883999999999986</c:v>
                </c:pt>
                <c:pt idx="2882">
                  <c:v>20.893999999999988</c:v>
                </c:pt>
                <c:pt idx="2883">
                  <c:v>20.887999999999987</c:v>
                </c:pt>
                <c:pt idx="2884">
                  <c:v>20.895999999999987</c:v>
                </c:pt>
                <c:pt idx="2885">
                  <c:v>20.895999999999987</c:v>
                </c:pt>
                <c:pt idx="2886">
                  <c:v>20.902999999999974</c:v>
                </c:pt>
                <c:pt idx="2887">
                  <c:v>20.904999999999987</c:v>
                </c:pt>
                <c:pt idx="2888">
                  <c:v>20.911999999999999</c:v>
                </c:pt>
                <c:pt idx="2889">
                  <c:v>20.917999999999999</c:v>
                </c:pt>
                <c:pt idx="2890">
                  <c:v>20.918999999999986</c:v>
                </c:pt>
                <c:pt idx="2891">
                  <c:v>20.92599999999997</c:v>
                </c:pt>
                <c:pt idx="2892">
                  <c:v>20.924999999999986</c:v>
                </c:pt>
                <c:pt idx="2893">
                  <c:v>20.927999999999987</c:v>
                </c:pt>
                <c:pt idx="2894">
                  <c:v>20.937999999999999</c:v>
                </c:pt>
                <c:pt idx="2895">
                  <c:v>20.939</c:v>
                </c:pt>
                <c:pt idx="2896">
                  <c:v>20.940999999999974</c:v>
                </c:pt>
                <c:pt idx="2897">
                  <c:v>20.940999999999974</c:v>
                </c:pt>
                <c:pt idx="2898">
                  <c:v>20.942999999999969</c:v>
                </c:pt>
                <c:pt idx="2899">
                  <c:v>20.947999999999986</c:v>
                </c:pt>
                <c:pt idx="2900">
                  <c:v>20.951999999999988</c:v>
                </c:pt>
                <c:pt idx="2901">
                  <c:v>20.951999999999988</c:v>
                </c:pt>
                <c:pt idx="2902">
                  <c:v>20.953999999999986</c:v>
                </c:pt>
                <c:pt idx="2903">
                  <c:v>20.956</c:v>
                </c:pt>
                <c:pt idx="2904">
                  <c:v>20.963999999999974</c:v>
                </c:pt>
                <c:pt idx="2905">
                  <c:v>20.966999999999974</c:v>
                </c:pt>
                <c:pt idx="2906">
                  <c:v>20.974</c:v>
                </c:pt>
                <c:pt idx="2907">
                  <c:v>20.975999999999978</c:v>
                </c:pt>
                <c:pt idx="2908">
                  <c:v>20.978999999999989</c:v>
                </c:pt>
                <c:pt idx="2909">
                  <c:v>20.979999999999986</c:v>
                </c:pt>
                <c:pt idx="2910">
                  <c:v>20.985999999999969</c:v>
                </c:pt>
                <c:pt idx="2911">
                  <c:v>20.98699999999997</c:v>
                </c:pt>
                <c:pt idx="2912">
                  <c:v>20.99</c:v>
                </c:pt>
                <c:pt idx="2913">
                  <c:v>20.995999999999974</c:v>
                </c:pt>
                <c:pt idx="2914">
                  <c:v>20.994999999999987</c:v>
                </c:pt>
                <c:pt idx="2915">
                  <c:v>21.003</c:v>
                </c:pt>
                <c:pt idx="2916">
                  <c:v>21.013999999999999</c:v>
                </c:pt>
                <c:pt idx="2917">
                  <c:v>21.009999999999987</c:v>
                </c:pt>
                <c:pt idx="2918">
                  <c:v>21.012999999999987</c:v>
                </c:pt>
                <c:pt idx="2919">
                  <c:v>21.020999999999987</c:v>
                </c:pt>
                <c:pt idx="2920">
                  <c:v>21.021999999999988</c:v>
                </c:pt>
                <c:pt idx="2921">
                  <c:v>21.020999999999987</c:v>
                </c:pt>
                <c:pt idx="2922">
                  <c:v>21.035</c:v>
                </c:pt>
                <c:pt idx="2923">
                  <c:v>21.032</c:v>
                </c:pt>
                <c:pt idx="2924">
                  <c:v>21.032999999999987</c:v>
                </c:pt>
                <c:pt idx="2925">
                  <c:v>21.038</c:v>
                </c:pt>
                <c:pt idx="2926">
                  <c:v>21.045999999999989</c:v>
                </c:pt>
                <c:pt idx="2927">
                  <c:v>21.043999999999986</c:v>
                </c:pt>
                <c:pt idx="2928">
                  <c:v>21.056999999999999</c:v>
                </c:pt>
                <c:pt idx="2929">
                  <c:v>21.056999999999999</c:v>
                </c:pt>
                <c:pt idx="2930">
                  <c:v>21.064</c:v>
                </c:pt>
                <c:pt idx="2931">
                  <c:v>21.061999999999987</c:v>
                </c:pt>
                <c:pt idx="2932">
                  <c:v>21.070999999999987</c:v>
                </c:pt>
                <c:pt idx="2933">
                  <c:v>21.067999999999987</c:v>
                </c:pt>
                <c:pt idx="2934">
                  <c:v>21.085999999999974</c:v>
                </c:pt>
                <c:pt idx="2935">
                  <c:v>21.076999999999988</c:v>
                </c:pt>
                <c:pt idx="2936">
                  <c:v>21.076999999999988</c:v>
                </c:pt>
                <c:pt idx="2937">
                  <c:v>21.087999999999987</c:v>
                </c:pt>
                <c:pt idx="2938">
                  <c:v>21.091999999999999</c:v>
                </c:pt>
                <c:pt idx="2939">
                  <c:v>21.096999999999987</c:v>
                </c:pt>
                <c:pt idx="2940">
                  <c:v>21.096</c:v>
                </c:pt>
                <c:pt idx="2941">
                  <c:v>21.099</c:v>
                </c:pt>
                <c:pt idx="2942">
                  <c:v>21.103999999999999</c:v>
                </c:pt>
                <c:pt idx="2943">
                  <c:v>21.108999999999988</c:v>
                </c:pt>
                <c:pt idx="2944">
                  <c:v>21.106999999999999</c:v>
                </c:pt>
                <c:pt idx="2945">
                  <c:v>21.116999999999997</c:v>
                </c:pt>
                <c:pt idx="2946">
                  <c:v>21.114999999999998</c:v>
                </c:pt>
                <c:pt idx="2947">
                  <c:v>21.122999999999987</c:v>
                </c:pt>
                <c:pt idx="2948">
                  <c:v>21.123999999999999</c:v>
                </c:pt>
                <c:pt idx="2949">
                  <c:v>21.123999999999999</c:v>
                </c:pt>
                <c:pt idx="2950">
                  <c:v>21.134999999999998</c:v>
                </c:pt>
                <c:pt idx="2951">
                  <c:v>21.136999999999997</c:v>
                </c:pt>
                <c:pt idx="2952">
                  <c:v>21.139999999999997</c:v>
                </c:pt>
                <c:pt idx="2953">
                  <c:v>21.145999999999987</c:v>
                </c:pt>
                <c:pt idx="2954">
                  <c:v>21.148999999999987</c:v>
                </c:pt>
                <c:pt idx="2955">
                  <c:v>21.157000000000021</c:v>
                </c:pt>
                <c:pt idx="2956">
                  <c:v>21.157000000000021</c:v>
                </c:pt>
                <c:pt idx="2957">
                  <c:v>21.157000000000021</c:v>
                </c:pt>
                <c:pt idx="2958">
                  <c:v>21.16</c:v>
                </c:pt>
                <c:pt idx="2959">
                  <c:v>21.164999999999999</c:v>
                </c:pt>
                <c:pt idx="2960">
                  <c:v>21.163999999999987</c:v>
                </c:pt>
                <c:pt idx="2961">
                  <c:v>21.166999999999987</c:v>
                </c:pt>
                <c:pt idx="2962">
                  <c:v>21.178999999999988</c:v>
                </c:pt>
                <c:pt idx="2963">
                  <c:v>21.18</c:v>
                </c:pt>
                <c:pt idx="2964">
                  <c:v>21.181999999999999</c:v>
                </c:pt>
                <c:pt idx="2965">
                  <c:v>21.186</c:v>
                </c:pt>
                <c:pt idx="2966">
                  <c:v>21.190999999999999</c:v>
                </c:pt>
                <c:pt idx="2967">
                  <c:v>21.195</c:v>
                </c:pt>
                <c:pt idx="2968">
                  <c:v>21.200999999999986</c:v>
                </c:pt>
                <c:pt idx="2969">
                  <c:v>21.198999999999987</c:v>
                </c:pt>
                <c:pt idx="2970">
                  <c:v>21.209</c:v>
                </c:pt>
                <c:pt idx="2971">
                  <c:v>21.206999999999987</c:v>
                </c:pt>
                <c:pt idx="2972">
                  <c:v>21.212999999999987</c:v>
                </c:pt>
                <c:pt idx="2973">
                  <c:v>21.222999999999974</c:v>
                </c:pt>
                <c:pt idx="2974">
                  <c:v>21.216999999999999</c:v>
                </c:pt>
                <c:pt idx="2975">
                  <c:v>21.221</c:v>
                </c:pt>
                <c:pt idx="2976">
                  <c:v>21.227999999999987</c:v>
                </c:pt>
                <c:pt idx="2977">
                  <c:v>21.236999999999988</c:v>
                </c:pt>
                <c:pt idx="2978">
                  <c:v>21.234999999999999</c:v>
                </c:pt>
                <c:pt idx="2979">
                  <c:v>21.236999999999988</c:v>
                </c:pt>
                <c:pt idx="2980">
                  <c:v>21.24</c:v>
                </c:pt>
                <c:pt idx="2981">
                  <c:v>21.247</c:v>
                </c:pt>
                <c:pt idx="2982">
                  <c:v>21.248999999999974</c:v>
                </c:pt>
                <c:pt idx="2983">
                  <c:v>21.253999999999987</c:v>
                </c:pt>
                <c:pt idx="2984">
                  <c:v>21.257999999999999</c:v>
                </c:pt>
                <c:pt idx="2985">
                  <c:v>21.258999999999986</c:v>
                </c:pt>
                <c:pt idx="2986">
                  <c:v>21.26299999999997</c:v>
                </c:pt>
                <c:pt idx="2987">
                  <c:v>21.271999999999988</c:v>
                </c:pt>
                <c:pt idx="2988">
                  <c:v>21.273</c:v>
                </c:pt>
                <c:pt idx="2989">
                  <c:v>21.274999999999999</c:v>
                </c:pt>
                <c:pt idx="2990">
                  <c:v>21.282999999999969</c:v>
                </c:pt>
                <c:pt idx="2991">
                  <c:v>21.281999999999989</c:v>
                </c:pt>
                <c:pt idx="2992">
                  <c:v>21.29</c:v>
                </c:pt>
                <c:pt idx="2993">
                  <c:v>21.290999999999986</c:v>
                </c:pt>
                <c:pt idx="2994">
                  <c:v>21.298999999999989</c:v>
                </c:pt>
                <c:pt idx="2995">
                  <c:v>21.302999999999987</c:v>
                </c:pt>
                <c:pt idx="2996">
                  <c:v>21.302</c:v>
                </c:pt>
                <c:pt idx="2997">
                  <c:v>21.305999999999987</c:v>
                </c:pt>
                <c:pt idx="2998">
                  <c:v>21.314000000000021</c:v>
                </c:pt>
                <c:pt idx="2999">
                  <c:v>21.312999999999999</c:v>
                </c:pt>
                <c:pt idx="3000">
                  <c:v>21.320999999999987</c:v>
                </c:pt>
                <c:pt idx="3001">
                  <c:v>21.328999999999986</c:v>
                </c:pt>
                <c:pt idx="3002">
                  <c:v>21.325999999999986</c:v>
                </c:pt>
                <c:pt idx="3003">
                  <c:v>21.327999999999999</c:v>
                </c:pt>
                <c:pt idx="3004">
                  <c:v>21.334999999999997</c:v>
                </c:pt>
                <c:pt idx="3005">
                  <c:v>21.334999999999997</c:v>
                </c:pt>
                <c:pt idx="3006">
                  <c:v>21.346</c:v>
                </c:pt>
                <c:pt idx="3007">
                  <c:v>21.349</c:v>
                </c:pt>
                <c:pt idx="3008">
                  <c:v>21.349999999999987</c:v>
                </c:pt>
                <c:pt idx="3009">
                  <c:v>21.352999999999987</c:v>
                </c:pt>
                <c:pt idx="3010">
                  <c:v>21.355999999999987</c:v>
                </c:pt>
                <c:pt idx="3011">
                  <c:v>21.357999999999997</c:v>
                </c:pt>
                <c:pt idx="3012">
                  <c:v>21.366999999999987</c:v>
                </c:pt>
                <c:pt idx="3013">
                  <c:v>21.366</c:v>
                </c:pt>
                <c:pt idx="3014">
                  <c:v>21.372999999999987</c:v>
                </c:pt>
                <c:pt idx="3015">
                  <c:v>21.373999999999999</c:v>
                </c:pt>
                <c:pt idx="3016">
                  <c:v>21.376999999999999</c:v>
                </c:pt>
                <c:pt idx="3017">
                  <c:v>21.381</c:v>
                </c:pt>
                <c:pt idx="3018">
                  <c:v>21.383999999999986</c:v>
                </c:pt>
                <c:pt idx="3019">
                  <c:v>21.389999999999986</c:v>
                </c:pt>
                <c:pt idx="3020">
                  <c:v>21.392999999999986</c:v>
                </c:pt>
                <c:pt idx="3021">
                  <c:v>21.392999999999986</c:v>
                </c:pt>
                <c:pt idx="3022">
                  <c:v>21.398</c:v>
                </c:pt>
                <c:pt idx="3023">
                  <c:v>21.398</c:v>
                </c:pt>
                <c:pt idx="3024">
                  <c:v>21.407</c:v>
                </c:pt>
                <c:pt idx="3025">
                  <c:v>21.413</c:v>
                </c:pt>
                <c:pt idx="3026">
                  <c:v>21.415999999999986</c:v>
                </c:pt>
                <c:pt idx="3027">
                  <c:v>21.418999999999986</c:v>
                </c:pt>
                <c:pt idx="3028">
                  <c:v>21.42599999999997</c:v>
                </c:pt>
                <c:pt idx="3029">
                  <c:v>21.42599999999997</c:v>
                </c:pt>
                <c:pt idx="3030">
                  <c:v>21.433999999999987</c:v>
                </c:pt>
                <c:pt idx="3031">
                  <c:v>21.440999999999974</c:v>
                </c:pt>
                <c:pt idx="3032">
                  <c:v>21.439999999999987</c:v>
                </c:pt>
                <c:pt idx="3033">
                  <c:v>21.444999999999986</c:v>
                </c:pt>
                <c:pt idx="3034">
                  <c:v>21.44899999999997</c:v>
                </c:pt>
                <c:pt idx="3035">
                  <c:v>21.456</c:v>
                </c:pt>
                <c:pt idx="3036">
                  <c:v>21.456</c:v>
                </c:pt>
                <c:pt idx="3037">
                  <c:v>21.459999999999987</c:v>
                </c:pt>
                <c:pt idx="3038">
                  <c:v>21.460999999999974</c:v>
                </c:pt>
                <c:pt idx="3039">
                  <c:v>21.468999999999969</c:v>
                </c:pt>
                <c:pt idx="3040">
                  <c:v>21.472999999999974</c:v>
                </c:pt>
                <c:pt idx="3041">
                  <c:v>21.476999999999986</c:v>
                </c:pt>
                <c:pt idx="3042">
                  <c:v>21.48399999999997</c:v>
                </c:pt>
                <c:pt idx="3043">
                  <c:v>21.48399999999997</c:v>
                </c:pt>
                <c:pt idx="3044">
                  <c:v>21.488999999999969</c:v>
                </c:pt>
                <c:pt idx="3045">
                  <c:v>21.494</c:v>
                </c:pt>
                <c:pt idx="3046">
                  <c:v>21.495999999999974</c:v>
                </c:pt>
                <c:pt idx="3047">
                  <c:v>21.5</c:v>
                </c:pt>
                <c:pt idx="3048">
                  <c:v>21.508999999999986</c:v>
                </c:pt>
                <c:pt idx="3049">
                  <c:v>21.507999999999999</c:v>
                </c:pt>
                <c:pt idx="3050">
                  <c:v>21.512999999999987</c:v>
                </c:pt>
                <c:pt idx="3051">
                  <c:v>21.514999999999997</c:v>
                </c:pt>
                <c:pt idx="3052">
                  <c:v>21.518999999999988</c:v>
                </c:pt>
                <c:pt idx="3053">
                  <c:v>21.523999999999987</c:v>
                </c:pt>
                <c:pt idx="3054">
                  <c:v>21.529</c:v>
                </c:pt>
                <c:pt idx="3055">
                  <c:v>21.533999999999999</c:v>
                </c:pt>
                <c:pt idx="3056">
                  <c:v>21.533999999999999</c:v>
                </c:pt>
                <c:pt idx="3057">
                  <c:v>21.545999999999989</c:v>
                </c:pt>
                <c:pt idx="3058">
                  <c:v>21.546999999999986</c:v>
                </c:pt>
                <c:pt idx="3059">
                  <c:v>21.548999999999989</c:v>
                </c:pt>
                <c:pt idx="3060">
                  <c:v>21.546999999999986</c:v>
                </c:pt>
                <c:pt idx="3061">
                  <c:v>21.552</c:v>
                </c:pt>
                <c:pt idx="3062">
                  <c:v>21.553999999999988</c:v>
                </c:pt>
                <c:pt idx="3063">
                  <c:v>21.558</c:v>
                </c:pt>
                <c:pt idx="3064">
                  <c:v>21.562999999999974</c:v>
                </c:pt>
                <c:pt idx="3065">
                  <c:v>21.57</c:v>
                </c:pt>
                <c:pt idx="3066">
                  <c:v>21.567999999999987</c:v>
                </c:pt>
                <c:pt idx="3067">
                  <c:v>21.57</c:v>
                </c:pt>
                <c:pt idx="3068">
                  <c:v>21.573999999999987</c:v>
                </c:pt>
                <c:pt idx="3069">
                  <c:v>21.570999999999987</c:v>
                </c:pt>
                <c:pt idx="3070">
                  <c:v>21.573999999999987</c:v>
                </c:pt>
                <c:pt idx="3071">
                  <c:v>21.573999999999987</c:v>
                </c:pt>
                <c:pt idx="3072">
                  <c:v>21.578999999999986</c:v>
                </c:pt>
                <c:pt idx="3073">
                  <c:v>21.58299999999997</c:v>
                </c:pt>
                <c:pt idx="3074">
                  <c:v>21.584999999999987</c:v>
                </c:pt>
                <c:pt idx="3075">
                  <c:v>21.587999999999987</c:v>
                </c:pt>
                <c:pt idx="3076">
                  <c:v>21.588999999999974</c:v>
                </c:pt>
                <c:pt idx="3077">
                  <c:v>21.588999999999974</c:v>
                </c:pt>
                <c:pt idx="3078">
                  <c:v>21.596999999999987</c:v>
                </c:pt>
                <c:pt idx="3079">
                  <c:v>21.599</c:v>
                </c:pt>
                <c:pt idx="3080">
                  <c:v>21.597999999999999</c:v>
                </c:pt>
                <c:pt idx="3081">
                  <c:v>21.599</c:v>
                </c:pt>
                <c:pt idx="3082">
                  <c:v>21.602999999999987</c:v>
                </c:pt>
                <c:pt idx="3083">
                  <c:v>21.606999999999999</c:v>
                </c:pt>
                <c:pt idx="3084">
                  <c:v>21.608999999999988</c:v>
                </c:pt>
                <c:pt idx="3085">
                  <c:v>21.608999999999988</c:v>
                </c:pt>
                <c:pt idx="3086">
                  <c:v>21.613000000000021</c:v>
                </c:pt>
                <c:pt idx="3087">
                  <c:v>21.614999999999998</c:v>
                </c:pt>
                <c:pt idx="3088">
                  <c:v>21.619999999999997</c:v>
                </c:pt>
                <c:pt idx="3089">
                  <c:v>21.61800000000002</c:v>
                </c:pt>
                <c:pt idx="3090">
                  <c:v>21.620999999999999</c:v>
                </c:pt>
                <c:pt idx="3091">
                  <c:v>21.625</c:v>
                </c:pt>
                <c:pt idx="3092">
                  <c:v>21.631000000000022</c:v>
                </c:pt>
                <c:pt idx="3093">
                  <c:v>21.632999999999999</c:v>
                </c:pt>
                <c:pt idx="3094">
                  <c:v>21.631000000000022</c:v>
                </c:pt>
                <c:pt idx="3095">
                  <c:v>21.636999999999997</c:v>
                </c:pt>
                <c:pt idx="3096">
                  <c:v>21.636999999999997</c:v>
                </c:pt>
                <c:pt idx="3097">
                  <c:v>21.634999999999998</c:v>
                </c:pt>
                <c:pt idx="3098">
                  <c:v>21.641999999999999</c:v>
                </c:pt>
                <c:pt idx="3099">
                  <c:v>21.642999999999986</c:v>
                </c:pt>
                <c:pt idx="3100">
                  <c:v>21.654000000000021</c:v>
                </c:pt>
                <c:pt idx="3101">
                  <c:v>21.646999999999988</c:v>
                </c:pt>
                <c:pt idx="3102">
                  <c:v>21.657000000000021</c:v>
                </c:pt>
                <c:pt idx="3103">
                  <c:v>21.657000000000021</c:v>
                </c:pt>
                <c:pt idx="3104">
                  <c:v>21.661999999999999</c:v>
                </c:pt>
                <c:pt idx="3105">
                  <c:v>21.663</c:v>
                </c:pt>
                <c:pt idx="3106">
                  <c:v>21.667999999999999</c:v>
                </c:pt>
                <c:pt idx="3107">
                  <c:v>21.666999999999987</c:v>
                </c:pt>
                <c:pt idx="3108">
                  <c:v>21.673999999999999</c:v>
                </c:pt>
                <c:pt idx="3109">
                  <c:v>21.680999999999987</c:v>
                </c:pt>
                <c:pt idx="3110">
                  <c:v>21.675999999999988</c:v>
                </c:pt>
                <c:pt idx="3111">
                  <c:v>21.681999999999999</c:v>
                </c:pt>
                <c:pt idx="3112">
                  <c:v>21.686999999999987</c:v>
                </c:pt>
                <c:pt idx="3113">
                  <c:v>21.687999999999999</c:v>
                </c:pt>
                <c:pt idx="3114">
                  <c:v>21.687999999999999</c:v>
                </c:pt>
                <c:pt idx="3115">
                  <c:v>21.690999999999999</c:v>
                </c:pt>
                <c:pt idx="3116">
                  <c:v>21.692</c:v>
                </c:pt>
                <c:pt idx="3117">
                  <c:v>21.693999999999999</c:v>
                </c:pt>
                <c:pt idx="3118">
                  <c:v>21.697999999999997</c:v>
                </c:pt>
                <c:pt idx="3119">
                  <c:v>21.704999999999988</c:v>
                </c:pt>
                <c:pt idx="3120">
                  <c:v>21.707999999999988</c:v>
                </c:pt>
                <c:pt idx="3121">
                  <c:v>21.707999999999988</c:v>
                </c:pt>
                <c:pt idx="3122">
                  <c:v>21.712</c:v>
                </c:pt>
                <c:pt idx="3123">
                  <c:v>21.715999999999987</c:v>
                </c:pt>
                <c:pt idx="3124">
                  <c:v>21.715999999999987</c:v>
                </c:pt>
                <c:pt idx="3125">
                  <c:v>21.724</c:v>
                </c:pt>
                <c:pt idx="3126">
                  <c:v>21.730999999999987</c:v>
                </c:pt>
                <c:pt idx="3127">
                  <c:v>21.728999999999989</c:v>
                </c:pt>
                <c:pt idx="3128">
                  <c:v>21.728999999999989</c:v>
                </c:pt>
                <c:pt idx="3129">
                  <c:v>21.733999999999988</c:v>
                </c:pt>
                <c:pt idx="3130">
                  <c:v>21.738999999999987</c:v>
                </c:pt>
                <c:pt idx="3131">
                  <c:v>21.738</c:v>
                </c:pt>
                <c:pt idx="3132">
                  <c:v>21.738999999999987</c:v>
                </c:pt>
                <c:pt idx="3133">
                  <c:v>21.747</c:v>
                </c:pt>
                <c:pt idx="3134">
                  <c:v>21.750999999999987</c:v>
                </c:pt>
                <c:pt idx="3135">
                  <c:v>21.756999999999987</c:v>
                </c:pt>
                <c:pt idx="3136">
                  <c:v>21.753</c:v>
                </c:pt>
                <c:pt idx="3137">
                  <c:v>21.757999999999999</c:v>
                </c:pt>
                <c:pt idx="3138">
                  <c:v>21.766999999999989</c:v>
                </c:pt>
                <c:pt idx="3139">
                  <c:v>21.766999999999989</c:v>
                </c:pt>
                <c:pt idx="3140">
                  <c:v>21.771999999999988</c:v>
                </c:pt>
                <c:pt idx="3141">
                  <c:v>21.774999999999999</c:v>
                </c:pt>
                <c:pt idx="3142">
                  <c:v>21.779999999999987</c:v>
                </c:pt>
                <c:pt idx="3143">
                  <c:v>21.784999999999989</c:v>
                </c:pt>
                <c:pt idx="3144">
                  <c:v>21.779</c:v>
                </c:pt>
                <c:pt idx="3145">
                  <c:v>21.78899999999997</c:v>
                </c:pt>
                <c:pt idx="3146">
                  <c:v>21.791999999999987</c:v>
                </c:pt>
                <c:pt idx="3147">
                  <c:v>21.798999999999989</c:v>
                </c:pt>
                <c:pt idx="3148">
                  <c:v>21.802</c:v>
                </c:pt>
                <c:pt idx="3149">
                  <c:v>21.802999999999987</c:v>
                </c:pt>
                <c:pt idx="3150">
                  <c:v>21.805</c:v>
                </c:pt>
                <c:pt idx="3151">
                  <c:v>21.805999999999987</c:v>
                </c:pt>
                <c:pt idx="3152">
                  <c:v>21.806999999999999</c:v>
                </c:pt>
                <c:pt idx="3153">
                  <c:v>21.808</c:v>
                </c:pt>
                <c:pt idx="3154">
                  <c:v>21.811999999999998</c:v>
                </c:pt>
                <c:pt idx="3155">
                  <c:v>21.817000000000021</c:v>
                </c:pt>
                <c:pt idx="3156">
                  <c:v>21.821999999999999</c:v>
                </c:pt>
                <c:pt idx="3157">
                  <c:v>21.823999999999987</c:v>
                </c:pt>
                <c:pt idx="3158">
                  <c:v>21.825999999999986</c:v>
                </c:pt>
                <c:pt idx="3159">
                  <c:v>21.828999999999986</c:v>
                </c:pt>
                <c:pt idx="3160">
                  <c:v>21.832999999999988</c:v>
                </c:pt>
                <c:pt idx="3161">
                  <c:v>21.837000000000021</c:v>
                </c:pt>
                <c:pt idx="3162">
                  <c:v>21.837999999999997</c:v>
                </c:pt>
                <c:pt idx="3163">
                  <c:v>21.841999999999999</c:v>
                </c:pt>
                <c:pt idx="3164">
                  <c:v>21.841999999999999</c:v>
                </c:pt>
                <c:pt idx="3165">
                  <c:v>21.847999999999999</c:v>
                </c:pt>
                <c:pt idx="3166">
                  <c:v>21.849</c:v>
                </c:pt>
                <c:pt idx="3167">
                  <c:v>21.855999999999987</c:v>
                </c:pt>
                <c:pt idx="3168">
                  <c:v>21.86</c:v>
                </c:pt>
                <c:pt idx="3169">
                  <c:v>21.86</c:v>
                </c:pt>
                <c:pt idx="3170">
                  <c:v>21.860999999999986</c:v>
                </c:pt>
                <c:pt idx="3171">
                  <c:v>21.869999999999987</c:v>
                </c:pt>
                <c:pt idx="3172">
                  <c:v>21.881</c:v>
                </c:pt>
                <c:pt idx="3173">
                  <c:v>21.869</c:v>
                </c:pt>
                <c:pt idx="3174">
                  <c:v>21.876999999999999</c:v>
                </c:pt>
                <c:pt idx="3175">
                  <c:v>21.878999999999987</c:v>
                </c:pt>
                <c:pt idx="3176">
                  <c:v>21.886999999999986</c:v>
                </c:pt>
                <c:pt idx="3177">
                  <c:v>21.887999999999987</c:v>
                </c:pt>
                <c:pt idx="3178">
                  <c:v>21.895999999999987</c:v>
                </c:pt>
                <c:pt idx="3179">
                  <c:v>21.895</c:v>
                </c:pt>
                <c:pt idx="3180">
                  <c:v>21.892999999999986</c:v>
                </c:pt>
                <c:pt idx="3181">
                  <c:v>21.901</c:v>
                </c:pt>
                <c:pt idx="3182">
                  <c:v>21.901999999999987</c:v>
                </c:pt>
                <c:pt idx="3183">
                  <c:v>21.907999999999987</c:v>
                </c:pt>
                <c:pt idx="3184">
                  <c:v>21.914999999999999</c:v>
                </c:pt>
                <c:pt idx="3185">
                  <c:v>21.910999999999987</c:v>
                </c:pt>
                <c:pt idx="3186">
                  <c:v>21.918999999999986</c:v>
                </c:pt>
                <c:pt idx="3187">
                  <c:v>21.911999999999999</c:v>
                </c:pt>
                <c:pt idx="3188">
                  <c:v>21.920999999999989</c:v>
                </c:pt>
                <c:pt idx="3189">
                  <c:v>21.92599999999997</c:v>
                </c:pt>
                <c:pt idx="3190">
                  <c:v>21.92899999999997</c:v>
                </c:pt>
                <c:pt idx="3191">
                  <c:v>21.930999999999987</c:v>
                </c:pt>
                <c:pt idx="3192">
                  <c:v>21.936</c:v>
                </c:pt>
                <c:pt idx="3193">
                  <c:v>21.940999999999974</c:v>
                </c:pt>
                <c:pt idx="3194">
                  <c:v>21.940999999999974</c:v>
                </c:pt>
                <c:pt idx="3195">
                  <c:v>21.939999999999987</c:v>
                </c:pt>
                <c:pt idx="3196">
                  <c:v>21.94599999999997</c:v>
                </c:pt>
                <c:pt idx="3197">
                  <c:v>21.94899999999997</c:v>
                </c:pt>
                <c:pt idx="3198">
                  <c:v>21.956999999999987</c:v>
                </c:pt>
                <c:pt idx="3199">
                  <c:v>21.953999999999986</c:v>
                </c:pt>
                <c:pt idx="3200">
                  <c:v>21.959</c:v>
                </c:pt>
                <c:pt idx="3201">
                  <c:v>21.961999999999989</c:v>
                </c:pt>
                <c:pt idx="3202">
                  <c:v>21.964999999999989</c:v>
                </c:pt>
                <c:pt idx="3203">
                  <c:v>21.965999999999969</c:v>
                </c:pt>
                <c:pt idx="3204">
                  <c:v>21.97</c:v>
                </c:pt>
                <c:pt idx="3205">
                  <c:v>21.971999999999987</c:v>
                </c:pt>
                <c:pt idx="3206">
                  <c:v>21.977999999999987</c:v>
                </c:pt>
                <c:pt idx="3207">
                  <c:v>21.981999999999989</c:v>
                </c:pt>
                <c:pt idx="3208">
                  <c:v>21.982999999999969</c:v>
                </c:pt>
                <c:pt idx="3209">
                  <c:v>21.984999999999989</c:v>
                </c:pt>
                <c:pt idx="3210">
                  <c:v>21.991</c:v>
                </c:pt>
                <c:pt idx="3211">
                  <c:v>21.991999999999987</c:v>
                </c:pt>
                <c:pt idx="3212">
                  <c:v>21.994</c:v>
                </c:pt>
                <c:pt idx="3213">
                  <c:v>22</c:v>
                </c:pt>
                <c:pt idx="3214">
                  <c:v>22.001999999999999</c:v>
                </c:pt>
                <c:pt idx="3215">
                  <c:v>22.015999999999988</c:v>
                </c:pt>
                <c:pt idx="3216">
                  <c:v>22.012999999999987</c:v>
                </c:pt>
                <c:pt idx="3217">
                  <c:v>22.012999999999987</c:v>
                </c:pt>
                <c:pt idx="3218">
                  <c:v>22.013999999999999</c:v>
                </c:pt>
                <c:pt idx="3219">
                  <c:v>22.017999999999997</c:v>
                </c:pt>
                <c:pt idx="3220">
                  <c:v>22.018999999999988</c:v>
                </c:pt>
                <c:pt idx="3221">
                  <c:v>22.020999999999987</c:v>
                </c:pt>
                <c:pt idx="3222">
                  <c:v>22.023999999999987</c:v>
                </c:pt>
                <c:pt idx="3223">
                  <c:v>22.030999999999999</c:v>
                </c:pt>
                <c:pt idx="3224">
                  <c:v>22.035</c:v>
                </c:pt>
                <c:pt idx="3225">
                  <c:v>22.030999999999999</c:v>
                </c:pt>
                <c:pt idx="3226">
                  <c:v>22.036999999999999</c:v>
                </c:pt>
                <c:pt idx="3227">
                  <c:v>22.042999999999989</c:v>
                </c:pt>
                <c:pt idx="3228">
                  <c:v>22.046999999999986</c:v>
                </c:pt>
                <c:pt idx="3229">
                  <c:v>22.052</c:v>
                </c:pt>
                <c:pt idx="3230">
                  <c:v>22.058999999999987</c:v>
                </c:pt>
                <c:pt idx="3231">
                  <c:v>22.055999999999987</c:v>
                </c:pt>
                <c:pt idx="3232">
                  <c:v>22.052999999999987</c:v>
                </c:pt>
                <c:pt idx="3233">
                  <c:v>22.065999999999974</c:v>
                </c:pt>
                <c:pt idx="3234">
                  <c:v>22.058999999999987</c:v>
                </c:pt>
                <c:pt idx="3235">
                  <c:v>22.065999999999974</c:v>
                </c:pt>
                <c:pt idx="3236">
                  <c:v>22.07</c:v>
                </c:pt>
                <c:pt idx="3237">
                  <c:v>22.075999999999986</c:v>
                </c:pt>
                <c:pt idx="3238">
                  <c:v>22.077999999999999</c:v>
                </c:pt>
                <c:pt idx="3239">
                  <c:v>22.081</c:v>
                </c:pt>
                <c:pt idx="3240">
                  <c:v>22.087</c:v>
                </c:pt>
                <c:pt idx="3241">
                  <c:v>22.084999999999987</c:v>
                </c:pt>
                <c:pt idx="3242">
                  <c:v>22.093999999999987</c:v>
                </c:pt>
                <c:pt idx="3243">
                  <c:v>22.088999999999974</c:v>
                </c:pt>
                <c:pt idx="3244">
                  <c:v>22.099999999999987</c:v>
                </c:pt>
                <c:pt idx="3245">
                  <c:v>22.100999999999999</c:v>
                </c:pt>
                <c:pt idx="3246">
                  <c:v>22.100999999999999</c:v>
                </c:pt>
                <c:pt idx="3247">
                  <c:v>22.100999999999999</c:v>
                </c:pt>
                <c:pt idx="3248">
                  <c:v>22.106999999999999</c:v>
                </c:pt>
                <c:pt idx="3249">
                  <c:v>22.104999999999997</c:v>
                </c:pt>
                <c:pt idx="3250">
                  <c:v>22.106999999999999</c:v>
                </c:pt>
                <c:pt idx="3251">
                  <c:v>22.119000000000021</c:v>
                </c:pt>
                <c:pt idx="3252">
                  <c:v>22.119999999999997</c:v>
                </c:pt>
                <c:pt idx="3253">
                  <c:v>22.128</c:v>
                </c:pt>
                <c:pt idx="3254">
                  <c:v>22.120999999999999</c:v>
                </c:pt>
                <c:pt idx="3255">
                  <c:v>22.125999999999987</c:v>
                </c:pt>
                <c:pt idx="3256">
                  <c:v>22.133999999999997</c:v>
                </c:pt>
                <c:pt idx="3257">
                  <c:v>22.131999999999998</c:v>
                </c:pt>
                <c:pt idx="3258">
                  <c:v>22.133999999999997</c:v>
                </c:pt>
                <c:pt idx="3259">
                  <c:v>22.141999999999999</c:v>
                </c:pt>
                <c:pt idx="3260">
                  <c:v>22.138999999999999</c:v>
                </c:pt>
                <c:pt idx="3261">
                  <c:v>22.142999999999986</c:v>
                </c:pt>
                <c:pt idx="3262">
                  <c:v>22.148999999999987</c:v>
                </c:pt>
                <c:pt idx="3263">
                  <c:v>22.146999999999988</c:v>
                </c:pt>
                <c:pt idx="3264">
                  <c:v>22.151000000000021</c:v>
                </c:pt>
                <c:pt idx="3265">
                  <c:v>22.15000000000002</c:v>
                </c:pt>
                <c:pt idx="3266">
                  <c:v>22.163999999999987</c:v>
                </c:pt>
                <c:pt idx="3267">
                  <c:v>22.165999999999986</c:v>
                </c:pt>
                <c:pt idx="3268">
                  <c:v>22.167999999999999</c:v>
                </c:pt>
                <c:pt idx="3269">
                  <c:v>22.167999999999999</c:v>
                </c:pt>
                <c:pt idx="3270">
                  <c:v>22.175999999999988</c:v>
                </c:pt>
                <c:pt idx="3271">
                  <c:v>22.18</c:v>
                </c:pt>
                <c:pt idx="3272">
                  <c:v>22.183999999999987</c:v>
                </c:pt>
                <c:pt idx="3273">
                  <c:v>22.181999999999999</c:v>
                </c:pt>
                <c:pt idx="3274">
                  <c:v>22.189999999999987</c:v>
                </c:pt>
                <c:pt idx="3275">
                  <c:v>22.186999999999987</c:v>
                </c:pt>
                <c:pt idx="3276">
                  <c:v>22.192999999999987</c:v>
                </c:pt>
                <c:pt idx="3277">
                  <c:v>22.195999999999987</c:v>
                </c:pt>
                <c:pt idx="3278">
                  <c:v>22.200999999999986</c:v>
                </c:pt>
                <c:pt idx="3279">
                  <c:v>22.206</c:v>
                </c:pt>
                <c:pt idx="3280">
                  <c:v>22.210999999999999</c:v>
                </c:pt>
                <c:pt idx="3281">
                  <c:v>22.218999999999987</c:v>
                </c:pt>
                <c:pt idx="3282">
                  <c:v>22.215999999999987</c:v>
                </c:pt>
                <c:pt idx="3283">
                  <c:v>22.218</c:v>
                </c:pt>
                <c:pt idx="3284">
                  <c:v>22.224</c:v>
                </c:pt>
                <c:pt idx="3285">
                  <c:v>22.224999999999987</c:v>
                </c:pt>
                <c:pt idx="3286">
                  <c:v>22.230999999999987</c:v>
                </c:pt>
                <c:pt idx="3287">
                  <c:v>22.238</c:v>
                </c:pt>
                <c:pt idx="3288">
                  <c:v>22.238</c:v>
                </c:pt>
                <c:pt idx="3289">
                  <c:v>22.241999999999987</c:v>
                </c:pt>
                <c:pt idx="3290">
                  <c:v>22.241</c:v>
                </c:pt>
                <c:pt idx="3291">
                  <c:v>22.247999999999987</c:v>
                </c:pt>
                <c:pt idx="3292">
                  <c:v>22.250999999999987</c:v>
                </c:pt>
                <c:pt idx="3293">
                  <c:v>22.254999999999999</c:v>
                </c:pt>
                <c:pt idx="3294">
                  <c:v>22.259999999999987</c:v>
                </c:pt>
                <c:pt idx="3295">
                  <c:v>22.261999999999986</c:v>
                </c:pt>
                <c:pt idx="3296">
                  <c:v>22.266999999999989</c:v>
                </c:pt>
                <c:pt idx="3297">
                  <c:v>22.271999999999988</c:v>
                </c:pt>
                <c:pt idx="3298">
                  <c:v>22.279999999999987</c:v>
                </c:pt>
                <c:pt idx="3299">
                  <c:v>22.271999999999988</c:v>
                </c:pt>
                <c:pt idx="3300">
                  <c:v>22.282999999999969</c:v>
                </c:pt>
                <c:pt idx="3301">
                  <c:v>22.280999999999974</c:v>
                </c:pt>
                <c:pt idx="3302">
                  <c:v>22.279</c:v>
                </c:pt>
                <c:pt idx="3303">
                  <c:v>22.287999999999986</c:v>
                </c:pt>
                <c:pt idx="3304">
                  <c:v>22.290999999999986</c:v>
                </c:pt>
                <c:pt idx="3305">
                  <c:v>22.29</c:v>
                </c:pt>
                <c:pt idx="3306">
                  <c:v>22.294999999999987</c:v>
                </c:pt>
                <c:pt idx="3307">
                  <c:v>22.300999999999988</c:v>
                </c:pt>
                <c:pt idx="3308">
                  <c:v>22.303999999999988</c:v>
                </c:pt>
                <c:pt idx="3309">
                  <c:v>22.312999999999999</c:v>
                </c:pt>
                <c:pt idx="3310">
                  <c:v>22.314000000000021</c:v>
                </c:pt>
                <c:pt idx="3311">
                  <c:v>22.320999999999987</c:v>
                </c:pt>
                <c:pt idx="3312">
                  <c:v>22.318999999999999</c:v>
                </c:pt>
                <c:pt idx="3313">
                  <c:v>22.322999999999986</c:v>
                </c:pt>
                <c:pt idx="3314">
                  <c:v>22.321999999999999</c:v>
                </c:pt>
                <c:pt idx="3315">
                  <c:v>22.324999999999999</c:v>
                </c:pt>
                <c:pt idx="3316">
                  <c:v>22.331999999999997</c:v>
                </c:pt>
                <c:pt idx="3317">
                  <c:v>22.335999999999999</c:v>
                </c:pt>
                <c:pt idx="3318">
                  <c:v>22.34</c:v>
                </c:pt>
                <c:pt idx="3319">
                  <c:v>22.341999999999999</c:v>
                </c:pt>
                <c:pt idx="3320">
                  <c:v>22.346</c:v>
                </c:pt>
                <c:pt idx="3321">
                  <c:v>22.352999999999987</c:v>
                </c:pt>
                <c:pt idx="3322">
                  <c:v>22.350999999999999</c:v>
                </c:pt>
                <c:pt idx="3323">
                  <c:v>22.352999999999987</c:v>
                </c:pt>
                <c:pt idx="3324">
                  <c:v>22.358999999999988</c:v>
                </c:pt>
                <c:pt idx="3325">
                  <c:v>22.363</c:v>
                </c:pt>
                <c:pt idx="3326">
                  <c:v>22.363</c:v>
                </c:pt>
                <c:pt idx="3327">
                  <c:v>22.372</c:v>
                </c:pt>
                <c:pt idx="3328">
                  <c:v>22.375</c:v>
                </c:pt>
                <c:pt idx="3329">
                  <c:v>22.376999999999999</c:v>
                </c:pt>
                <c:pt idx="3330">
                  <c:v>22.378</c:v>
                </c:pt>
                <c:pt idx="3331">
                  <c:v>22.381999999999987</c:v>
                </c:pt>
                <c:pt idx="3332">
                  <c:v>22.382999999999978</c:v>
                </c:pt>
                <c:pt idx="3333">
                  <c:v>22.390999999999988</c:v>
                </c:pt>
                <c:pt idx="3334">
                  <c:v>22.396999999999988</c:v>
                </c:pt>
                <c:pt idx="3335">
                  <c:v>22.4</c:v>
                </c:pt>
                <c:pt idx="3336">
                  <c:v>22.407999999999987</c:v>
                </c:pt>
                <c:pt idx="3337">
                  <c:v>22.402999999999974</c:v>
                </c:pt>
                <c:pt idx="3338">
                  <c:v>22.407999999999987</c:v>
                </c:pt>
                <c:pt idx="3339">
                  <c:v>22.41</c:v>
                </c:pt>
                <c:pt idx="3340">
                  <c:v>22.414999999999999</c:v>
                </c:pt>
                <c:pt idx="3341">
                  <c:v>22.421999999999986</c:v>
                </c:pt>
                <c:pt idx="3342">
                  <c:v>22.420999999999989</c:v>
                </c:pt>
                <c:pt idx="3343">
                  <c:v>22.419999999999987</c:v>
                </c:pt>
                <c:pt idx="3344">
                  <c:v>22.427</c:v>
                </c:pt>
                <c:pt idx="3345">
                  <c:v>22.430999999999987</c:v>
                </c:pt>
                <c:pt idx="3346">
                  <c:v>22.43</c:v>
                </c:pt>
                <c:pt idx="3347">
                  <c:v>22.431999999999999</c:v>
                </c:pt>
                <c:pt idx="3348">
                  <c:v>22.434999999999999</c:v>
                </c:pt>
                <c:pt idx="3349">
                  <c:v>22.434999999999999</c:v>
                </c:pt>
                <c:pt idx="3350">
                  <c:v>22.436999999999987</c:v>
                </c:pt>
                <c:pt idx="3351">
                  <c:v>22.433999999999987</c:v>
                </c:pt>
                <c:pt idx="3352">
                  <c:v>22.430999999999987</c:v>
                </c:pt>
                <c:pt idx="3353">
                  <c:v>22.436999999999987</c:v>
                </c:pt>
                <c:pt idx="3354">
                  <c:v>22.436999999999987</c:v>
                </c:pt>
                <c:pt idx="3355">
                  <c:v>22.440999999999974</c:v>
                </c:pt>
                <c:pt idx="3356">
                  <c:v>22.439</c:v>
                </c:pt>
                <c:pt idx="3357">
                  <c:v>22.439999999999987</c:v>
                </c:pt>
                <c:pt idx="3358">
                  <c:v>22.44599999999997</c:v>
                </c:pt>
                <c:pt idx="3359">
                  <c:v>22.453999999999986</c:v>
                </c:pt>
                <c:pt idx="3360">
                  <c:v>22.44899999999997</c:v>
                </c:pt>
                <c:pt idx="3361">
                  <c:v>22.460999999999974</c:v>
                </c:pt>
                <c:pt idx="3362">
                  <c:v>22.459999999999987</c:v>
                </c:pt>
                <c:pt idx="3363">
                  <c:v>22.460999999999974</c:v>
                </c:pt>
                <c:pt idx="3364">
                  <c:v>22.472999999999974</c:v>
                </c:pt>
                <c:pt idx="3365">
                  <c:v>22.472999999999974</c:v>
                </c:pt>
                <c:pt idx="3366">
                  <c:v>22.474999999999987</c:v>
                </c:pt>
                <c:pt idx="3367">
                  <c:v>22.48099999999997</c:v>
                </c:pt>
                <c:pt idx="3368">
                  <c:v>22.476999999999986</c:v>
                </c:pt>
                <c:pt idx="3369">
                  <c:v>22.484999999999989</c:v>
                </c:pt>
                <c:pt idx="3370">
                  <c:v>22.488999999999969</c:v>
                </c:pt>
                <c:pt idx="3371">
                  <c:v>22.494999999999987</c:v>
                </c:pt>
                <c:pt idx="3372">
                  <c:v>22.498999999999974</c:v>
                </c:pt>
                <c:pt idx="3373">
                  <c:v>22.504999999999999</c:v>
                </c:pt>
                <c:pt idx="3374">
                  <c:v>22.510999999999999</c:v>
                </c:pt>
                <c:pt idx="3375">
                  <c:v>22.508999999999986</c:v>
                </c:pt>
                <c:pt idx="3376">
                  <c:v>22.511999999999997</c:v>
                </c:pt>
                <c:pt idx="3377">
                  <c:v>22.521999999999988</c:v>
                </c:pt>
                <c:pt idx="3378">
                  <c:v>22.523999999999987</c:v>
                </c:pt>
                <c:pt idx="3379">
                  <c:v>22.524999999999999</c:v>
                </c:pt>
                <c:pt idx="3380">
                  <c:v>22.532999999999987</c:v>
                </c:pt>
                <c:pt idx="3381">
                  <c:v>22.538</c:v>
                </c:pt>
                <c:pt idx="3382">
                  <c:v>22.549999999999986</c:v>
                </c:pt>
                <c:pt idx="3383">
                  <c:v>22.545999999999989</c:v>
                </c:pt>
                <c:pt idx="3384">
                  <c:v>22.553999999999988</c:v>
                </c:pt>
                <c:pt idx="3385">
                  <c:v>22.56</c:v>
                </c:pt>
                <c:pt idx="3386">
                  <c:v>22.561</c:v>
                </c:pt>
                <c:pt idx="3387">
                  <c:v>22.576999999999988</c:v>
                </c:pt>
                <c:pt idx="3388">
                  <c:v>22.573999999999987</c:v>
                </c:pt>
                <c:pt idx="3389">
                  <c:v>22.581999999999987</c:v>
                </c:pt>
                <c:pt idx="3390">
                  <c:v>22.591999999999999</c:v>
                </c:pt>
                <c:pt idx="3391">
                  <c:v>22.594999999999999</c:v>
                </c:pt>
                <c:pt idx="3392">
                  <c:v>22.604999999999997</c:v>
                </c:pt>
                <c:pt idx="3393">
                  <c:v>22.622999999999987</c:v>
                </c:pt>
                <c:pt idx="3394">
                  <c:v>22.636999999999997</c:v>
                </c:pt>
                <c:pt idx="3395">
                  <c:v>22.665999999999986</c:v>
                </c:pt>
                <c:pt idx="3396">
                  <c:v>22.693999999999999</c:v>
                </c:pt>
                <c:pt idx="3397">
                  <c:v>22.734999999999999</c:v>
                </c:pt>
                <c:pt idx="3398">
                  <c:v>22.781999999999989</c:v>
                </c:pt>
                <c:pt idx="3399">
                  <c:v>22.835999999999999</c:v>
                </c:pt>
                <c:pt idx="3400">
                  <c:v>22.892999999999986</c:v>
                </c:pt>
                <c:pt idx="3401">
                  <c:v>22.953999999999986</c:v>
                </c:pt>
                <c:pt idx="3402">
                  <c:v>23.011999999999997</c:v>
                </c:pt>
                <c:pt idx="3403">
                  <c:v>23.087999999999987</c:v>
                </c:pt>
                <c:pt idx="3404">
                  <c:v>23.157999999999998</c:v>
                </c:pt>
                <c:pt idx="3405">
                  <c:v>23.227999999999987</c:v>
                </c:pt>
                <c:pt idx="3406">
                  <c:v>23.308</c:v>
                </c:pt>
                <c:pt idx="3407">
                  <c:v>23.382999999999978</c:v>
                </c:pt>
                <c:pt idx="3408">
                  <c:v>23.462999999999969</c:v>
                </c:pt>
                <c:pt idx="3409">
                  <c:v>23.536999999999999</c:v>
                </c:pt>
                <c:pt idx="3410">
                  <c:v>23.619000000000021</c:v>
                </c:pt>
                <c:pt idx="3411">
                  <c:v>23.704999999999988</c:v>
                </c:pt>
                <c:pt idx="3412">
                  <c:v>23.78899999999997</c:v>
                </c:pt>
                <c:pt idx="3413">
                  <c:v>23.858999999999988</c:v>
                </c:pt>
                <c:pt idx="3414">
                  <c:v>23.943999999999978</c:v>
                </c:pt>
                <c:pt idx="3415">
                  <c:v>24.023999999999987</c:v>
                </c:pt>
                <c:pt idx="3416">
                  <c:v>24.103999999999999</c:v>
                </c:pt>
                <c:pt idx="3417">
                  <c:v>24.190999999999999</c:v>
                </c:pt>
                <c:pt idx="3418">
                  <c:v>24.26599999999997</c:v>
                </c:pt>
                <c:pt idx="3419">
                  <c:v>24.351999999999997</c:v>
                </c:pt>
                <c:pt idx="3420">
                  <c:v>24.427</c:v>
                </c:pt>
                <c:pt idx="3421">
                  <c:v>24.510999999999999</c:v>
                </c:pt>
                <c:pt idx="3422">
                  <c:v>24.596999999999987</c:v>
                </c:pt>
                <c:pt idx="3423">
                  <c:v>24.677999999999997</c:v>
                </c:pt>
                <c:pt idx="3424">
                  <c:v>24.757999999999999</c:v>
                </c:pt>
                <c:pt idx="3425">
                  <c:v>24.834000000000021</c:v>
                </c:pt>
                <c:pt idx="3426">
                  <c:v>24.918999999999986</c:v>
                </c:pt>
                <c:pt idx="3427">
                  <c:v>24.997999999999987</c:v>
                </c:pt>
                <c:pt idx="3428">
                  <c:v>25.081999999999987</c:v>
                </c:pt>
                <c:pt idx="3429">
                  <c:v>25.16</c:v>
                </c:pt>
                <c:pt idx="3430">
                  <c:v>25.24</c:v>
                </c:pt>
                <c:pt idx="3431">
                  <c:v>25.32</c:v>
                </c:pt>
                <c:pt idx="3432">
                  <c:v>25.393999999999988</c:v>
                </c:pt>
                <c:pt idx="3433">
                  <c:v>25.472999999999974</c:v>
                </c:pt>
                <c:pt idx="3434">
                  <c:v>25.550999999999988</c:v>
                </c:pt>
                <c:pt idx="3435">
                  <c:v>25.632999999999999</c:v>
                </c:pt>
                <c:pt idx="3436">
                  <c:v>25.707999999999988</c:v>
                </c:pt>
                <c:pt idx="3437">
                  <c:v>25.777999999999999</c:v>
                </c:pt>
                <c:pt idx="3438">
                  <c:v>25.86</c:v>
                </c:pt>
                <c:pt idx="3439">
                  <c:v>25.930999999999987</c:v>
                </c:pt>
                <c:pt idx="3440">
                  <c:v>26.006999999999987</c:v>
                </c:pt>
                <c:pt idx="3441">
                  <c:v>26.075999999999986</c:v>
                </c:pt>
                <c:pt idx="3442">
                  <c:v>26.154999999999998</c:v>
                </c:pt>
                <c:pt idx="3443">
                  <c:v>26.228999999999989</c:v>
                </c:pt>
                <c:pt idx="3444">
                  <c:v>26.28899999999997</c:v>
                </c:pt>
                <c:pt idx="3445">
                  <c:v>26.360999999999986</c:v>
                </c:pt>
                <c:pt idx="3446">
                  <c:v>26.433999999999987</c:v>
                </c:pt>
                <c:pt idx="3447">
                  <c:v>26.503</c:v>
                </c:pt>
                <c:pt idx="3448">
                  <c:v>26.565999999999974</c:v>
                </c:pt>
                <c:pt idx="3449">
                  <c:v>26.640999999999988</c:v>
                </c:pt>
                <c:pt idx="3450">
                  <c:v>26.700999999999986</c:v>
                </c:pt>
                <c:pt idx="3451">
                  <c:v>26.771999999999988</c:v>
                </c:pt>
                <c:pt idx="3452">
                  <c:v>26.837999999999997</c:v>
                </c:pt>
                <c:pt idx="3453">
                  <c:v>26.898</c:v>
                </c:pt>
                <c:pt idx="3454">
                  <c:v>26.961999999999989</c:v>
                </c:pt>
                <c:pt idx="3455">
                  <c:v>27.026999999999987</c:v>
                </c:pt>
                <c:pt idx="3456">
                  <c:v>27.08299999999997</c:v>
                </c:pt>
                <c:pt idx="3457">
                  <c:v>27.15000000000002</c:v>
                </c:pt>
                <c:pt idx="3458">
                  <c:v>27.210999999999999</c:v>
                </c:pt>
                <c:pt idx="3459">
                  <c:v>27.273999999999987</c:v>
                </c:pt>
                <c:pt idx="3460">
                  <c:v>27.330000000000005</c:v>
                </c:pt>
                <c:pt idx="3461">
                  <c:v>27.393999999999988</c:v>
                </c:pt>
                <c:pt idx="3462">
                  <c:v>27.450999999999986</c:v>
                </c:pt>
                <c:pt idx="3463">
                  <c:v>27.513999999999999</c:v>
                </c:pt>
                <c:pt idx="3464">
                  <c:v>27.571999999999999</c:v>
                </c:pt>
                <c:pt idx="3465">
                  <c:v>27.628</c:v>
                </c:pt>
                <c:pt idx="3466">
                  <c:v>27.687999999999999</c:v>
                </c:pt>
                <c:pt idx="3467">
                  <c:v>27.744999999999987</c:v>
                </c:pt>
                <c:pt idx="3468">
                  <c:v>27.800999999999988</c:v>
                </c:pt>
                <c:pt idx="3469">
                  <c:v>27.861999999999988</c:v>
                </c:pt>
                <c:pt idx="3470">
                  <c:v>27.913</c:v>
                </c:pt>
                <c:pt idx="3471">
                  <c:v>27.968999999999969</c:v>
                </c:pt>
                <c:pt idx="3472">
                  <c:v>28.023999999999987</c:v>
                </c:pt>
                <c:pt idx="3473">
                  <c:v>28.074999999999999</c:v>
                </c:pt>
                <c:pt idx="3474">
                  <c:v>28.128</c:v>
                </c:pt>
                <c:pt idx="3475">
                  <c:v>28.187999999999999</c:v>
                </c:pt>
                <c:pt idx="3476">
                  <c:v>28.238</c:v>
                </c:pt>
                <c:pt idx="3477">
                  <c:v>28.287999999999986</c:v>
                </c:pt>
                <c:pt idx="3478">
                  <c:v>28.334999999999997</c:v>
                </c:pt>
                <c:pt idx="3479">
                  <c:v>28.391999999999999</c:v>
                </c:pt>
                <c:pt idx="3480">
                  <c:v>28.446999999999989</c:v>
                </c:pt>
                <c:pt idx="3481">
                  <c:v>28.49</c:v>
                </c:pt>
                <c:pt idx="3482">
                  <c:v>28.542999999999989</c:v>
                </c:pt>
                <c:pt idx="3483">
                  <c:v>28.593</c:v>
                </c:pt>
                <c:pt idx="3484">
                  <c:v>28.642999999999986</c:v>
                </c:pt>
                <c:pt idx="3485">
                  <c:v>28.683999999999987</c:v>
                </c:pt>
                <c:pt idx="3486">
                  <c:v>28.742999999999974</c:v>
                </c:pt>
                <c:pt idx="3487">
                  <c:v>28.78899999999997</c:v>
                </c:pt>
                <c:pt idx="3488">
                  <c:v>28.834000000000021</c:v>
                </c:pt>
                <c:pt idx="3489">
                  <c:v>28.876999999999999</c:v>
                </c:pt>
                <c:pt idx="3490">
                  <c:v>28.924999999999986</c:v>
                </c:pt>
                <c:pt idx="3491">
                  <c:v>28.966999999999974</c:v>
                </c:pt>
                <c:pt idx="3492">
                  <c:v>29.012999999999987</c:v>
                </c:pt>
                <c:pt idx="3493">
                  <c:v>29.064999999999987</c:v>
                </c:pt>
                <c:pt idx="3494">
                  <c:v>29.103000000000005</c:v>
                </c:pt>
                <c:pt idx="3495">
                  <c:v>29.155999999999999</c:v>
                </c:pt>
                <c:pt idx="3496">
                  <c:v>29.190999999999992</c:v>
                </c:pt>
                <c:pt idx="3497">
                  <c:v>29.235999999999986</c:v>
                </c:pt>
                <c:pt idx="3498">
                  <c:v>29.283999999999974</c:v>
                </c:pt>
                <c:pt idx="3499">
                  <c:v>29.326000000000001</c:v>
                </c:pt>
                <c:pt idx="3500">
                  <c:v>29.366</c:v>
                </c:pt>
                <c:pt idx="3501">
                  <c:v>29.412999999999986</c:v>
                </c:pt>
                <c:pt idx="3502">
                  <c:v>29.455999999999989</c:v>
                </c:pt>
                <c:pt idx="3503">
                  <c:v>29.49899999999997</c:v>
                </c:pt>
                <c:pt idx="3504">
                  <c:v>29.543999999999986</c:v>
                </c:pt>
                <c:pt idx="3505">
                  <c:v>29.584999999999987</c:v>
                </c:pt>
                <c:pt idx="3506">
                  <c:v>29.628999999999987</c:v>
                </c:pt>
                <c:pt idx="3507">
                  <c:v>29.673000000000005</c:v>
                </c:pt>
                <c:pt idx="3508">
                  <c:v>29.713999999999999</c:v>
                </c:pt>
                <c:pt idx="3509">
                  <c:v>29.747999999999987</c:v>
                </c:pt>
                <c:pt idx="3510">
                  <c:v>29.790999999999986</c:v>
                </c:pt>
                <c:pt idx="3511">
                  <c:v>29.836999999999996</c:v>
                </c:pt>
                <c:pt idx="3512">
                  <c:v>29.869999999999987</c:v>
                </c:pt>
                <c:pt idx="3513">
                  <c:v>29.909999999999989</c:v>
                </c:pt>
                <c:pt idx="3514">
                  <c:v>29.944999999999986</c:v>
                </c:pt>
                <c:pt idx="3515">
                  <c:v>29.984000000000002</c:v>
                </c:pt>
                <c:pt idx="3516">
                  <c:v>30.018000000000001</c:v>
                </c:pt>
                <c:pt idx="3517">
                  <c:v>30.055</c:v>
                </c:pt>
                <c:pt idx="3518">
                  <c:v>30.094000000000001</c:v>
                </c:pt>
                <c:pt idx="3519">
                  <c:v>30.120999999999992</c:v>
                </c:pt>
                <c:pt idx="3520">
                  <c:v>30.159999999999997</c:v>
                </c:pt>
                <c:pt idx="3521">
                  <c:v>30.192</c:v>
                </c:pt>
                <c:pt idx="3522">
                  <c:v>30.217999999999996</c:v>
                </c:pt>
                <c:pt idx="3523">
                  <c:v>30.260999999999989</c:v>
                </c:pt>
                <c:pt idx="3524">
                  <c:v>30.284999999999989</c:v>
                </c:pt>
                <c:pt idx="3525">
                  <c:v>30.314999999999998</c:v>
                </c:pt>
                <c:pt idx="3526">
                  <c:v>30.35</c:v>
                </c:pt>
                <c:pt idx="3527">
                  <c:v>30.382999999999974</c:v>
                </c:pt>
                <c:pt idx="3528">
                  <c:v>30.408999999999974</c:v>
                </c:pt>
                <c:pt idx="3529">
                  <c:v>30.441999999999986</c:v>
                </c:pt>
                <c:pt idx="3530">
                  <c:v>30.474999999999987</c:v>
                </c:pt>
                <c:pt idx="3531">
                  <c:v>30.503</c:v>
                </c:pt>
                <c:pt idx="3532">
                  <c:v>30.527999999999999</c:v>
                </c:pt>
                <c:pt idx="3533">
                  <c:v>30.556999999999992</c:v>
                </c:pt>
                <c:pt idx="3534">
                  <c:v>30.583999999999989</c:v>
                </c:pt>
                <c:pt idx="3535">
                  <c:v>30.610999999999997</c:v>
                </c:pt>
                <c:pt idx="3536">
                  <c:v>30.637000000000022</c:v>
                </c:pt>
                <c:pt idx="3537">
                  <c:v>30.658999999999999</c:v>
                </c:pt>
                <c:pt idx="3538">
                  <c:v>30.690999999999992</c:v>
                </c:pt>
                <c:pt idx="3539">
                  <c:v>30.724999999999987</c:v>
                </c:pt>
                <c:pt idx="3540">
                  <c:v>30.74899999999997</c:v>
                </c:pt>
                <c:pt idx="3541">
                  <c:v>30.771999999999988</c:v>
                </c:pt>
                <c:pt idx="3542">
                  <c:v>30.795000000000002</c:v>
                </c:pt>
                <c:pt idx="3543">
                  <c:v>30.817000000000021</c:v>
                </c:pt>
                <c:pt idx="3544">
                  <c:v>30.847999999999999</c:v>
                </c:pt>
                <c:pt idx="3545">
                  <c:v>30.865000000000002</c:v>
                </c:pt>
                <c:pt idx="3546">
                  <c:v>30.887999999999987</c:v>
                </c:pt>
                <c:pt idx="3547">
                  <c:v>30.902999999999974</c:v>
                </c:pt>
                <c:pt idx="3548">
                  <c:v>30.933</c:v>
                </c:pt>
                <c:pt idx="3549">
                  <c:v>30.960999999999974</c:v>
                </c:pt>
                <c:pt idx="3550">
                  <c:v>30.978999999999989</c:v>
                </c:pt>
                <c:pt idx="3551">
                  <c:v>31.003</c:v>
                </c:pt>
                <c:pt idx="3552">
                  <c:v>31.021000000000001</c:v>
                </c:pt>
                <c:pt idx="3553">
                  <c:v>31.048999999999989</c:v>
                </c:pt>
                <c:pt idx="3554">
                  <c:v>31.061</c:v>
                </c:pt>
                <c:pt idx="3555">
                  <c:v>31.087999999999987</c:v>
                </c:pt>
                <c:pt idx="3556">
                  <c:v>31.106999999999999</c:v>
                </c:pt>
                <c:pt idx="3557">
                  <c:v>31.125999999999987</c:v>
                </c:pt>
                <c:pt idx="3558">
                  <c:v>31.149000000000001</c:v>
                </c:pt>
                <c:pt idx="3559">
                  <c:v>31.167999999999999</c:v>
                </c:pt>
                <c:pt idx="3560">
                  <c:v>31.189</c:v>
                </c:pt>
                <c:pt idx="3561">
                  <c:v>31.21</c:v>
                </c:pt>
                <c:pt idx="3562">
                  <c:v>31.228000000000002</c:v>
                </c:pt>
                <c:pt idx="3563">
                  <c:v>31.247999999999987</c:v>
                </c:pt>
                <c:pt idx="3564">
                  <c:v>31.267999999999986</c:v>
                </c:pt>
                <c:pt idx="3565">
                  <c:v>31.284999999999989</c:v>
                </c:pt>
                <c:pt idx="3566">
                  <c:v>31.308999999999987</c:v>
                </c:pt>
                <c:pt idx="3567">
                  <c:v>31.327999999999996</c:v>
                </c:pt>
                <c:pt idx="3568">
                  <c:v>31.347000000000001</c:v>
                </c:pt>
                <c:pt idx="3569">
                  <c:v>31.360999999999986</c:v>
                </c:pt>
                <c:pt idx="3570">
                  <c:v>31.375</c:v>
                </c:pt>
                <c:pt idx="3571">
                  <c:v>31.400999999999989</c:v>
                </c:pt>
                <c:pt idx="3572">
                  <c:v>31.421999999999986</c:v>
                </c:pt>
                <c:pt idx="3573">
                  <c:v>31.441999999999986</c:v>
                </c:pt>
                <c:pt idx="3574">
                  <c:v>31.459999999999987</c:v>
                </c:pt>
                <c:pt idx="3575">
                  <c:v>31.476999999999986</c:v>
                </c:pt>
                <c:pt idx="3576">
                  <c:v>31.500999999999987</c:v>
                </c:pt>
                <c:pt idx="3577">
                  <c:v>31.518999999999988</c:v>
                </c:pt>
                <c:pt idx="3578">
                  <c:v>31.530999999999999</c:v>
                </c:pt>
                <c:pt idx="3579">
                  <c:v>31.552999999999987</c:v>
                </c:pt>
                <c:pt idx="3580">
                  <c:v>31.573</c:v>
                </c:pt>
                <c:pt idx="3581">
                  <c:v>31.584999999999987</c:v>
                </c:pt>
                <c:pt idx="3582">
                  <c:v>31.603999999999999</c:v>
                </c:pt>
                <c:pt idx="3583">
                  <c:v>31.623999999999992</c:v>
                </c:pt>
                <c:pt idx="3584">
                  <c:v>31.640999999999988</c:v>
                </c:pt>
                <c:pt idx="3585">
                  <c:v>31.655999999999999</c:v>
                </c:pt>
                <c:pt idx="3586">
                  <c:v>31.680999999999987</c:v>
                </c:pt>
                <c:pt idx="3587">
                  <c:v>31.696999999999996</c:v>
                </c:pt>
                <c:pt idx="3588">
                  <c:v>31.707000000000001</c:v>
                </c:pt>
                <c:pt idx="3589">
                  <c:v>31.722999999999974</c:v>
                </c:pt>
                <c:pt idx="3590">
                  <c:v>31.738999999999987</c:v>
                </c:pt>
                <c:pt idx="3591">
                  <c:v>31.760999999999989</c:v>
                </c:pt>
                <c:pt idx="3592">
                  <c:v>31.771999999999988</c:v>
                </c:pt>
                <c:pt idx="3593">
                  <c:v>31.784999999999989</c:v>
                </c:pt>
                <c:pt idx="3594">
                  <c:v>31.805999999999987</c:v>
                </c:pt>
                <c:pt idx="3595">
                  <c:v>31.823</c:v>
                </c:pt>
                <c:pt idx="3596">
                  <c:v>31.838000000000001</c:v>
                </c:pt>
                <c:pt idx="3597">
                  <c:v>31.854999999999997</c:v>
                </c:pt>
                <c:pt idx="3598">
                  <c:v>31.872</c:v>
                </c:pt>
                <c:pt idx="3599">
                  <c:v>31.878999999999987</c:v>
                </c:pt>
                <c:pt idx="3600">
                  <c:v>31.896000000000001</c:v>
                </c:pt>
                <c:pt idx="3601">
                  <c:v>31.909999999999989</c:v>
                </c:pt>
                <c:pt idx="3602">
                  <c:v>31.923999999999989</c:v>
                </c:pt>
                <c:pt idx="3603">
                  <c:v>31.939999999999987</c:v>
                </c:pt>
                <c:pt idx="3604">
                  <c:v>31.954000000000001</c:v>
                </c:pt>
                <c:pt idx="3605">
                  <c:v>31.968999999999973</c:v>
                </c:pt>
                <c:pt idx="3606">
                  <c:v>31.978999999999989</c:v>
                </c:pt>
                <c:pt idx="3607">
                  <c:v>31.99599999999997</c:v>
                </c:pt>
                <c:pt idx="3608">
                  <c:v>32.008000000000003</c:v>
                </c:pt>
                <c:pt idx="3609">
                  <c:v>32.018000000000001</c:v>
                </c:pt>
                <c:pt idx="3610">
                  <c:v>32.029000000000011</c:v>
                </c:pt>
                <c:pt idx="3611">
                  <c:v>32.049000000000007</c:v>
                </c:pt>
                <c:pt idx="3612">
                  <c:v>32.055</c:v>
                </c:pt>
                <c:pt idx="3613">
                  <c:v>32.072000000000003</c:v>
                </c:pt>
                <c:pt idx="3614">
                  <c:v>32.080999999999996</c:v>
                </c:pt>
                <c:pt idx="3615">
                  <c:v>32.096000000000011</c:v>
                </c:pt>
                <c:pt idx="3616">
                  <c:v>32.103000000000002</c:v>
                </c:pt>
                <c:pt idx="3617">
                  <c:v>32.118000000000002</c:v>
                </c:pt>
                <c:pt idx="3618">
                  <c:v>32.129000000000012</c:v>
                </c:pt>
                <c:pt idx="3619">
                  <c:v>32.138000000000012</c:v>
                </c:pt>
                <c:pt idx="3620">
                  <c:v>32.150999999999996</c:v>
                </c:pt>
                <c:pt idx="3621">
                  <c:v>32.164000000000001</c:v>
                </c:pt>
                <c:pt idx="3622">
                  <c:v>32.17</c:v>
                </c:pt>
                <c:pt idx="3623">
                  <c:v>32.182000000000002</c:v>
                </c:pt>
                <c:pt idx="3624">
                  <c:v>32.19400000000001</c:v>
                </c:pt>
                <c:pt idx="3625">
                  <c:v>32.201000000000001</c:v>
                </c:pt>
                <c:pt idx="3626">
                  <c:v>32.19400000000001</c:v>
                </c:pt>
                <c:pt idx="3627">
                  <c:v>32.15</c:v>
                </c:pt>
                <c:pt idx="3628">
                  <c:v>32.08</c:v>
                </c:pt>
                <c:pt idx="3629">
                  <c:v>31.987000000000002</c:v>
                </c:pt>
                <c:pt idx="3630">
                  <c:v>31.863</c:v>
                </c:pt>
                <c:pt idx="3631">
                  <c:v>31.728999999999989</c:v>
                </c:pt>
                <c:pt idx="3632">
                  <c:v>31.561</c:v>
                </c:pt>
                <c:pt idx="3633">
                  <c:v>31.369</c:v>
                </c:pt>
                <c:pt idx="3634">
                  <c:v>31.170999999999999</c:v>
                </c:pt>
                <c:pt idx="3635">
                  <c:v>30.967999999999989</c:v>
                </c:pt>
                <c:pt idx="3636">
                  <c:v>30.775999999999989</c:v>
                </c:pt>
                <c:pt idx="3637">
                  <c:v>30.580999999999989</c:v>
                </c:pt>
                <c:pt idx="3638">
                  <c:v>30.394999999999996</c:v>
                </c:pt>
                <c:pt idx="3639">
                  <c:v>30.207999999999988</c:v>
                </c:pt>
                <c:pt idx="3640">
                  <c:v>30.028999999999989</c:v>
                </c:pt>
                <c:pt idx="3641">
                  <c:v>29.844000000000001</c:v>
                </c:pt>
                <c:pt idx="3642">
                  <c:v>29.661999999999999</c:v>
                </c:pt>
                <c:pt idx="3643">
                  <c:v>29.484999999999989</c:v>
                </c:pt>
                <c:pt idx="3644">
                  <c:v>29.314999999999998</c:v>
                </c:pt>
                <c:pt idx="3645">
                  <c:v>29.146999999999988</c:v>
                </c:pt>
                <c:pt idx="3646">
                  <c:v>28.970999999999989</c:v>
                </c:pt>
                <c:pt idx="3647">
                  <c:v>28.805</c:v>
                </c:pt>
                <c:pt idx="3648">
                  <c:v>28.640999999999988</c:v>
                </c:pt>
                <c:pt idx="3649">
                  <c:v>28.471999999999987</c:v>
                </c:pt>
                <c:pt idx="3650">
                  <c:v>28.321999999999999</c:v>
                </c:pt>
                <c:pt idx="3651">
                  <c:v>28.165999999999986</c:v>
                </c:pt>
                <c:pt idx="3652">
                  <c:v>28.010999999999999</c:v>
                </c:pt>
                <c:pt idx="3653">
                  <c:v>27.857999999999997</c:v>
                </c:pt>
                <c:pt idx="3654">
                  <c:v>27.706999999999987</c:v>
                </c:pt>
                <c:pt idx="3655">
                  <c:v>27.564999999999987</c:v>
                </c:pt>
                <c:pt idx="3656">
                  <c:v>27.421999999999986</c:v>
                </c:pt>
                <c:pt idx="3657">
                  <c:v>27.279</c:v>
                </c:pt>
                <c:pt idx="3658">
                  <c:v>27.140999999999988</c:v>
                </c:pt>
                <c:pt idx="3659">
                  <c:v>27.003</c:v>
                </c:pt>
                <c:pt idx="3660">
                  <c:v>26.870999999999999</c:v>
                </c:pt>
                <c:pt idx="3661">
                  <c:v>26.742999999999974</c:v>
                </c:pt>
                <c:pt idx="3662">
                  <c:v>26.61800000000002</c:v>
                </c:pt>
                <c:pt idx="3663">
                  <c:v>26.494</c:v>
                </c:pt>
                <c:pt idx="3664">
                  <c:v>26.38</c:v>
                </c:pt>
                <c:pt idx="3665">
                  <c:v>26.260999999999989</c:v>
                </c:pt>
                <c:pt idx="3666">
                  <c:v>26.141999999999999</c:v>
                </c:pt>
                <c:pt idx="3667">
                  <c:v>26.032999999999987</c:v>
                </c:pt>
                <c:pt idx="3668">
                  <c:v>25.924999999999986</c:v>
                </c:pt>
                <c:pt idx="3669">
                  <c:v>25.826999999999988</c:v>
                </c:pt>
                <c:pt idx="3670">
                  <c:v>25.712999999999987</c:v>
                </c:pt>
                <c:pt idx="3671">
                  <c:v>25.610999999999997</c:v>
                </c:pt>
                <c:pt idx="3672">
                  <c:v>25.506999999999987</c:v>
                </c:pt>
                <c:pt idx="3673">
                  <c:v>25.408999999999974</c:v>
                </c:pt>
                <c:pt idx="3674">
                  <c:v>25.302</c:v>
                </c:pt>
                <c:pt idx="3675">
                  <c:v>25.212999999999987</c:v>
                </c:pt>
                <c:pt idx="3676">
                  <c:v>25.110000000000021</c:v>
                </c:pt>
                <c:pt idx="3677">
                  <c:v>25.021999999999988</c:v>
                </c:pt>
                <c:pt idx="3678">
                  <c:v>24.933999999999987</c:v>
                </c:pt>
                <c:pt idx="3679">
                  <c:v>24.831999999999997</c:v>
                </c:pt>
                <c:pt idx="3680">
                  <c:v>24.748999999999974</c:v>
                </c:pt>
                <c:pt idx="3681">
                  <c:v>24.663</c:v>
                </c:pt>
                <c:pt idx="3682">
                  <c:v>24.573999999999987</c:v>
                </c:pt>
                <c:pt idx="3683">
                  <c:v>24.491</c:v>
                </c:pt>
                <c:pt idx="3684">
                  <c:v>24.413999999999987</c:v>
                </c:pt>
                <c:pt idx="3685">
                  <c:v>24.335999999999999</c:v>
                </c:pt>
                <c:pt idx="3686">
                  <c:v>24.263999999999989</c:v>
                </c:pt>
                <c:pt idx="3687">
                  <c:v>24.183</c:v>
                </c:pt>
                <c:pt idx="3688">
                  <c:v>24.105999999999987</c:v>
                </c:pt>
                <c:pt idx="3689">
                  <c:v>24.032999999999987</c:v>
                </c:pt>
                <c:pt idx="3690">
                  <c:v>23.965999999999969</c:v>
                </c:pt>
                <c:pt idx="3691">
                  <c:v>23.895</c:v>
                </c:pt>
                <c:pt idx="3692">
                  <c:v>23.830000000000005</c:v>
                </c:pt>
                <c:pt idx="3693">
                  <c:v>23.766999999999989</c:v>
                </c:pt>
                <c:pt idx="3694">
                  <c:v>23.703999999999986</c:v>
                </c:pt>
                <c:pt idx="3695">
                  <c:v>23.637999999999998</c:v>
                </c:pt>
                <c:pt idx="3696">
                  <c:v>23.58299999999997</c:v>
                </c:pt>
                <c:pt idx="3697">
                  <c:v>23.524999999999999</c:v>
                </c:pt>
                <c:pt idx="3698">
                  <c:v>23.462999999999969</c:v>
                </c:pt>
                <c:pt idx="3699">
                  <c:v>23.407</c:v>
                </c:pt>
                <c:pt idx="3700">
                  <c:v>23.354999999999997</c:v>
                </c:pt>
                <c:pt idx="3701">
                  <c:v>23.302</c:v>
                </c:pt>
                <c:pt idx="3702">
                  <c:v>23.242999999999974</c:v>
                </c:pt>
                <c:pt idx="3703">
                  <c:v>23.190999999999999</c:v>
                </c:pt>
                <c:pt idx="3704">
                  <c:v>23.137999999999998</c:v>
                </c:pt>
                <c:pt idx="3705">
                  <c:v>23.085999999999974</c:v>
                </c:pt>
                <c:pt idx="3706">
                  <c:v>23.044999999999987</c:v>
                </c:pt>
                <c:pt idx="3707">
                  <c:v>22.987999999999989</c:v>
                </c:pt>
                <c:pt idx="3708">
                  <c:v>22.94599999999997</c:v>
                </c:pt>
                <c:pt idx="3709">
                  <c:v>22.901</c:v>
                </c:pt>
                <c:pt idx="3710">
                  <c:v>22.855999999999987</c:v>
                </c:pt>
                <c:pt idx="3711">
                  <c:v>22.814999999999998</c:v>
                </c:pt>
                <c:pt idx="3712">
                  <c:v>22.766999999999989</c:v>
                </c:pt>
                <c:pt idx="3713">
                  <c:v>22.722999999999974</c:v>
                </c:pt>
                <c:pt idx="3714">
                  <c:v>22.686999999999987</c:v>
                </c:pt>
                <c:pt idx="3715">
                  <c:v>22.639999999999997</c:v>
                </c:pt>
                <c:pt idx="3716">
                  <c:v>22.604999999999997</c:v>
                </c:pt>
                <c:pt idx="3717">
                  <c:v>22.561999999999987</c:v>
                </c:pt>
                <c:pt idx="3718">
                  <c:v>22.524999999999999</c:v>
                </c:pt>
                <c:pt idx="3719">
                  <c:v>22.48399999999997</c:v>
                </c:pt>
                <c:pt idx="3720">
                  <c:v>22.447999999999986</c:v>
                </c:pt>
                <c:pt idx="3721">
                  <c:v>22.407</c:v>
                </c:pt>
                <c:pt idx="3722">
                  <c:v>22.366999999999987</c:v>
                </c:pt>
                <c:pt idx="3723">
                  <c:v>22.332999999999988</c:v>
                </c:pt>
                <c:pt idx="3724">
                  <c:v>22.298999999999989</c:v>
                </c:pt>
                <c:pt idx="3725">
                  <c:v>22.26899999999997</c:v>
                </c:pt>
                <c:pt idx="3726">
                  <c:v>22.228999999999989</c:v>
                </c:pt>
                <c:pt idx="3727">
                  <c:v>22.193999999999999</c:v>
                </c:pt>
                <c:pt idx="3728">
                  <c:v>22.157999999999998</c:v>
                </c:pt>
                <c:pt idx="3729">
                  <c:v>22.125</c:v>
                </c:pt>
                <c:pt idx="3730">
                  <c:v>22.088999999999974</c:v>
                </c:pt>
                <c:pt idx="3731">
                  <c:v>22.055999999999987</c:v>
                </c:pt>
                <c:pt idx="3732">
                  <c:v>22.029999999999987</c:v>
                </c:pt>
                <c:pt idx="3733">
                  <c:v>21.997999999999987</c:v>
                </c:pt>
                <c:pt idx="3734">
                  <c:v>21.960999999999974</c:v>
                </c:pt>
                <c:pt idx="3735">
                  <c:v>21.934999999999999</c:v>
                </c:pt>
                <c:pt idx="3736">
                  <c:v>21.904</c:v>
                </c:pt>
                <c:pt idx="3737">
                  <c:v>21.869999999999987</c:v>
                </c:pt>
                <c:pt idx="3738">
                  <c:v>21.843</c:v>
                </c:pt>
                <c:pt idx="3739">
                  <c:v>21.817000000000021</c:v>
                </c:pt>
                <c:pt idx="3740">
                  <c:v>21.787999999999986</c:v>
                </c:pt>
                <c:pt idx="3741">
                  <c:v>21.761999999999986</c:v>
                </c:pt>
                <c:pt idx="3742">
                  <c:v>21.738999999999987</c:v>
                </c:pt>
                <c:pt idx="3743">
                  <c:v>21.709</c:v>
                </c:pt>
                <c:pt idx="3744">
                  <c:v>21.683999999999987</c:v>
                </c:pt>
                <c:pt idx="3745">
                  <c:v>21.663</c:v>
                </c:pt>
                <c:pt idx="3746">
                  <c:v>21.631000000000022</c:v>
                </c:pt>
                <c:pt idx="3747">
                  <c:v>21.613000000000021</c:v>
                </c:pt>
                <c:pt idx="3748">
                  <c:v>21.587999999999987</c:v>
                </c:pt>
                <c:pt idx="3749">
                  <c:v>21.567999999999987</c:v>
                </c:pt>
                <c:pt idx="3750">
                  <c:v>21.542999999999989</c:v>
                </c:pt>
                <c:pt idx="3751">
                  <c:v>21.521999999999988</c:v>
                </c:pt>
                <c:pt idx="3752">
                  <c:v>21.5</c:v>
                </c:pt>
                <c:pt idx="3753">
                  <c:v>21.48099999999997</c:v>
                </c:pt>
                <c:pt idx="3754">
                  <c:v>21.453999999999986</c:v>
                </c:pt>
                <c:pt idx="3755">
                  <c:v>21.42899999999997</c:v>
                </c:pt>
                <c:pt idx="3756">
                  <c:v>21.407999999999987</c:v>
                </c:pt>
                <c:pt idx="3757">
                  <c:v>21.389999999999986</c:v>
                </c:pt>
                <c:pt idx="3758">
                  <c:v>21.369</c:v>
                </c:pt>
                <c:pt idx="3759">
                  <c:v>21.353999999999999</c:v>
                </c:pt>
                <c:pt idx="3760">
                  <c:v>21.331000000000021</c:v>
                </c:pt>
                <c:pt idx="3761">
                  <c:v>21.315999999999999</c:v>
                </c:pt>
                <c:pt idx="3762">
                  <c:v>21.293999999999986</c:v>
                </c:pt>
                <c:pt idx="3763">
                  <c:v>21.281999999999989</c:v>
                </c:pt>
                <c:pt idx="3764">
                  <c:v>21.264999999999986</c:v>
                </c:pt>
                <c:pt idx="3765">
                  <c:v>21.247</c:v>
                </c:pt>
                <c:pt idx="3766">
                  <c:v>21.229999999999986</c:v>
                </c:pt>
                <c:pt idx="3767">
                  <c:v>21.22</c:v>
                </c:pt>
                <c:pt idx="3768">
                  <c:v>21.193999999999999</c:v>
                </c:pt>
                <c:pt idx="3769">
                  <c:v>21.175999999999988</c:v>
                </c:pt>
                <c:pt idx="3770">
                  <c:v>21.163999999999987</c:v>
                </c:pt>
                <c:pt idx="3771">
                  <c:v>21.145999999999987</c:v>
                </c:pt>
                <c:pt idx="3772">
                  <c:v>21.128</c:v>
                </c:pt>
                <c:pt idx="3773">
                  <c:v>21.113999999999997</c:v>
                </c:pt>
                <c:pt idx="3774">
                  <c:v>21.097999999999999</c:v>
                </c:pt>
                <c:pt idx="3775">
                  <c:v>21.074999999999999</c:v>
                </c:pt>
                <c:pt idx="3776">
                  <c:v>21.070999999999987</c:v>
                </c:pt>
                <c:pt idx="3777">
                  <c:v>21.056999999999999</c:v>
                </c:pt>
                <c:pt idx="3778">
                  <c:v>21.035999999999987</c:v>
                </c:pt>
                <c:pt idx="3779">
                  <c:v>21.024999999999999</c:v>
                </c:pt>
                <c:pt idx="3780">
                  <c:v>21.007999999999999</c:v>
                </c:pt>
                <c:pt idx="3781">
                  <c:v>20.997</c:v>
                </c:pt>
                <c:pt idx="3782">
                  <c:v>20.99</c:v>
                </c:pt>
                <c:pt idx="3783">
                  <c:v>20.97</c:v>
                </c:pt>
                <c:pt idx="3784">
                  <c:v>20.952999999999989</c:v>
                </c:pt>
                <c:pt idx="3785">
                  <c:v>20.941999999999986</c:v>
                </c:pt>
                <c:pt idx="3786">
                  <c:v>20.934999999999999</c:v>
                </c:pt>
                <c:pt idx="3787">
                  <c:v>20.914999999999999</c:v>
                </c:pt>
                <c:pt idx="3788">
                  <c:v>20.904999999999987</c:v>
                </c:pt>
                <c:pt idx="3789">
                  <c:v>20.901</c:v>
                </c:pt>
                <c:pt idx="3790">
                  <c:v>20.881</c:v>
                </c:pt>
                <c:pt idx="3791">
                  <c:v>20.872999999999987</c:v>
                </c:pt>
                <c:pt idx="3792">
                  <c:v>20.86</c:v>
                </c:pt>
                <c:pt idx="3793">
                  <c:v>20.843999999999987</c:v>
                </c:pt>
                <c:pt idx="3794">
                  <c:v>20.834999999999997</c:v>
                </c:pt>
                <c:pt idx="3795">
                  <c:v>20.826999999999988</c:v>
                </c:pt>
                <c:pt idx="3796">
                  <c:v>20.81000000000002</c:v>
                </c:pt>
                <c:pt idx="3797">
                  <c:v>20.805999999999987</c:v>
                </c:pt>
                <c:pt idx="3798">
                  <c:v>20.792999999999989</c:v>
                </c:pt>
                <c:pt idx="3799">
                  <c:v>20.783999999999974</c:v>
                </c:pt>
                <c:pt idx="3800">
                  <c:v>20.771999999999988</c:v>
                </c:pt>
                <c:pt idx="3801">
                  <c:v>20.76299999999997</c:v>
                </c:pt>
                <c:pt idx="3802">
                  <c:v>20.754999999999999</c:v>
                </c:pt>
                <c:pt idx="3803">
                  <c:v>20.744</c:v>
                </c:pt>
                <c:pt idx="3804">
                  <c:v>20.735999999999986</c:v>
                </c:pt>
                <c:pt idx="3805">
                  <c:v>20.724999999999987</c:v>
                </c:pt>
                <c:pt idx="3806">
                  <c:v>20.715999999999987</c:v>
                </c:pt>
                <c:pt idx="3807">
                  <c:v>20.706</c:v>
                </c:pt>
                <c:pt idx="3808">
                  <c:v>20.697999999999997</c:v>
                </c:pt>
                <c:pt idx="3809">
                  <c:v>20.686</c:v>
                </c:pt>
                <c:pt idx="3810">
                  <c:v>20.680999999999987</c:v>
                </c:pt>
                <c:pt idx="3811">
                  <c:v>20.668999999999986</c:v>
                </c:pt>
                <c:pt idx="3812">
                  <c:v>20.665999999999986</c:v>
                </c:pt>
                <c:pt idx="3813">
                  <c:v>20.654999999999998</c:v>
                </c:pt>
                <c:pt idx="3814">
                  <c:v>20.648</c:v>
                </c:pt>
                <c:pt idx="3815">
                  <c:v>20.632999999999999</c:v>
                </c:pt>
                <c:pt idx="3816">
                  <c:v>20.63000000000002</c:v>
                </c:pt>
                <c:pt idx="3817">
                  <c:v>20.620999999999999</c:v>
                </c:pt>
                <c:pt idx="3818">
                  <c:v>20.614999999999998</c:v>
                </c:pt>
                <c:pt idx="3819">
                  <c:v>20.604999999999997</c:v>
                </c:pt>
                <c:pt idx="3820">
                  <c:v>20.600999999999999</c:v>
                </c:pt>
                <c:pt idx="3821">
                  <c:v>20.587999999999987</c:v>
                </c:pt>
                <c:pt idx="3822">
                  <c:v>20.584</c:v>
                </c:pt>
                <c:pt idx="3823">
                  <c:v>20.578999999999986</c:v>
                </c:pt>
                <c:pt idx="3824">
                  <c:v>20.571999999999999</c:v>
                </c:pt>
                <c:pt idx="3825">
                  <c:v>20.558999999999987</c:v>
                </c:pt>
                <c:pt idx="3826">
                  <c:v>20.547999999999988</c:v>
                </c:pt>
                <c:pt idx="3827">
                  <c:v>20.541999999999987</c:v>
                </c:pt>
                <c:pt idx="3828">
                  <c:v>20.538</c:v>
                </c:pt>
                <c:pt idx="3829">
                  <c:v>20.526999999999987</c:v>
                </c:pt>
                <c:pt idx="3830">
                  <c:v>20.526999999999987</c:v>
                </c:pt>
                <c:pt idx="3831">
                  <c:v>20.518999999999988</c:v>
                </c:pt>
                <c:pt idx="3832">
                  <c:v>20.510999999999999</c:v>
                </c:pt>
                <c:pt idx="3833">
                  <c:v>20.503</c:v>
                </c:pt>
                <c:pt idx="3834">
                  <c:v>20.494999999999987</c:v>
                </c:pt>
                <c:pt idx="3835">
                  <c:v>20.48699999999997</c:v>
                </c:pt>
                <c:pt idx="3836">
                  <c:v>20.476999999999986</c:v>
                </c:pt>
                <c:pt idx="3837">
                  <c:v>20.478999999999989</c:v>
                </c:pt>
                <c:pt idx="3838">
                  <c:v>20.467999999999989</c:v>
                </c:pt>
                <c:pt idx="3839">
                  <c:v>20.459</c:v>
                </c:pt>
                <c:pt idx="3840">
                  <c:v>20.45</c:v>
                </c:pt>
                <c:pt idx="3841">
                  <c:v>20.442999999999969</c:v>
                </c:pt>
                <c:pt idx="3842">
                  <c:v>20.442999999999969</c:v>
                </c:pt>
                <c:pt idx="3843">
                  <c:v>20.433</c:v>
                </c:pt>
                <c:pt idx="3844">
                  <c:v>20.417999999999999</c:v>
                </c:pt>
                <c:pt idx="3845">
                  <c:v>20.420999999999989</c:v>
                </c:pt>
                <c:pt idx="3846">
                  <c:v>20.416999999999987</c:v>
                </c:pt>
                <c:pt idx="3847">
                  <c:v>20.407</c:v>
                </c:pt>
                <c:pt idx="3848">
                  <c:v>20.395</c:v>
                </c:pt>
                <c:pt idx="3849">
                  <c:v>20.395999999999987</c:v>
                </c:pt>
                <c:pt idx="3850">
                  <c:v>20.389999999999986</c:v>
                </c:pt>
                <c:pt idx="3851">
                  <c:v>20.382999999999978</c:v>
                </c:pt>
                <c:pt idx="3852">
                  <c:v>20.375999999999987</c:v>
                </c:pt>
                <c:pt idx="3853">
                  <c:v>20.375999999999987</c:v>
                </c:pt>
                <c:pt idx="3854">
                  <c:v>20.367999999999999</c:v>
                </c:pt>
                <c:pt idx="3855">
                  <c:v>20.358999999999988</c:v>
                </c:pt>
                <c:pt idx="3856">
                  <c:v>20.350999999999999</c:v>
                </c:pt>
                <c:pt idx="3857">
                  <c:v>20.350999999999999</c:v>
                </c:pt>
                <c:pt idx="3858">
                  <c:v>20.343999999999987</c:v>
                </c:pt>
                <c:pt idx="3859">
                  <c:v>20.340999999999987</c:v>
                </c:pt>
                <c:pt idx="3860">
                  <c:v>20.334999999999997</c:v>
                </c:pt>
                <c:pt idx="3861">
                  <c:v>20.326999999999988</c:v>
                </c:pt>
                <c:pt idx="3862">
                  <c:v>20.324999999999999</c:v>
                </c:pt>
                <c:pt idx="3863">
                  <c:v>20.327999999999999</c:v>
                </c:pt>
                <c:pt idx="3864">
                  <c:v>20.318999999999999</c:v>
                </c:pt>
                <c:pt idx="3865">
                  <c:v>20.317000000000021</c:v>
                </c:pt>
                <c:pt idx="3866">
                  <c:v>20.306999999999999</c:v>
                </c:pt>
                <c:pt idx="3867">
                  <c:v>20.305</c:v>
                </c:pt>
                <c:pt idx="3868">
                  <c:v>20.294999999999987</c:v>
                </c:pt>
                <c:pt idx="3869">
                  <c:v>20.287999999999986</c:v>
                </c:pt>
                <c:pt idx="3870">
                  <c:v>20.290999999999986</c:v>
                </c:pt>
                <c:pt idx="3871">
                  <c:v>20.283999999999974</c:v>
                </c:pt>
                <c:pt idx="3872">
                  <c:v>20.279</c:v>
                </c:pt>
                <c:pt idx="3873">
                  <c:v>20.276999999999987</c:v>
                </c:pt>
                <c:pt idx="3874">
                  <c:v>20.274999999999999</c:v>
                </c:pt>
                <c:pt idx="3875">
                  <c:v>20.26899999999997</c:v>
                </c:pt>
                <c:pt idx="3876">
                  <c:v>20.267999999999986</c:v>
                </c:pt>
                <c:pt idx="3877">
                  <c:v>20.257999999999999</c:v>
                </c:pt>
                <c:pt idx="3878">
                  <c:v>20.251999999999999</c:v>
                </c:pt>
                <c:pt idx="3879">
                  <c:v>20.250999999999987</c:v>
                </c:pt>
                <c:pt idx="3880">
                  <c:v>20.242999999999974</c:v>
                </c:pt>
                <c:pt idx="3881">
                  <c:v>20.241999999999987</c:v>
                </c:pt>
                <c:pt idx="3882">
                  <c:v>20.234999999999999</c:v>
                </c:pt>
                <c:pt idx="3883">
                  <c:v>20.229999999999986</c:v>
                </c:pt>
                <c:pt idx="3884">
                  <c:v>20.228999999999989</c:v>
                </c:pt>
                <c:pt idx="3885">
                  <c:v>20.218999999999987</c:v>
                </c:pt>
                <c:pt idx="3886">
                  <c:v>20.216999999999999</c:v>
                </c:pt>
                <c:pt idx="3887">
                  <c:v>20.218</c:v>
                </c:pt>
                <c:pt idx="3888">
                  <c:v>20.212999999999987</c:v>
                </c:pt>
                <c:pt idx="3889">
                  <c:v>20.215999999999987</c:v>
                </c:pt>
                <c:pt idx="3890">
                  <c:v>20.204999999999988</c:v>
                </c:pt>
                <c:pt idx="3891">
                  <c:v>20.203999999999986</c:v>
                </c:pt>
                <c:pt idx="3892">
                  <c:v>20.195</c:v>
                </c:pt>
                <c:pt idx="3893">
                  <c:v>20.2</c:v>
                </c:pt>
                <c:pt idx="3894">
                  <c:v>20.192999999999987</c:v>
                </c:pt>
                <c:pt idx="3895">
                  <c:v>20.186999999999987</c:v>
                </c:pt>
                <c:pt idx="3896">
                  <c:v>20.186</c:v>
                </c:pt>
                <c:pt idx="3897">
                  <c:v>20.183</c:v>
                </c:pt>
                <c:pt idx="3898">
                  <c:v>20.169999999999987</c:v>
                </c:pt>
                <c:pt idx="3899">
                  <c:v>20.170999999999999</c:v>
                </c:pt>
                <c:pt idx="3900">
                  <c:v>20.167999999999999</c:v>
                </c:pt>
                <c:pt idx="3901">
                  <c:v>20.161999999999999</c:v>
                </c:pt>
                <c:pt idx="3902">
                  <c:v>20.163</c:v>
                </c:pt>
                <c:pt idx="3903">
                  <c:v>20.158999999999999</c:v>
                </c:pt>
                <c:pt idx="3904">
                  <c:v>20.154000000000021</c:v>
                </c:pt>
                <c:pt idx="3905">
                  <c:v>20.154000000000021</c:v>
                </c:pt>
                <c:pt idx="3906">
                  <c:v>20.149999999999999</c:v>
                </c:pt>
                <c:pt idx="3907">
                  <c:v>20.139999999999997</c:v>
                </c:pt>
                <c:pt idx="3908">
                  <c:v>20.137999999999998</c:v>
                </c:pt>
                <c:pt idx="3909">
                  <c:v>20.141999999999999</c:v>
                </c:pt>
                <c:pt idx="3910">
                  <c:v>20.131000000000022</c:v>
                </c:pt>
                <c:pt idx="3911">
                  <c:v>20.128999999999987</c:v>
                </c:pt>
                <c:pt idx="3912">
                  <c:v>20.125999999999987</c:v>
                </c:pt>
                <c:pt idx="3913">
                  <c:v>20.119999999999997</c:v>
                </c:pt>
                <c:pt idx="3914">
                  <c:v>20.120999999999999</c:v>
                </c:pt>
                <c:pt idx="3915">
                  <c:v>20.11800000000002</c:v>
                </c:pt>
                <c:pt idx="3916">
                  <c:v>20.113000000000021</c:v>
                </c:pt>
                <c:pt idx="3917">
                  <c:v>20.111999999999998</c:v>
                </c:pt>
                <c:pt idx="3918">
                  <c:v>20.107999999999997</c:v>
                </c:pt>
                <c:pt idx="3919">
                  <c:v>20.107999999999997</c:v>
                </c:pt>
                <c:pt idx="3920">
                  <c:v>20.102999999999987</c:v>
                </c:pt>
                <c:pt idx="3921">
                  <c:v>20.101999999999997</c:v>
                </c:pt>
                <c:pt idx="3922">
                  <c:v>20.099999999999987</c:v>
                </c:pt>
                <c:pt idx="3923">
                  <c:v>20.100999999999999</c:v>
                </c:pt>
                <c:pt idx="3924">
                  <c:v>20.097999999999999</c:v>
                </c:pt>
                <c:pt idx="3925">
                  <c:v>20.093</c:v>
                </c:pt>
                <c:pt idx="3926">
                  <c:v>20.087</c:v>
                </c:pt>
                <c:pt idx="3927">
                  <c:v>20.087</c:v>
                </c:pt>
                <c:pt idx="3928">
                  <c:v>20.084</c:v>
                </c:pt>
                <c:pt idx="3929">
                  <c:v>20.081999999999987</c:v>
                </c:pt>
                <c:pt idx="3930">
                  <c:v>20.081</c:v>
                </c:pt>
                <c:pt idx="3931">
                  <c:v>20.076999999999988</c:v>
                </c:pt>
                <c:pt idx="3932">
                  <c:v>20.070999999999987</c:v>
                </c:pt>
                <c:pt idx="3933">
                  <c:v>20.067</c:v>
                </c:pt>
                <c:pt idx="3934">
                  <c:v>20.065999999999974</c:v>
                </c:pt>
                <c:pt idx="3935">
                  <c:v>20.067</c:v>
                </c:pt>
                <c:pt idx="3936">
                  <c:v>20.065999999999974</c:v>
                </c:pt>
                <c:pt idx="3937">
                  <c:v>20.059999999999999</c:v>
                </c:pt>
                <c:pt idx="3938">
                  <c:v>20.064999999999987</c:v>
                </c:pt>
                <c:pt idx="3939">
                  <c:v>20.056999999999999</c:v>
                </c:pt>
                <c:pt idx="3940">
                  <c:v>20.052999999999987</c:v>
                </c:pt>
                <c:pt idx="3941">
                  <c:v>20.052</c:v>
                </c:pt>
                <c:pt idx="3942">
                  <c:v>20.047999999999988</c:v>
                </c:pt>
                <c:pt idx="3943">
                  <c:v>20.046999999999986</c:v>
                </c:pt>
                <c:pt idx="3944">
                  <c:v>20.043999999999986</c:v>
                </c:pt>
                <c:pt idx="3945">
                  <c:v>20.042999999999989</c:v>
                </c:pt>
                <c:pt idx="3946">
                  <c:v>20.041999999999987</c:v>
                </c:pt>
                <c:pt idx="3947">
                  <c:v>20.038</c:v>
                </c:pt>
                <c:pt idx="3948">
                  <c:v>20.036999999999999</c:v>
                </c:pt>
                <c:pt idx="3949">
                  <c:v>20.035</c:v>
                </c:pt>
                <c:pt idx="3950">
                  <c:v>20.029</c:v>
                </c:pt>
                <c:pt idx="3951">
                  <c:v>20.032</c:v>
                </c:pt>
                <c:pt idx="3952">
                  <c:v>20.024999999999999</c:v>
                </c:pt>
                <c:pt idx="3953">
                  <c:v>20.021999999999988</c:v>
                </c:pt>
                <c:pt idx="3954">
                  <c:v>20.020999999999987</c:v>
                </c:pt>
                <c:pt idx="3955">
                  <c:v>20.020999999999987</c:v>
                </c:pt>
                <c:pt idx="3956">
                  <c:v>20.020999999999987</c:v>
                </c:pt>
                <c:pt idx="3957">
                  <c:v>20.012999999999987</c:v>
                </c:pt>
                <c:pt idx="3958">
                  <c:v>20.016999999999999</c:v>
                </c:pt>
                <c:pt idx="3959">
                  <c:v>20.016999999999999</c:v>
                </c:pt>
                <c:pt idx="3960">
                  <c:v>20.007999999999999</c:v>
                </c:pt>
                <c:pt idx="3961">
                  <c:v>20.008999999999986</c:v>
                </c:pt>
                <c:pt idx="3962">
                  <c:v>20.004999999999999</c:v>
                </c:pt>
                <c:pt idx="3963">
                  <c:v>20.003</c:v>
                </c:pt>
                <c:pt idx="3964">
                  <c:v>20</c:v>
                </c:pt>
                <c:pt idx="3965">
                  <c:v>19.997999999999987</c:v>
                </c:pt>
                <c:pt idx="3966">
                  <c:v>19.997999999999987</c:v>
                </c:pt>
                <c:pt idx="3967">
                  <c:v>19.994999999999987</c:v>
                </c:pt>
                <c:pt idx="3968">
                  <c:v>19.994999999999987</c:v>
                </c:pt>
                <c:pt idx="3969">
                  <c:v>19.992999999999974</c:v>
                </c:pt>
                <c:pt idx="3970">
                  <c:v>19.997</c:v>
                </c:pt>
                <c:pt idx="3971">
                  <c:v>19.988999999999969</c:v>
                </c:pt>
                <c:pt idx="3972">
                  <c:v>19.98699999999997</c:v>
                </c:pt>
                <c:pt idx="3973">
                  <c:v>19.982999999999969</c:v>
                </c:pt>
                <c:pt idx="3974">
                  <c:v>19.98399999999997</c:v>
                </c:pt>
                <c:pt idx="3975">
                  <c:v>19.977999999999987</c:v>
                </c:pt>
                <c:pt idx="3976">
                  <c:v>19.979999999999986</c:v>
                </c:pt>
                <c:pt idx="3977">
                  <c:v>19.977999999999987</c:v>
                </c:pt>
                <c:pt idx="3978">
                  <c:v>19.974999999999987</c:v>
                </c:pt>
                <c:pt idx="3979">
                  <c:v>19.972999999999974</c:v>
                </c:pt>
                <c:pt idx="3980">
                  <c:v>19.966999999999974</c:v>
                </c:pt>
                <c:pt idx="3981">
                  <c:v>19.974</c:v>
                </c:pt>
                <c:pt idx="3982">
                  <c:v>19.97</c:v>
                </c:pt>
                <c:pt idx="3983">
                  <c:v>19.964999999999989</c:v>
                </c:pt>
                <c:pt idx="3984">
                  <c:v>19.959999999999987</c:v>
                </c:pt>
                <c:pt idx="3985">
                  <c:v>19.963999999999974</c:v>
                </c:pt>
                <c:pt idx="3986">
                  <c:v>19.962999999999969</c:v>
                </c:pt>
                <c:pt idx="3987">
                  <c:v>19.959999999999987</c:v>
                </c:pt>
                <c:pt idx="3988">
                  <c:v>19.959</c:v>
                </c:pt>
                <c:pt idx="3989">
                  <c:v>19.953999999999986</c:v>
                </c:pt>
                <c:pt idx="3990">
                  <c:v>19.954999999999988</c:v>
                </c:pt>
                <c:pt idx="3991">
                  <c:v>19.94899999999997</c:v>
                </c:pt>
                <c:pt idx="3992">
                  <c:v>19.950999999999986</c:v>
                </c:pt>
                <c:pt idx="3993">
                  <c:v>19.94899999999997</c:v>
                </c:pt>
                <c:pt idx="3994">
                  <c:v>19.943999999999978</c:v>
                </c:pt>
                <c:pt idx="3995">
                  <c:v>19.942999999999969</c:v>
                </c:pt>
                <c:pt idx="3996">
                  <c:v>19.946999999999989</c:v>
                </c:pt>
                <c:pt idx="3997">
                  <c:v>19.943999999999978</c:v>
                </c:pt>
                <c:pt idx="3998">
                  <c:v>19.943999999999978</c:v>
                </c:pt>
                <c:pt idx="3999">
                  <c:v>19.940999999999974</c:v>
                </c:pt>
                <c:pt idx="4000">
                  <c:v>19.936</c:v>
                </c:pt>
                <c:pt idx="4001">
                  <c:v>19.941999999999986</c:v>
                </c:pt>
                <c:pt idx="4002">
                  <c:v>19.937999999999999</c:v>
                </c:pt>
                <c:pt idx="4003">
                  <c:v>19.933</c:v>
                </c:pt>
                <c:pt idx="4004">
                  <c:v>19.93</c:v>
                </c:pt>
                <c:pt idx="4005">
                  <c:v>19.930999999999987</c:v>
                </c:pt>
                <c:pt idx="4006">
                  <c:v>19.931999999999999</c:v>
                </c:pt>
                <c:pt idx="4007">
                  <c:v>19.927</c:v>
                </c:pt>
                <c:pt idx="4008">
                  <c:v>19.930999999999987</c:v>
                </c:pt>
                <c:pt idx="4009">
                  <c:v>19.924999999999986</c:v>
                </c:pt>
                <c:pt idx="4010">
                  <c:v>19.92599999999997</c:v>
                </c:pt>
                <c:pt idx="4011">
                  <c:v>19.927</c:v>
                </c:pt>
                <c:pt idx="4012">
                  <c:v>19.924999999999986</c:v>
                </c:pt>
                <c:pt idx="4013">
                  <c:v>19.921999999999986</c:v>
                </c:pt>
                <c:pt idx="4014">
                  <c:v>19.92599999999997</c:v>
                </c:pt>
                <c:pt idx="4015">
                  <c:v>19.918999999999986</c:v>
                </c:pt>
                <c:pt idx="4016">
                  <c:v>19.919999999999987</c:v>
                </c:pt>
                <c:pt idx="4017">
                  <c:v>19.919999999999987</c:v>
                </c:pt>
                <c:pt idx="4018">
                  <c:v>19.917999999999999</c:v>
                </c:pt>
                <c:pt idx="4019">
                  <c:v>19.917999999999999</c:v>
                </c:pt>
                <c:pt idx="4020">
                  <c:v>19.914999999999999</c:v>
                </c:pt>
                <c:pt idx="4021">
                  <c:v>19.920999999999989</c:v>
                </c:pt>
                <c:pt idx="4022">
                  <c:v>19.907999999999987</c:v>
                </c:pt>
                <c:pt idx="4023">
                  <c:v>19.91</c:v>
                </c:pt>
                <c:pt idx="4024">
                  <c:v>19.913</c:v>
                </c:pt>
                <c:pt idx="4025">
                  <c:v>19.911999999999999</c:v>
                </c:pt>
                <c:pt idx="4026">
                  <c:v>19.908999999999974</c:v>
                </c:pt>
                <c:pt idx="4027">
                  <c:v>19.907999999999987</c:v>
                </c:pt>
                <c:pt idx="4028">
                  <c:v>19.904</c:v>
                </c:pt>
                <c:pt idx="4029">
                  <c:v>19.905999999999974</c:v>
                </c:pt>
                <c:pt idx="4030">
                  <c:v>19.908999999999974</c:v>
                </c:pt>
                <c:pt idx="4031">
                  <c:v>19.904999999999987</c:v>
                </c:pt>
                <c:pt idx="4032">
                  <c:v>19.899999999999999</c:v>
                </c:pt>
                <c:pt idx="4033">
                  <c:v>19.901999999999987</c:v>
                </c:pt>
                <c:pt idx="4034">
                  <c:v>19.898999999999987</c:v>
                </c:pt>
                <c:pt idx="4035">
                  <c:v>19.899999999999999</c:v>
                </c:pt>
                <c:pt idx="4036">
                  <c:v>19.898</c:v>
                </c:pt>
                <c:pt idx="4037">
                  <c:v>19.901</c:v>
                </c:pt>
                <c:pt idx="4038">
                  <c:v>19.895999999999987</c:v>
                </c:pt>
                <c:pt idx="4039">
                  <c:v>19.895</c:v>
                </c:pt>
                <c:pt idx="4040">
                  <c:v>19.895999999999987</c:v>
                </c:pt>
                <c:pt idx="4041">
                  <c:v>19.891999999999999</c:v>
                </c:pt>
                <c:pt idx="4042">
                  <c:v>19.892999999999986</c:v>
                </c:pt>
                <c:pt idx="4043">
                  <c:v>19.893999999999988</c:v>
                </c:pt>
                <c:pt idx="4044">
                  <c:v>19.895</c:v>
                </c:pt>
                <c:pt idx="4045">
                  <c:v>19.889999999999986</c:v>
                </c:pt>
                <c:pt idx="4046">
                  <c:v>19.889999999999986</c:v>
                </c:pt>
                <c:pt idx="4047">
                  <c:v>19.886999999999986</c:v>
                </c:pt>
                <c:pt idx="4048">
                  <c:v>19.884999999999987</c:v>
                </c:pt>
                <c:pt idx="4049">
                  <c:v>19.886999999999986</c:v>
                </c:pt>
                <c:pt idx="4050">
                  <c:v>19.884999999999987</c:v>
                </c:pt>
                <c:pt idx="4051">
                  <c:v>19.887999999999987</c:v>
                </c:pt>
                <c:pt idx="4052">
                  <c:v>19.883999999999986</c:v>
                </c:pt>
                <c:pt idx="4053">
                  <c:v>19.884999999999987</c:v>
                </c:pt>
                <c:pt idx="4054">
                  <c:v>19.886999999999986</c:v>
                </c:pt>
                <c:pt idx="4055">
                  <c:v>19.878999999999987</c:v>
                </c:pt>
                <c:pt idx="4056">
                  <c:v>19.881999999999987</c:v>
                </c:pt>
                <c:pt idx="4057">
                  <c:v>19.882999999999978</c:v>
                </c:pt>
                <c:pt idx="4058">
                  <c:v>19.882999999999978</c:v>
                </c:pt>
                <c:pt idx="4059">
                  <c:v>19.878</c:v>
                </c:pt>
                <c:pt idx="4060">
                  <c:v>19.875999999999987</c:v>
                </c:pt>
                <c:pt idx="4061">
                  <c:v>19.88</c:v>
                </c:pt>
                <c:pt idx="4062">
                  <c:v>19.873999999999999</c:v>
                </c:pt>
                <c:pt idx="4063">
                  <c:v>19.881</c:v>
                </c:pt>
                <c:pt idx="4064">
                  <c:v>19.881999999999987</c:v>
                </c:pt>
                <c:pt idx="4065">
                  <c:v>19.875</c:v>
                </c:pt>
                <c:pt idx="4066">
                  <c:v>19.876999999999999</c:v>
                </c:pt>
                <c:pt idx="4067">
                  <c:v>19.870999999999999</c:v>
                </c:pt>
                <c:pt idx="4068">
                  <c:v>19.870999999999999</c:v>
                </c:pt>
                <c:pt idx="4069">
                  <c:v>19.864999999999988</c:v>
                </c:pt>
                <c:pt idx="4070">
                  <c:v>19.873999999999999</c:v>
                </c:pt>
                <c:pt idx="4071">
                  <c:v>19.875</c:v>
                </c:pt>
                <c:pt idx="4072">
                  <c:v>19.867999999999999</c:v>
                </c:pt>
                <c:pt idx="4073">
                  <c:v>19.869</c:v>
                </c:pt>
                <c:pt idx="4074">
                  <c:v>19.866</c:v>
                </c:pt>
                <c:pt idx="4075">
                  <c:v>19.864999999999988</c:v>
                </c:pt>
                <c:pt idx="4076">
                  <c:v>19.866999999999987</c:v>
                </c:pt>
                <c:pt idx="4077">
                  <c:v>19.863999999999987</c:v>
                </c:pt>
                <c:pt idx="4078">
                  <c:v>19.863999999999987</c:v>
                </c:pt>
                <c:pt idx="4079">
                  <c:v>19.863</c:v>
                </c:pt>
                <c:pt idx="4080">
                  <c:v>19.864999999999988</c:v>
                </c:pt>
                <c:pt idx="4081">
                  <c:v>19.863</c:v>
                </c:pt>
                <c:pt idx="4082">
                  <c:v>19.866999999999987</c:v>
                </c:pt>
                <c:pt idx="4083">
                  <c:v>19.861999999999988</c:v>
                </c:pt>
                <c:pt idx="4084">
                  <c:v>19.858999999999988</c:v>
                </c:pt>
                <c:pt idx="4085">
                  <c:v>19.864999999999988</c:v>
                </c:pt>
                <c:pt idx="4086">
                  <c:v>19.861999999999988</c:v>
                </c:pt>
                <c:pt idx="4087">
                  <c:v>19.86</c:v>
                </c:pt>
                <c:pt idx="4088">
                  <c:v>19.86</c:v>
                </c:pt>
                <c:pt idx="4089">
                  <c:v>19.866999999999987</c:v>
                </c:pt>
                <c:pt idx="4090">
                  <c:v>19.864999999999988</c:v>
                </c:pt>
                <c:pt idx="4091">
                  <c:v>19.858999999999988</c:v>
                </c:pt>
                <c:pt idx="4092">
                  <c:v>19.858999999999988</c:v>
                </c:pt>
                <c:pt idx="4093">
                  <c:v>19.855999999999987</c:v>
                </c:pt>
                <c:pt idx="4094">
                  <c:v>19.866</c:v>
                </c:pt>
                <c:pt idx="4095">
                  <c:v>19.856999999999999</c:v>
                </c:pt>
                <c:pt idx="4096">
                  <c:v>19.857999999999997</c:v>
                </c:pt>
                <c:pt idx="4097">
                  <c:v>19.855999999999987</c:v>
                </c:pt>
                <c:pt idx="4098">
                  <c:v>19.856999999999999</c:v>
                </c:pt>
                <c:pt idx="4099">
                  <c:v>19.857999999999997</c:v>
                </c:pt>
                <c:pt idx="4100">
                  <c:v>19.854999999999997</c:v>
                </c:pt>
                <c:pt idx="4101">
                  <c:v>19.851999999999997</c:v>
                </c:pt>
                <c:pt idx="4102">
                  <c:v>19.847999999999999</c:v>
                </c:pt>
                <c:pt idx="4103">
                  <c:v>19.858999999999988</c:v>
                </c:pt>
                <c:pt idx="4104">
                  <c:v>19.853999999999999</c:v>
                </c:pt>
                <c:pt idx="4105">
                  <c:v>19.851999999999997</c:v>
                </c:pt>
                <c:pt idx="4106">
                  <c:v>19.851999999999997</c:v>
                </c:pt>
                <c:pt idx="4107">
                  <c:v>19.849999999999987</c:v>
                </c:pt>
                <c:pt idx="4108">
                  <c:v>19.847999999999999</c:v>
                </c:pt>
                <c:pt idx="4109">
                  <c:v>19.851999999999997</c:v>
                </c:pt>
                <c:pt idx="4110">
                  <c:v>19.847999999999999</c:v>
                </c:pt>
                <c:pt idx="4111">
                  <c:v>19.856999999999999</c:v>
                </c:pt>
                <c:pt idx="4112">
                  <c:v>19.846999999999987</c:v>
                </c:pt>
                <c:pt idx="4113">
                  <c:v>19.847999999999999</c:v>
                </c:pt>
                <c:pt idx="4114">
                  <c:v>19.843</c:v>
                </c:pt>
                <c:pt idx="4115">
                  <c:v>19.843999999999987</c:v>
                </c:pt>
                <c:pt idx="4116">
                  <c:v>19.849999999999987</c:v>
                </c:pt>
                <c:pt idx="4117">
                  <c:v>19.844999999999999</c:v>
                </c:pt>
                <c:pt idx="4118">
                  <c:v>19.846999999999987</c:v>
                </c:pt>
                <c:pt idx="4119">
                  <c:v>19.841999999999999</c:v>
                </c:pt>
                <c:pt idx="4120">
                  <c:v>19.851999999999997</c:v>
                </c:pt>
                <c:pt idx="4121">
                  <c:v>19.840999999999987</c:v>
                </c:pt>
                <c:pt idx="4122">
                  <c:v>19.847999999999999</c:v>
                </c:pt>
                <c:pt idx="4123">
                  <c:v>19.847999999999999</c:v>
                </c:pt>
                <c:pt idx="4124">
                  <c:v>19.840999999999987</c:v>
                </c:pt>
                <c:pt idx="4125">
                  <c:v>19.846999999999987</c:v>
                </c:pt>
                <c:pt idx="4126">
                  <c:v>19.844999999999999</c:v>
                </c:pt>
                <c:pt idx="4127">
                  <c:v>19.843999999999987</c:v>
                </c:pt>
                <c:pt idx="4128">
                  <c:v>19.840999999999987</c:v>
                </c:pt>
                <c:pt idx="4129">
                  <c:v>19.846</c:v>
                </c:pt>
                <c:pt idx="4130">
                  <c:v>19.841999999999999</c:v>
                </c:pt>
                <c:pt idx="4131">
                  <c:v>19.841999999999999</c:v>
                </c:pt>
                <c:pt idx="4132">
                  <c:v>19.846999999999987</c:v>
                </c:pt>
                <c:pt idx="4133">
                  <c:v>19.843999999999987</c:v>
                </c:pt>
                <c:pt idx="4134">
                  <c:v>19.849999999999987</c:v>
                </c:pt>
                <c:pt idx="4135">
                  <c:v>19.843999999999987</c:v>
                </c:pt>
                <c:pt idx="4136">
                  <c:v>19.846</c:v>
                </c:pt>
                <c:pt idx="4137">
                  <c:v>19.843</c:v>
                </c:pt>
                <c:pt idx="4138">
                  <c:v>19.841999999999999</c:v>
                </c:pt>
                <c:pt idx="4139">
                  <c:v>19.846999999999987</c:v>
                </c:pt>
                <c:pt idx="4140">
                  <c:v>19.841999999999999</c:v>
                </c:pt>
                <c:pt idx="4141">
                  <c:v>19.840999999999987</c:v>
                </c:pt>
                <c:pt idx="4142">
                  <c:v>19.837000000000021</c:v>
                </c:pt>
                <c:pt idx="4143">
                  <c:v>19.838999999999999</c:v>
                </c:pt>
                <c:pt idx="4144">
                  <c:v>19.841999999999999</c:v>
                </c:pt>
                <c:pt idx="4145">
                  <c:v>19.838999999999999</c:v>
                </c:pt>
                <c:pt idx="4146">
                  <c:v>19.84</c:v>
                </c:pt>
                <c:pt idx="4147">
                  <c:v>19.846</c:v>
                </c:pt>
                <c:pt idx="4148">
                  <c:v>19.84</c:v>
                </c:pt>
                <c:pt idx="4149">
                  <c:v>19.837000000000021</c:v>
                </c:pt>
                <c:pt idx="4150">
                  <c:v>19.840999999999987</c:v>
                </c:pt>
                <c:pt idx="4151">
                  <c:v>19.843</c:v>
                </c:pt>
                <c:pt idx="4152">
                  <c:v>19.838999999999999</c:v>
                </c:pt>
                <c:pt idx="4153">
                  <c:v>19.837000000000021</c:v>
                </c:pt>
                <c:pt idx="4154">
                  <c:v>19.846</c:v>
                </c:pt>
                <c:pt idx="4155">
                  <c:v>19.840999999999987</c:v>
                </c:pt>
                <c:pt idx="4156">
                  <c:v>19.843999999999987</c:v>
                </c:pt>
                <c:pt idx="4157">
                  <c:v>19.840999999999987</c:v>
                </c:pt>
                <c:pt idx="4158">
                  <c:v>19.844999999999999</c:v>
                </c:pt>
                <c:pt idx="4159">
                  <c:v>19.838999999999999</c:v>
                </c:pt>
                <c:pt idx="4160">
                  <c:v>19.832999999999988</c:v>
                </c:pt>
                <c:pt idx="4161">
                  <c:v>19.834000000000021</c:v>
                </c:pt>
                <c:pt idx="4162">
                  <c:v>19.837000000000021</c:v>
                </c:pt>
                <c:pt idx="4163">
                  <c:v>19.84</c:v>
                </c:pt>
                <c:pt idx="4164">
                  <c:v>19.84</c:v>
                </c:pt>
                <c:pt idx="4165">
                  <c:v>19.844999999999999</c:v>
                </c:pt>
                <c:pt idx="4166">
                  <c:v>19.840999999999987</c:v>
                </c:pt>
                <c:pt idx="4167">
                  <c:v>19.837000000000021</c:v>
                </c:pt>
                <c:pt idx="4168">
                  <c:v>19.843</c:v>
                </c:pt>
                <c:pt idx="4169">
                  <c:v>19.838999999999999</c:v>
                </c:pt>
                <c:pt idx="4170">
                  <c:v>19.840999999999987</c:v>
                </c:pt>
                <c:pt idx="4171">
                  <c:v>19.837000000000021</c:v>
                </c:pt>
                <c:pt idx="4172">
                  <c:v>19.837999999999997</c:v>
                </c:pt>
                <c:pt idx="4173">
                  <c:v>19.84</c:v>
                </c:pt>
                <c:pt idx="4174">
                  <c:v>19.837999999999997</c:v>
                </c:pt>
                <c:pt idx="4175">
                  <c:v>19.84</c:v>
                </c:pt>
                <c:pt idx="4176">
                  <c:v>19.835999999999999</c:v>
                </c:pt>
                <c:pt idx="4177">
                  <c:v>19.834999999999997</c:v>
                </c:pt>
                <c:pt idx="4178">
                  <c:v>19.843</c:v>
                </c:pt>
                <c:pt idx="4179">
                  <c:v>19.834999999999997</c:v>
                </c:pt>
                <c:pt idx="4180">
                  <c:v>19.831000000000021</c:v>
                </c:pt>
                <c:pt idx="4181">
                  <c:v>19.835999999999999</c:v>
                </c:pt>
                <c:pt idx="4182">
                  <c:v>19.84</c:v>
                </c:pt>
                <c:pt idx="4183">
                  <c:v>19.835999999999999</c:v>
                </c:pt>
                <c:pt idx="4184">
                  <c:v>19.837000000000021</c:v>
                </c:pt>
                <c:pt idx="4185">
                  <c:v>19.832999999999988</c:v>
                </c:pt>
                <c:pt idx="4186">
                  <c:v>19.834999999999997</c:v>
                </c:pt>
                <c:pt idx="4187">
                  <c:v>19.835999999999999</c:v>
                </c:pt>
                <c:pt idx="4188">
                  <c:v>19.835999999999999</c:v>
                </c:pt>
                <c:pt idx="4189">
                  <c:v>19.834999999999997</c:v>
                </c:pt>
                <c:pt idx="4190">
                  <c:v>19.835999999999999</c:v>
                </c:pt>
                <c:pt idx="4191">
                  <c:v>19.835999999999999</c:v>
                </c:pt>
                <c:pt idx="4192">
                  <c:v>19.837000000000021</c:v>
                </c:pt>
                <c:pt idx="4193">
                  <c:v>19.834000000000021</c:v>
                </c:pt>
                <c:pt idx="4194">
                  <c:v>19.837000000000021</c:v>
                </c:pt>
                <c:pt idx="4195">
                  <c:v>19.834999999999997</c:v>
                </c:pt>
                <c:pt idx="4196">
                  <c:v>19.837000000000021</c:v>
                </c:pt>
                <c:pt idx="4197">
                  <c:v>19.837000000000021</c:v>
                </c:pt>
                <c:pt idx="4198">
                  <c:v>19.837000000000021</c:v>
                </c:pt>
                <c:pt idx="4199">
                  <c:v>19.835999999999999</c:v>
                </c:pt>
                <c:pt idx="4200">
                  <c:v>19.837999999999997</c:v>
                </c:pt>
                <c:pt idx="4201">
                  <c:v>19.837000000000021</c:v>
                </c:pt>
                <c:pt idx="4202">
                  <c:v>19.837999999999997</c:v>
                </c:pt>
                <c:pt idx="4203">
                  <c:v>19.837000000000021</c:v>
                </c:pt>
                <c:pt idx="4204">
                  <c:v>19.837000000000021</c:v>
                </c:pt>
                <c:pt idx="4205">
                  <c:v>19.832999999999988</c:v>
                </c:pt>
                <c:pt idx="4206">
                  <c:v>19.840999999999987</c:v>
                </c:pt>
                <c:pt idx="4207">
                  <c:v>19.834000000000021</c:v>
                </c:pt>
                <c:pt idx="4208">
                  <c:v>19.841999999999999</c:v>
                </c:pt>
                <c:pt idx="4209">
                  <c:v>19.834999999999997</c:v>
                </c:pt>
                <c:pt idx="4210">
                  <c:v>19.834999999999997</c:v>
                </c:pt>
                <c:pt idx="4211">
                  <c:v>19.834000000000021</c:v>
                </c:pt>
                <c:pt idx="4212">
                  <c:v>19.834000000000021</c:v>
                </c:pt>
                <c:pt idx="4213">
                  <c:v>19.837999999999997</c:v>
                </c:pt>
                <c:pt idx="4214">
                  <c:v>19.832999999999988</c:v>
                </c:pt>
                <c:pt idx="4215">
                  <c:v>19.832999999999988</c:v>
                </c:pt>
                <c:pt idx="4216">
                  <c:v>19.838999999999999</c:v>
                </c:pt>
                <c:pt idx="4217">
                  <c:v>19.834000000000021</c:v>
                </c:pt>
                <c:pt idx="4218">
                  <c:v>19.831999999999997</c:v>
                </c:pt>
                <c:pt idx="4219">
                  <c:v>19.834999999999997</c:v>
                </c:pt>
                <c:pt idx="4220">
                  <c:v>19.837000000000021</c:v>
                </c:pt>
                <c:pt idx="4221">
                  <c:v>19.835999999999999</c:v>
                </c:pt>
                <c:pt idx="4222">
                  <c:v>19.834999999999997</c:v>
                </c:pt>
                <c:pt idx="4223">
                  <c:v>19.834999999999997</c:v>
                </c:pt>
                <c:pt idx="4224">
                  <c:v>19.832999999999988</c:v>
                </c:pt>
                <c:pt idx="4225">
                  <c:v>19.834000000000021</c:v>
                </c:pt>
                <c:pt idx="4226">
                  <c:v>19.831999999999997</c:v>
                </c:pt>
                <c:pt idx="4227">
                  <c:v>19.837000000000021</c:v>
                </c:pt>
                <c:pt idx="4228">
                  <c:v>19.84</c:v>
                </c:pt>
                <c:pt idx="4229">
                  <c:v>19.834000000000021</c:v>
                </c:pt>
                <c:pt idx="4230">
                  <c:v>19.835999999999999</c:v>
                </c:pt>
                <c:pt idx="4231">
                  <c:v>19.837999999999997</c:v>
                </c:pt>
                <c:pt idx="4232">
                  <c:v>19.831999999999997</c:v>
                </c:pt>
                <c:pt idx="4233">
                  <c:v>19.834000000000021</c:v>
                </c:pt>
                <c:pt idx="4234">
                  <c:v>19.831000000000021</c:v>
                </c:pt>
                <c:pt idx="4235">
                  <c:v>19.837000000000021</c:v>
                </c:pt>
                <c:pt idx="4236">
                  <c:v>19.835999999999999</c:v>
                </c:pt>
                <c:pt idx="4237">
                  <c:v>19.837000000000021</c:v>
                </c:pt>
                <c:pt idx="4238">
                  <c:v>19.837999999999997</c:v>
                </c:pt>
                <c:pt idx="4239">
                  <c:v>19.832999999999988</c:v>
                </c:pt>
                <c:pt idx="4240">
                  <c:v>19.834999999999997</c:v>
                </c:pt>
                <c:pt idx="4241">
                  <c:v>19.840999999999987</c:v>
                </c:pt>
                <c:pt idx="4242">
                  <c:v>19.841999999999999</c:v>
                </c:pt>
                <c:pt idx="4243">
                  <c:v>19.834000000000021</c:v>
                </c:pt>
                <c:pt idx="4244">
                  <c:v>19.834999999999997</c:v>
                </c:pt>
                <c:pt idx="4245">
                  <c:v>19.832999999999988</c:v>
                </c:pt>
                <c:pt idx="4246">
                  <c:v>19.834000000000021</c:v>
                </c:pt>
                <c:pt idx="4247">
                  <c:v>19.828999999999986</c:v>
                </c:pt>
                <c:pt idx="4248">
                  <c:v>19.828999999999986</c:v>
                </c:pt>
                <c:pt idx="4249">
                  <c:v>19.829999999999988</c:v>
                </c:pt>
                <c:pt idx="4250">
                  <c:v>19.834999999999997</c:v>
                </c:pt>
                <c:pt idx="4251">
                  <c:v>19.835999999999999</c:v>
                </c:pt>
                <c:pt idx="4252">
                  <c:v>19.835999999999999</c:v>
                </c:pt>
                <c:pt idx="4253">
                  <c:v>19.832999999999988</c:v>
                </c:pt>
                <c:pt idx="4254">
                  <c:v>19.832999999999988</c:v>
                </c:pt>
                <c:pt idx="4255">
                  <c:v>19.834999999999997</c:v>
                </c:pt>
                <c:pt idx="4256">
                  <c:v>19.834000000000021</c:v>
                </c:pt>
                <c:pt idx="4257">
                  <c:v>19.831999999999997</c:v>
                </c:pt>
                <c:pt idx="4258">
                  <c:v>19.835999999999999</c:v>
                </c:pt>
                <c:pt idx="4259">
                  <c:v>19.834999999999997</c:v>
                </c:pt>
                <c:pt idx="4260">
                  <c:v>19.834999999999997</c:v>
                </c:pt>
                <c:pt idx="4261">
                  <c:v>19.838999999999999</c:v>
                </c:pt>
                <c:pt idx="4262">
                  <c:v>19.834999999999997</c:v>
                </c:pt>
                <c:pt idx="4263">
                  <c:v>19.831000000000021</c:v>
                </c:pt>
                <c:pt idx="4264">
                  <c:v>19.827999999999999</c:v>
                </c:pt>
                <c:pt idx="4265">
                  <c:v>19.828999999999986</c:v>
                </c:pt>
                <c:pt idx="4266">
                  <c:v>19.841999999999999</c:v>
                </c:pt>
                <c:pt idx="4267">
                  <c:v>19.837999999999997</c:v>
                </c:pt>
                <c:pt idx="4268">
                  <c:v>19.828999999999986</c:v>
                </c:pt>
                <c:pt idx="4269">
                  <c:v>19.832999999999988</c:v>
                </c:pt>
                <c:pt idx="4270">
                  <c:v>19.828999999999986</c:v>
                </c:pt>
                <c:pt idx="4271">
                  <c:v>19.828999999999986</c:v>
                </c:pt>
                <c:pt idx="4272">
                  <c:v>19.829999999999988</c:v>
                </c:pt>
                <c:pt idx="4273">
                  <c:v>19.829999999999988</c:v>
                </c:pt>
                <c:pt idx="4274">
                  <c:v>19.831999999999997</c:v>
                </c:pt>
                <c:pt idx="4275">
                  <c:v>19.828999999999986</c:v>
                </c:pt>
                <c:pt idx="4276">
                  <c:v>19.831000000000021</c:v>
                </c:pt>
                <c:pt idx="4277">
                  <c:v>19.831000000000021</c:v>
                </c:pt>
                <c:pt idx="4278">
                  <c:v>19.831999999999997</c:v>
                </c:pt>
                <c:pt idx="4279">
                  <c:v>19.831000000000021</c:v>
                </c:pt>
                <c:pt idx="4280">
                  <c:v>19.831000000000021</c:v>
                </c:pt>
                <c:pt idx="4281">
                  <c:v>19.828999999999986</c:v>
                </c:pt>
                <c:pt idx="4282">
                  <c:v>19.832999999999988</c:v>
                </c:pt>
                <c:pt idx="4283">
                  <c:v>19.831999999999997</c:v>
                </c:pt>
                <c:pt idx="4284">
                  <c:v>19.834000000000021</c:v>
                </c:pt>
                <c:pt idx="4285">
                  <c:v>19.826999999999988</c:v>
                </c:pt>
                <c:pt idx="4286">
                  <c:v>19.827999999999999</c:v>
                </c:pt>
                <c:pt idx="4287">
                  <c:v>19.825999999999986</c:v>
                </c:pt>
                <c:pt idx="4288">
                  <c:v>19.829999999999988</c:v>
                </c:pt>
                <c:pt idx="4289">
                  <c:v>19.826999999999988</c:v>
                </c:pt>
                <c:pt idx="4290">
                  <c:v>19.829999999999988</c:v>
                </c:pt>
                <c:pt idx="4291">
                  <c:v>19.828999999999986</c:v>
                </c:pt>
                <c:pt idx="4292">
                  <c:v>19.831999999999997</c:v>
                </c:pt>
                <c:pt idx="4293">
                  <c:v>19.837000000000021</c:v>
                </c:pt>
                <c:pt idx="4294">
                  <c:v>19.831000000000021</c:v>
                </c:pt>
                <c:pt idx="4295">
                  <c:v>19.834999999999997</c:v>
                </c:pt>
                <c:pt idx="4296">
                  <c:v>19.832999999999988</c:v>
                </c:pt>
                <c:pt idx="4297">
                  <c:v>19.832999999999988</c:v>
                </c:pt>
                <c:pt idx="4298">
                  <c:v>19.831999999999997</c:v>
                </c:pt>
                <c:pt idx="4299">
                  <c:v>19.834000000000021</c:v>
                </c:pt>
                <c:pt idx="4300">
                  <c:v>19.840999999999987</c:v>
                </c:pt>
                <c:pt idx="4301">
                  <c:v>19.837999999999997</c:v>
                </c:pt>
                <c:pt idx="4302">
                  <c:v>19.837000000000021</c:v>
                </c:pt>
                <c:pt idx="4303">
                  <c:v>19.831999999999997</c:v>
                </c:pt>
                <c:pt idx="4304">
                  <c:v>19.835999999999999</c:v>
                </c:pt>
                <c:pt idx="4305">
                  <c:v>19.834999999999997</c:v>
                </c:pt>
                <c:pt idx="4306">
                  <c:v>19.832999999999988</c:v>
                </c:pt>
                <c:pt idx="4307">
                  <c:v>19.837999999999997</c:v>
                </c:pt>
                <c:pt idx="4308">
                  <c:v>19.834999999999997</c:v>
                </c:pt>
                <c:pt idx="4309">
                  <c:v>19.832999999999988</c:v>
                </c:pt>
                <c:pt idx="4310">
                  <c:v>19.837999999999997</c:v>
                </c:pt>
                <c:pt idx="4311">
                  <c:v>19.837999999999997</c:v>
                </c:pt>
                <c:pt idx="4312">
                  <c:v>19.837000000000021</c:v>
                </c:pt>
                <c:pt idx="4313">
                  <c:v>19.834000000000021</c:v>
                </c:pt>
                <c:pt idx="4314">
                  <c:v>19.834999999999997</c:v>
                </c:pt>
                <c:pt idx="4315">
                  <c:v>19.837000000000021</c:v>
                </c:pt>
                <c:pt idx="4316">
                  <c:v>19.831999999999997</c:v>
                </c:pt>
                <c:pt idx="4317">
                  <c:v>19.835999999999999</c:v>
                </c:pt>
                <c:pt idx="4318">
                  <c:v>19.834999999999997</c:v>
                </c:pt>
                <c:pt idx="4319">
                  <c:v>19.837999999999997</c:v>
                </c:pt>
                <c:pt idx="4320">
                  <c:v>19.840999999999987</c:v>
                </c:pt>
                <c:pt idx="4321">
                  <c:v>19.838999999999999</c:v>
                </c:pt>
                <c:pt idx="4322">
                  <c:v>19.840999999999987</c:v>
                </c:pt>
                <c:pt idx="4323">
                  <c:v>19.844999999999999</c:v>
                </c:pt>
                <c:pt idx="4324">
                  <c:v>19.846999999999987</c:v>
                </c:pt>
                <c:pt idx="4325">
                  <c:v>19.841999999999999</c:v>
                </c:pt>
                <c:pt idx="4326">
                  <c:v>19.844999999999999</c:v>
                </c:pt>
                <c:pt idx="4327">
                  <c:v>19.846</c:v>
                </c:pt>
                <c:pt idx="4328">
                  <c:v>19.840999999999987</c:v>
                </c:pt>
                <c:pt idx="4329">
                  <c:v>19.844999999999999</c:v>
                </c:pt>
                <c:pt idx="4330">
                  <c:v>19.834999999999997</c:v>
                </c:pt>
                <c:pt idx="4331">
                  <c:v>19.841999999999999</c:v>
                </c:pt>
                <c:pt idx="4332">
                  <c:v>19.841999999999999</c:v>
                </c:pt>
                <c:pt idx="4333">
                  <c:v>19.841999999999999</c:v>
                </c:pt>
                <c:pt idx="4334">
                  <c:v>19.849999999999987</c:v>
                </c:pt>
                <c:pt idx="4335">
                  <c:v>19.841999999999999</c:v>
                </c:pt>
                <c:pt idx="4336">
                  <c:v>19.84</c:v>
                </c:pt>
                <c:pt idx="4337">
                  <c:v>19.837999999999997</c:v>
                </c:pt>
                <c:pt idx="4338">
                  <c:v>19.846</c:v>
                </c:pt>
                <c:pt idx="4339">
                  <c:v>19.841999999999999</c:v>
                </c:pt>
                <c:pt idx="4340">
                  <c:v>19.838999999999999</c:v>
                </c:pt>
                <c:pt idx="4341">
                  <c:v>19.84</c:v>
                </c:pt>
                <c:pt idx="4342">
                  <c:v>19.843999999999987</c:v>
                </c:pt>
                <c:pt idx="4343">
                  <c:v>19.843</c:v>
                </c:pt>
                <c:pt idx="4344">
                  <c:v>19.850999999999999</c:v>
                </c:pt>
                <c:pt idx="4345">
                  <c:v>19.843999999999987</c:v>
                </c:pt>
                <c:pt idx="4346">
                  <c:v>19.847999999999999</c:v>
                </c:pt>
                <c:pt idx="4347">
                  <c:v>19.850999999999999</c:v>
                </c:pt>
                <c:pt idx="4348">
                  <c:v>19.850999999999999</c:v>
                </c:pt>
                <c:pt idx="4349">
                  <c:v>19.847999999999999</c:v>
                </c:pt>
                <c:pt idx="4350">
                  <c:v>19.849999999999987</c:v>
                </c:pt>
                <c:pt idx="4351">
                  <c:v>19.846999999999987</c:v>
                </c:pt>
                <c:pt idx="4352">
                  <c:v>19.843999999999987</c:v>
                </c:pt>
                <c:pt idx="4353">
                  <c:v>19.843999999999987</c:v>
                </c:pt>
                <c:pt idx="4354">
                  <c:v>19.846</c:v>
                </c:pt>
                <c:pt idx="4355">
                  <c:v>19.846</c:v>
                </c:pt>
                <c:pt idx="4356">
                  <c:v>19.843999999999987</c:v>
                </c:pt>
                <c:pt idx="4357">
                  <c:v>19.844999999999999</c:v>
                </c:pt>
                <c:pt idx="4358">
                  <c:v>19.846999999999987</c:v>
                </c:pt>
                <c:pt idx="4359">
                  <c:v>19.849</c:v>
                </c:pt>
                <c:pt idx="4360">
                  <c:v>19.846</c:v>
                </c:pt>
                <c:pt idx="4361">
                  <c:v>19.849</c:v>
                </c:pt>
                <c:pt idx="4362">
                  <c:v>19.847999999999999</c:v>
                </c:pt>
                <c:pt idx="4363">
                  <c:v>19.846</c:v>
                </c:pt>
                <c:pt idx="4364">
                  <c:v>19.851999999999997</c:v>
                </c:pt>
                <c:pt idx="4365">
                  <c:v>19.850999999999999</c:v>
                </c:pt>
                <c:pt idx="4366">
                  <c:v>19.846999999999987</c:v>
                </c:pt>
                <c:pt idx="4367">
                  <c:v>19.844999999999999</c:v>
                </c:pt>
                <c:pt idx="4368">
                  <c:v>19.847999999999999</c:v>
                </c:pt>
                <c:pt idx="4369">
                  <c:v>19.847999999999999</c:v>
                </c:pt>
                <c:pt idx="4370">
                  <c:v>19.849</c:v>
                </c:pt>
                <c:pt idx="4371">
                  <c:v>19.851999999999997</c:v>
                </c:pt>
                <c:pt idx="4372">
                  <c:v>19.852999999999987</c:v>
                </c:pt>
                <c:pt idx="4373">
                  <c:v>19.852999999999987</c:v>
                </c:pt>
                <c:pt idx="4374">
                  <c:v>19.855999999999987</c:v>
                </c:pt>
                <c:pt idx="4375">
                  <c:v>19.850999999999999</c:v>
                </c:pt>
                <c:pt idx="4376">
                  <c:v>19.851999999999997</c:v>
                </c:pt>
                <c:pt idx="4377">
                  <c:v>19.851999999999997</c:v>
                </c:pt>
                <c:pt idx="4378">
                  <c:v>19.852999999999987</c:v>
                </c:pt>
                <c:pt idx="4379">
                  <c:v>19.851999999999997</c:v>
                </c:pt>
                <c:pt idx="4380">
                  <c:v>19.856999999999999</c:v>
                </c:pt>
                <c:pt idx="4381">
                  <c:v>19.849999999999987</c:v>
                </c:pt>
                <c:pt idx="4382">
                  <c:v>19.858999999999988</c:v>
                </c:pt>
                <c:pt idx="4383">
                  <c:v>19.854999999999997</c:v>
                </c:pt>
                <c:pt idx="4384">
                  <c:v>19.853999999999999</c:v>
                </c:pt>
                <c:pt idx="4385">
                  <c:v>19.851999999999997</c:v>
                </c:pt>
                <c:pt idx="4386">
                  <c:v>19.86</c:v>
                </c:pt>
                <c:pt idx="4387">
                  <c:v>19.853999999999999</c:v>
                </c:pt>
                <c:pt idx="4388">
                  <c:v>19.86</c:v>
                </c:pt>
                <c:pt idx="4389">
                  <c:v>19.853999999999999</c:v>
                </c:pt>
                <c:pt idx="4390">
                  <c:v>19.855999999999987</c:v>
                </c:pt>
                <c:pt idx="4391">
                  <c:v>19.858999999999988</c:v>
                </c:pt>
                <c:pt idx="4392">
                  <c:v>19.852999999999987</c:v>
                </c:pt>
                <c:pt idx="4393">
                  <c:v>19.866</c:v>
                </c:pt>
                <c:pt idx="4394">
                  <c:v>19.861999999999988</c:v>
                </c:pt>
                <c:pt idx="4395">
                  <c:v>19.86</c:v>
                </c:pt>
                <c:pt idx="4396">
                  <c:v>19.866</c:v>
                </c:pt>
                <c:pt idx="4397">
                  <c:v>19.864999999999988</c:v>
                </c:pt>
                <c:pt idx="4398">
                  <c:v>19.860999999999986</c:v>
                </c:pt>
                <c:pt idx="4399">
                  <c:v>19.860999999999986</c:v>
                </c:pt>
                <c:pt idx="4400">
                  <c:v>19.863</c:v>
                </c:pt>
                <c:pt idx="4401">
                  <c:v>19.869999999999987</c:v>
                </c:pt>
                <c:pt idx="4402">
                  <c:v>19.856999999999999</c:v>
                </c:pt>
                <c:pt idx="4403">
                  <c:v>19.863</c:v>
                </c:pt>
                <c:pt idx="4404">
                  <c:v>19.860999999999986</c:v>
                </c:pt>
                <c:pt idx="4405">
                  <c:v>19.866999999999987</c:v>
                </c:pt>
                <c:pt idx="4406">
                  <c:v>19.860999999999986</c:v>
                </c:pt>
                <c:pt idx="4407">
                  <c:v>19.866</c:v>
                </c:pt>
                <c:pt idx="4408">
                  <c:v>19.857999999999997</c:v>
                </c:pt>
                <c:pt idx="4409">
                  <c:v>19.86</c:v>
                </c:pt>
                <c:pt idx="4410">
                  <c:v>19.869</c:v>
                </c:pt>
                <c:pt idx="4411">
                  <c:v>19.866</c:v>
                </c:pt>
                <c:pt idx="4412">
                  <c:v>19.864999999999988</c:v>
                </c:pt>
                <c:pt idx="4413">
                  <c:v>19.864999999999988</c:v>
                </c:pt>
                <c:pt idx="4414">
                  <c:v>19.866999999999987</c:v>
                </c:pt>
                <c:pt idx="4415">
                  <c:v>19.866999999999987</c:v>
                </c:pt>
                <c:pt idx="4416">
                  <c:v>19.864999999999988</c:v>
                </c:pt>
                <c:pt idx="4417">
                  <c:v>19.869999999999987</c:v>
                </c:pt>
                <c:pt idx="4418">
                  <c:v>19.869</c:v>
                </c:pt>
                <c:pt idx="4419">
                  <c:v>19.866</c:v>
                </c:pt>
                <c:pt idx="4420">
                  <c:v>19.870999999999999</c:v>
                </c:pt>
                <c:pt idx="4421">
                  <c:v>19.869999999999987</c:v>
                </c:pt>
                <c:pt idx="4422">
                  <c:v>19.866</c:v>
                </c:pt>
                <c:pt idx="4423">
                  <c:v>19.864999999999988</c:v>
                </c:pt>
                <c:pt idx="4424">
                  <c:v>19.869999999999987</c:v>
                </c:pt>
                <c:pt idx="4425">
                  <c:v>19.863999999999987</c:v>
                </c:pt>
                <c:pt idx="4426">
                  <c:v>19.863</c:v>
                </c:pt>
                <c:pt idx="4427">
                  <c:v>19.863</c:v>
                </c:pt>
                <c:pt idx="4428">
                  <c:v>19.864999999999988</c:v>
                </c:pt>
                <c:pt idx="4429">
                  <c:v>19.873999999999999</c:v>
                </c:pt>
                <c:pt idx="4430">
                  <c:v>19.864999999999988</c:v>
                </c:pt>
                <c:pt idx="4431">
                  <c:v>19.869</c:v>
                </c:pt>
                <c:pt idx="4432">
                  <c:v>19.869</c:v>
                </c:pt>
                <c:pt idx="4433">
                  <c:v>19.866</c:v>
                </c:pt>
                <c:pt idx="4434">
                  <c:v>19.866999999999987</c:v>
                </c:pt>
                <c:pt idx="4435">
                  <c:v>19.870999999999999</c:v>
                </c:pt>
                <c:pt idx="4436">
                  <c:v>19.870999999999999</c:v>
                </c:pt>
                <c:pt idx="4437">
                  <c:v>19.875</c:v>
                </c:pt>
                <c:pt idx="4438">
                  <c:v>19.872</c:v>
                </c:pt>
                <c:pt idx="4439">
                  <c:v>19.875</c:v>
                </c:pt>
                <c:pt idx="4440">
                  <c:v>19.875</c:v>
                </c:pt>
                <c:pt idx="4441">
                  <c:v>19.870999999999999</c:v>
                </c:pt>
                <c:pt idx="4442">
                  <c:v>19.872</c:v>
                </c:pt>
                <c:pt idx="4443">
                  <c:v>19.872</c:v>
                </c:pt>
                <c:pt idx="4444">
                  <c:v>19.872</c:v>
                </c:pt>
                <c:pt idx="4445">
                  <c:v>19.876999999999999</c:v>
                </c:pt>
                <c:pt idx="4446">
                  <c:v>19.882999999999978</c:v>
                </c:pt>
                <c:pt idx="4447">
                  <c:v>19.875</c:v>
                </c:pt>
                <c:pt idx="4448">
                  <c:v>19.873999999999999</c:v>
                </c:pt>
                <c:pt idx="4449">
                  <c:v>19.876999999999999</c:v>
                </c:pt>
                <c:pt idx="4450">
                  <c:v>19.878999999999987</c:v>
                </c:pt>
                <c:pt idx="4451">
                  <c:v>19.875999999999987</c:v>
                </c:pt>
                <c:pt idx="4452">
                  <c:v>19.878999999999987</c:v>
                </c:pt>
                <c:pt idx="4453">
                  <c:v>19.875</c:v>
                </c:pt>
                <c:pt idx="4454">
                  <c:v>19.88</c:v>
                </c:pt>
                <c:pt idx="4455">
                  <c:v>19.876999999999999</c:v>
                </c:pt>
                <c:pt idx="4456">
                  <c:v>19.88</c:v>
                </c:pt>
                <c:pt idx="4457">
                  <c:v>19.883999999999986</c:v>
                </c:pt>
                <c:pt idx="4458">
                  <c:v>19.883999999999986</c:v>
                </c:pt>
                <c:pt idx="4459">
                  <c:v>19.882999999999978</c:v>
                </c:pt>
                <c:pt idx="4460">
                  <c:v>19.883999999999986</c:v>
                </c:pt>
                <c:pt idx="4461">
                  <c:v>19.883999999999986</c:v>
                </c:pt>
                <c:pt idx="4462">
                  <c:v>19.882999999999978</c:v>
                </c:pt>
                <c:pt idx="4463">
                  <c:v>19.887999999999987</c:v>
                </c:pt>
                <c:pt idx="4464">
                  <c:v>19.890999999999988</c:v>
                </c:pt>
                <c:pt idx="4465">
                  <c:v>19.891999999999999</c:v>
                </c:pt>
                <c:pt idx="4466">
                  <c:v>19.884999999999987</c:v>
                </c:pt>
                <c:pt idx="4467">
                  <c:v>19.883999999999986</c:v>
                </c:pt>
                <c:pt idx="4468">
                  <c:v>19.891999999999999</c:v>
                </c:pt>
                <c:pt idx="4469">
                  <c:v>19.892999999999986</c:v>
                </c:pt>
                <c:pt idx="4470">
                  <c:v>19.891999999999999</c:v>
                </c:pt>
                <c:pt idx="4471">
                  <c:v>19.892999999999986</c:v>
                </c:pt>
                <c:pt idx="4472">
                  <c:v>19.895999999999987</c:v>
                </c:pt>
                <c:pt idx="4473">
                  <c:v>19.884999999999987</c:v>
                </c:pt>
                <c:pt idx="4474">
                  <c:v>19.891999999999999</c:v>
                </c:pt>
                <c:pt idx="4475">
                  <c:v>19.895999999999987</c:v>
                </c:pt>
                <c:pt idx="4476">
                  <c:v>19.890999999999988</c:v>
                </c:pt>
                <c:pt idx="4477">
                  <c:v>19.895</c:v>
                </c:pt>
                <c:pt idx="4478">
                  <c:v>19.895999999999987</c:v>
                </c:pt>
                <c:pt idx="4479">
                  <c:v>19.902999999999974</c:v>
                </c:pt>
                <c:pt idx="4480">
                  <c:v>19.901999999999987</c:v>
                </c:pt>
                <c:pt idx="4481">
                  <c:v>19.898</c:v>
                </c:pt>
                <c:pt idx="4482">
                  <c:v>19.898999999999987</c:v>
                </c:pt>
                <c:pt idx="4483">
                  <c:v>19.898999999999987</c:v>
                </c:pt>
                <c:pt idx="4484">
                  <c:v>19.895999999999987</c:v>
                </c:pt>
                <c:pt idx="4485">
                  <c:v>19.895</c:v>
                </c:pt>
                <c:pt idx="4486">
                  <c:v>19.904</c:v>
                </c:pt>
                <c:pt idx="4487">
                  <c:v>19.898</c:v>
                </c:pt>
                <c:pt idx="4488">
                  <c:v>19.904</c:v>
                </c:pt>
                <c:pt idx="4489">
                  <c:v>19.896999999999988</c:v>
                </c:pt>
                <c:pt idx="4490">
                  <c:v>19.896999999999988</c:v>
                </c:pt>
                <c:pt idx="4491">
                  <c:v>19.898</c:v>
                </c:pt>
                <c:pt idx="4492">
                  <c:v>19.904</c:v>
                </c:pt>
                <c:pt idx="4493">
                  <c:v>19.907</c:v>
                </c:pt>
                <c:pt idx="4494">
                  <c:v>19.902999999999974</c:v>
                </c:pt>
                <c:pt idx="4495">
                  <c:v>19.907</c:v>
                </c:pt>
                <c:pt idx="4496">
                  <c:v>19.904</c:v>
                </c:pt>
                <c:pt idx="4497">
                  <c:v>19.908999999999974</c:v>
                </c:pt>
                <c:pt idx="4498">
                  <c:v>19.907</c:v>
                </c:pt>
                <c:pt idx="4499">
                  <c:v>19.910999999999987</c:v>
                </c:pt>
                <c:pt idx="4500">
                  <c:v>19.905999999999974</c:v>
                </c:pt>
                <c:pt idx="4501">
                  <c:v>19.913</c:v>
                </c:pt>
                <c:pt idx="4502">
                  <c:v>19.910999999999987</c:v>
                </c:pt>
                <c:pt idx="4503">
                  <c:v>19.916999999999987</c:v>
                </c:pt>
                <c:pt idx="4504">
                  <c:v>19.910999999999987</c:v>
                </c:pt>
                <c:pt idx="4505">
                  <c:v>19.91</c:v>
                </c:pt>
                <c:pt idx="4506">
                  <c:v>19.907999999999987</c:v>
                </c:pt>
                <c:pt idx="4507">
                  <c:v>19.913999999999987</c:v>
                </c:pt>
                <c:pt idx="4508">
                  <c:v>19.911999999999999</c:v>
                </c:pt>
                <c:pt idx="4509">
                  <c:v>19.913999999999987</c:v>
                </c:pt>
                <c:pt idx="4510">
                  <c:v>19.916999999999987</c:v>
                </c:pt>
                <c:pt idx="4511">
                  <c:v>19.920999999999989</c:v>
                </c:pt>
                <c:pt idx="4512">
                  <c:v>19.920999999999989</c:v>
                </c:pt>
                <c:pt idx="4513">
                  <c:v>19.919999999999987</c:v>
                </c:pt>
                <c:pt idx="4514">
                  <c:v>19.918999999999986</c:v>
                </c:pt>
                <c:pt idx="4515">
                  <c:v>19.918999999999986</c:v>
                </c:pt>
                <c:pt idx="4516">
                  <c:v>19.911999999999999</c:v>
                </c:pt>
                <c:pt idx="4517">
                  <c:v>19.918999999999986</c:v>
                </c:pt>
                <c:pt idx="4518">
                  <c:v>19.918999999999986</c:v>
                </c:pt>
                <c:pt idx="4519">
                  <c:v>19.917999999999999</c:v>
                </c:pt>
                <c:pt idx="4520">
                  <c:v>19.916999999999987</c:v>
                </c:pt>
                <c:pt idx="4521">
                  <c:v>19.915999999999986</c:v>
                </c:pt>
                <c:pt idx="4522">
                  <c:v>19.919999999999987</c:v>
                </c:pt>
                <c:pt idx="4523">
                  <c:v>19.920999999999989</c:v>
                </c:pt>
                <c:pt idx="4524">
                  <c:v>19.92599999999997</c:v>
                </c:pt>
                <c:pt idx="4525">
                  <c:v>19.920999999999989</c:v>
                </c:pt>
                <c:pt idx="4526">
                  <c:v>19.92299999999997</c:v>
                </c:pt>
                <c:pt idx="4527">
                  <c:v>19.916999999999987</c:v>
                </c:pt>
                <c:pt idx="4528">
                  <c:v>19.919999999999987</c:v>
                </c:pt>
                <c:pt idx="4529">
                  <c:v>19.920999999999989</c:v>
                </c:pt>
                <c:pt idx="4530">
                  <c:v>19.927999999999987</c:v>
                </c:pt>
                <c:pt idx="4531">
                  <c:v>19.919999999999987</c:v>
                </c:pt>
                <c:pt idx="4532">
                  <c:v>19.92299999999997</c:v>
                </c:pt>
                <c:pt idx="4533">
                  <c:v>19.923999999999989</c:v>
                </c:pt>
                <c:pt idx="4534">
                  <c:v>19.919999999999987</c:v>
                </c:pt>
                <c:pt idx="4535">
                  <c:v>19.92299999999997</c:v>
                </c:pt>
                <c:pt idx="4536">
                  <c:v>19.923999999999989</c:v>
                </c:pt>
                <c:pt idx="4537">
                  <c:v>19.919999999999987</c:v>
                </c:pt>
                <c:pt idx="4538">
                  <c:v>19.923999999999989</c:v>
                </c:pt>
                <c:pt idx="4539">
                  <c:v>19.919999999999987</c:v>
                </c:pt>
                <c:pt idx="4540">
                  <c:v>19.917999999999999</c:v>
                </c:pt>
                <c:pt idx="4541">
                  <c:v>19.924999999999986</c:v>
                </c:pt>
                <c:pt idx="4542">
                  <c:v>19.918999999999986</c:v>
                </c:pt>
                <c:pt idx="4543">
                  <c:v>19.921999999999986</c:v>
                </c:pt>
                <c:pt idx="4544">
                  <c:v>19.921999999999986</c:v>
                </c:pt>
                <c:pt idx="4545">
                  <c:v>19.920999999999989</c:v>
                </c:pt>
                <c:pt idx="4546">
                  <c:v>19.92599999999997</c:v>
                </c:pt>
                <c:pt idx="4547">
                  <c:v>19.92599999999997</c:v>
                </c:pt>
                <c:pt idx="4548">
                  <c:v>19.923999999999989</c:v>
                </c:pt>
                <c:pt idx="4549">
                  <c:v>19.924999999999986</c:v>
                </c:pt>
                <c:pt idx="4550">
                  <c:v>19.923999999999989</c:v>
                </c:pt>
                <c:pt idx="4551">
                  <c:v>19.92599999999997</c:v>
                </c:pt>
                <c:pt idx="4552">
                  <c:v>19.92899999999997</c:v>
                </c:pt>
                <c:pt idx="4553">
                  <c:v>19.92899999999997</c:v>
                </c:pt>
                <c:pt idx="4554">
                  <c:v>19.927999999999987</c:v>
                </c:pt>
                <c:pt idx="4555">
                  <c:v>19.927999999999987</c:v>
                </c:pt>
                <c:pt idx="4556">
                  <c:v>19.924999999999986</c:v>
                </c:pt>
                <c:pt idx="4557">
                  <c:v>19.92599999999997</c:v>
                </c:pt>
                <c:pt idx="4558">
                  <c:v>19.92299999999997</c:v>
                </c:pt>
                <c:pt idx="4559">
                  <c:v>19.927</c:v>
                </c:pt>
                <c:pt idx="4560">
                  <c:v>19.923999999999989</c:v>
                </c:pt>
                <c:pt idx="4561">
                  <c:v>19.927999999999987</c:v>
                </c:pt>
                <c:pt idx="4562">
                  <c:v>19.930999999999987</c:v>
                </c:pt>
                <c:pt idx="4563">
                  <c:v>19.927999999999987</c:v>
                </c:pt>
                <c:pt idx="4564">
                  <c:v>19.92599999999997</c:v>
                </c:pt>
                <c:pt idx="4565">
                  <c:v>19.930999999999987</c:v>
                </c:pt>
                <c:pt idx="4566">
                  <c:v>19.927999999999987</c:v>
                </c:pt>
                <c:pt idx="4567">
                  <c:v>19.933</c:v>
                </c:pt>
                <c:pt idx="4568">
                  <c:v>19.92899999999997</c:v>
                </c:pt>
                <c:pt idx="4569">
                  <c:v>19.927999999999987</c:v>
                </c:pt>
                <c:pt idx="4570">
                  <c:v>19.93</c:v>
                </c:pt>
                <c:pt idx="4571">
                  <c:v>19.936</c:v>
                </c:pt>
                <c:pt idx="4572">
                  <c:v>19.934999999999999</c:v>
                </c:pt>
                <c:pt idx="4573">
                  <c:v>19.930999999999987</c:v>
                </c:pt>
                <c:pt idx="4574">
                  <c:v>19.927999999999987</c:v>
                </c:pt>
                <c:pt idx="4575">
                  <c:v>19.933</c:v>
                </c:pt>
                <c:pt idx="4576">
                  <c:v>19.936</c:v>
                </c:pt>
                <c:pt idx="4577">
                  <c:v>19.931999999999999</c:v>
                </c:pt>
                <c:pt idx="4578">
                  <c:v>19.933999999999987</c:v>
                </c:pt>
                <c:pt idx="4579">
                  <c:v>19.930999999999987</c:v>
                </c:pt>
                <c:pt idx="4580">
                  <c:v>19.934999999999999</c:v>
                </c:pt>
                <c:pt idx="4581">
                  <c:v>19.937999999999999</c:v>
                </c:pt>
                <c:pt idx="4582">
                  <c:v>19.936</c:v>
                </c:pt>
                <c:pt idx="4583">
                  <c:v>19.939</c:v>
                </c:pt>
                <c:pt idx="4584">
                  <c:v>19.936</c:v>
                </c:pt>
                <c:pt idx="4585">
                  <c:v>19.940999999999974</c:v>
                </c:pt>
                <c:pt idx="4586">
                  <c:v>19.936999999999987</c:v>
                </c:pt>
                <c:pt idx="4587">
                  <c:v>19.944999999999986</c:v>
                </c:pt>
                <c:pt idx="4588">
                  <c:v>19.942999999999969</c:v>
                </c:pt>
                <c:pt idx="4589">
                  <c:v>19.940999999999974</c:v>
                </c:pt>
                <c:pt idx="4590">
                  <c:v>19.941999999999986</c:v>
                </c:pt>
                <c:pt idx="4591">
                  <c:v>19.939</c:v>
                </c:pt>
                <c:pt idx="4592">
                  <c:v>19.943999999999978</c:v>
                </c:pt>
                <c:pt idx="4593">
                  <c:v>19.940999999999974</c:v>
                </c:pt>
                <c:pt idx="4594">
                  <c:v>19.939999999999987</c:v>
                </c:pt>
                <c:pt idx="4595">
                  <c:v>19.942999999999969</c:v>
                </c:pt>
                <c:pt idx="4596">
                  <c:v>19.939999999999987</c:v>
                </c:pt>
                <c:pt idx="4597">
                  <c:v>19.941999999999986</c:v>
                </c:pt>
                <c:pt idx="4598">
                  <c:v>19.942999999999969</c:v>
                </c:pt>
                <c:pt idx="4599">
                  <c:v>19.94599999999997</c:v>
                </c:pt>
                <c:pt idx="4600">
                  <c:v>19.950999999999986</c:v>
                </c:pt>
                <c:pt idx="4601">
                  <c:v>19.946999999999989</c:v>
                </c:pt>
                <c:pt idx="4602">
                  <c:v>19.939</c:v>
                </c:pt>
                <c:pt idx="4603">
                  <c:v>19.94599999999997</c:v>
                </c:pt>
                <c:pt idx="4604">
                  <c:v>19.942999999999969</c:v>
                </c:pt>
                <c:pt idx="4605">
                  <c:v>19.94899999999997</c:v>
                </c:pt>
                <c:pt idx="4606">
                  <c:v>19.94599999999997</c:v>
                </c:pt>
                <c:pt idx="4607">
                  <c:v>19.95</c:v>
                </c:pt>
                <c:pt idx="4608">
                  <c:v>19.946999999999989</c:v>
                </c:pt>
                <c:pt idx="4609">
                  <c:v>19.94599999999997</c:v>
                </c:pt>
                <c:pt idx="4610">
                  <c:v>19.940999999999974</c:v>
                </c:pt>
                <c:pt idx="4611">
                  <c:v>19.946999999999989</c:v>
                </c:pt>
                <c:pt idx="4612">
                  <c:v>19.943999999999978</c:v>
                </c:pt>
                <c:pt idx="4613">
                  <c:v>19.947999999999986</c:v>
                </c:pt>
                <c:pt idx="4614">
                  <c:v>19.944999999999986</c:v>
                </c:pt>
                <c:pt idx="4615">
                  <c:v>19.943999999999978</c:v>
                </c:pt>
                <c:pt idx="4616">
                  <c:v>19.942999999999969</c:v>
                </c:pt>
                <c:pt idx="4617">
                  <c:v>19.95</c:v>
                </c:pt>
                <c:pt idx="4618">
                  <c:v>19.950999999999986</c:v>
                </c:pt>
                <c:pt idx="4619">
                  <c:v>19.956</c:v>
                </c:pt>
                <c:pt idx="4620">
                  <c:v>19.954999999999988</c:v>
                </c:pt>
                <c:pt idx="4621">
                  <c:v>19.947999999999986</c:v>
                </c:pt>
                <c:pt idx="4622">
                  <c:v>19.94599999999997</c:v>
                </c:pt>
                <c:pt idx="4623">
                  <c:v>19.943999999999978</c:v>
                </c:pt>
                <c:pt idx="4624">
                  <c:v>19.950999999999986</c:v>
                </c:pt>
                <c:pt idx="4625">
                  <c:v>19.950999999999986</c:v>
                </c:pt>
                <c:pt idx="4626">
                  <c:v>19.94599999999997</c:v>
                </c:pt>
                <c:pt idx="4627">
                  <c:v>19.947999999999986</c:v>
                </c:pt>
                <c:pt idx="4628">
                  <c:v>19.944999999999986</c:v>
                </c:pt>
                <c:pt idx="4629">
                  <c:v>19.950999999999986</c:v>
                </c:pt>
                <c:pt idx="4630">
                  <c:v>19.95</c:v>
                </c:pt>
                <c:pt idx="4631">
                  <c:v>19.943999999999978</c:v>
                </c:pt>
                <c:pt idx="4632">
                  <c:v>19.946999999999989</c:v>
                </c:pt>
                <c:pt idx="4633">
                  <c:v>19.951999999999988</c:v>
                </c:pt>
                <c:pt idx="4634">
                  <c:v>19.943999999999978</c:v>
                </c:pt>
                <c:pt idx="4635">
                  <c:v>19.95</c:v>
                </c:pt>
                <c:pt idx="4636">
                  <c:v>19.952999999999989</c:v>
                </c:pt>
                <c:pt idx="4637">
                  <c:v>19.950999999999986</c:v>
                </c:pt>
                <c:pt idx="4638">
                  <c:v>19.952999999999989</c:v>
                </c:pt>
                <c:pt idx="4639">
                  <c:v>19.944999999999986</c:v>
                </c:pt>
                <c:pt idx="4640">
                  <c:v>19.950999999999986</c:v>
                </c:pt>
                <c:pt idx="4641">
                  <c:v>19.956</c:v>
                </c:pt>
                <c:pt idx="4642">
                  <c:v>19.953999999999986</c:v>
                </c:pt>
                <c:pt idx="4643">
                  <c:v>19.95</c:v>
                </c:pt>
                <c:pt idx="4644">
                  <c:v>19.950999999999986</c:v>
                </c:pt>
                <c:pt idx="4645">
                  <c:v>19.953999999999986</c:v>
                </c:pt>
                <c:pt idx="4646">
                  <c:v>19.953999999999986</c:v>
                </c:pt>
                <c:pt idx="4647">
                  <c:v>19.951999999999988</c:v>
                </c:pt>
                <c:pt idx="4648">
                  <c:v>19.950999999999986</c:v>
                </c:pt>
                <c:pt idx="4649">
                  <c:v>19.953999999999986</c:v>
                </c:pt>
                <c:pt idx="4650">
                  <c:v>19.951999999999988</c:v>
                </c:pt>
                <c:pt idx="4651">
                  <c:v>19.950999999999986</c:v>
                </c:pt>
                <c:pt idx="4652">
                  <c:v>19.956999999999987</c:v>
                </c:pt>
                <c:pt idx="4653">
                  <c:v>19.954999999999988</c:v>
                </c:pt>
                <c:pt idx="4654">
                  <c:v>19.954999999999988</c:v>
                </c:pt>
                <c:pt idx="4655">
                  <c:v>19.960999999999974</c:v>
                </c:pt>
                <c:pt idx="4656">
                  <c:v>19.956999999999987</c:v>
                </c:pt>
                <c:pt idx="4657">
                  <c:v>19.957999999999988</c:v>
                </c:pt>
                <c:pt idx="4658">
                  <c:v>19.963999999999974</c:v>
                </c:pt>
                <c:pt idx="4659">
                  <c:v>19.957999999999988</c:v>
                </c:pt>
                <c:pt idx="4660">
                  <c:v>19.961999999999989</c:v>
                </c:pt>
                <c:pt idx="4661">
                  <c:v>19.956999999999987</c:v>
                </c:pt>
                <c:pt idx="4662">
                  <c:v>19.956999999999987</c:v>
                </c:pt>
                <c:pt idx="4663">
                  <c:v>19.957999999999988</c:v>
                </c:pt>
                <c:pt idx="4664">
                  <c:v>19.962999999999969</c:v>
                </c:pt>
                <c:pt idx="4665">
                  <c:v>19.961999999999989</c:v>
                </c:pt>
                <c:pt idx="4666">
                  <c:v>19.956999999999987</c:v>
                </c:pt>
                <c:pt idx="4667">
                  <c:v>19.960999999999974</c:v>
                </c:pt>
                <c:pt idx="4668">
                  <c:v>19.956</c:v>
                </c:pt>
                <c:pt idx="4669">
                  <c:v>19.959</c:v>
                </c:pt>
                <c:pt idx="4670">
                  <c:v>19.959999999999987</c:v>
                </c:pt>
                <c:pt idx="4671">
                  <c:v>19.964999999999989</c:v>
                </c:pt>
                <c:pt idx="4672">
                  <c:v>19.959999999999987</c:v>
                </c:pt>
                <c:pt idx="4673">
                  <c:v>19.961999999999989</c:v>
                </c:pt>
                <c:pt idx="4674">
                  <c:v>19.960999999999974</c:v>
                </c:pt>
                <c:pt idx="4675">
                  <c:v>19.962999999999969</c:v>
                </c:pt>
                <c:pt idx="4676">
                  <c:v>19.963999999999974</c:v>
                </c:pt>
                <c:pt idx="4677">
                  <c:v>19.961999999999989</c:v>
                </c:pt>
                <c:pt idx="4678">
                  <c:v>19.961999999999989</c:v>
                </c:pt>
                <c:pt idx="4679">
                  <c:v>19.963999999999974</c:v>
                </c:pt>
                <c:pt idx="4680">
                  <c:v>19.961999999999989</c:v>
                </c:pt>
                <c:pt idx="4681">
                  <c:v>19.963999999999974</c:v>
                </c:pt>
                <c:pt idx="4682">
                  <c:v>19.963999999999974</c:v>
                </c:pt>
                <c:pt idx="4683">
                  <c:v>19.963999999999974</c:v>
                </c:pt>
                <c:pt idx="4684">
                  <c:v>19.966999999999974</c:v>
                </c:pt>
                <c:pt idx="4685">
                  <c:v>19.965999999999969</c:v>
                </c:pt>
                <c:pt idx="4686">
                  <c:v>19.971</c:v>
                </c:pt>
                <c:pt idx="4687">
                  <c:v>19.963999999999974</c:v>
                </c:pt>
                <c:pt idx="4688">
                  <c:v>19.965999999999969</c:v>
                </c:pt>
                <c:pt idx="4689">
                  <c:v>19.967999999999989</c:v>
                </c:pt>
                <c:pt idx="4690">
                  <c:v>19.964999999999989</c:v>
                </c:pt>
                <c:pt idx="4691">
                  <c:v>19.963999999999974</c:v>
                </c:pt>
                <c:pt idx="4692">
                  <c:v>19.971</c:v>
                </c:pt>
                <c:pt idx="4693">
                  <c:v>19.963999999999974</c:v>
                </c:pt>
                <c:pt idx="4694">
                  <c:v>19.966999999999974</c:v>
                </c:pt>
                <c:pt idx="4695">
                  <c:v>19.964999999999989</c:v>
                </c:pt>
                <c:pt idx="4696">
                  <c:v>19.971999999999987</c:v>
                </c:pt>
                <c:pt idx="4697">
                  <c:v>19.971</c:v>
                </c:pt>
                <c:pt idx="4698">
                  <c:v>19.964999999999989</c:v>
                </c:pt>
                <c:pt idx="4699">
                  <c:v>19.966999999999974</c:v>
                </c:pt>
                <c:pt idx="4700">
                  <c:v>19.974999999999987</c:v>
                </c:pt>
                <c:pt idx="4701">
                  <c:v>19.975999999999978</c:v>
                </c:pt>
                <c:pt idx="4702">
                  <c:v>19.967999999999989</c:v>
                </c:pt>
                <c:pt idx="4703">
                  <c:v>19.97</c:v>
                </c:pt>
                <c:pt idx="4704">
                  <c:v>19.971999999999987</c:v>
                </c:pt>
                <c:pt idx="4705">
                  <c:v>19.968999999999969</c:v>
                </c:pt>
                <c:pt idx="4706">
                  <c:v>19.967999999999989</c:v>
                </c:pt>
                <c:pt idx="4707">
                  <c:v>19.968999999999969</c:v>
                </c:pt>
                <c:pt idx="4708">
                  <c:v>19.976999999999986</c:v>
                </c:pt>
                <c:pt idx="4709">
                  <c:v>19.971999999999987</c:v>
                </c:pt>
                <c:pt idx="4710">
                  <c:v>19.964999999999989</c:v>
                </c:pt>
                <c:pt idx="4711">
                  <c:v>19.974</c:v>
                </c:pt>
                <c:pt idx="4712">
                  <c:v>19.971999999999987</c:v>
                </c:pt>
                <c:pt idx="4713">
                  <c:v>19.971</c:v>
                </c:pt>
                <c:pt idx="4714">
                  <c:v>19.965999999999969</c:v>
                </c:pt>
                <c:pt idx="4715">
                  <c:v>19.971</c:v>
                </c:pt>
                <c:pt idx="4716">
                  <c:v>19.967999999999989</c:v>
                </c:pt>
                <c:pt idx="4717">
                  <c:v>19.971999999999987</c:v>
                </c:pt>
                <c:pt idx="4718">
                  <c:v>19.972999999999974</c:v>
                </c:pt>
                <c:pt idx="4719">
                  <c:v>19.971</c:v>
                </c:pt>
                <c:pt idx="4720">
                  <c:v>19.972999999999974</c:v>
                </c:pt>
                <c:pt idx="4721">
                  <c:v>19.974999999999987</c:v>
                </c:pt>
                <c:pt idx="4722">
                  <c:v>19.971999999999987</c:v>
                </c:pt>
                <c:pt idx="4723">
                  <c:v>19.98099999999997</c:v>
                </c:pt>
                <c:pt idx="4724">
                  <c:v>19.978999999999989</c:v>
                </c:pt>
                <c:pt idx="4725">
                  <c:v>19.974999999999987</c:v>
                </c:pt>
                <c:pt idx="4726">
                  <c:v>19.972999999999974</c:v>
                </c:pt>
                <c:pt idx="4727">
                  <c:v>19.976999999999986</c:v>
                </c:pt>
                <c:pt idx="4728">
                  <c:v>19.972999999999974</c:v>
                </c:pt>
                <c:pt idx="4729">
                  <c:v>19.976999999999986</c:v>
                </c:pt>
                <c:pt idx="4730">
                  <c:v>19.974999999999987</c:v>
                </c:pt>
                <c:pt idx="4731">
                  <c:v>19.974999999999987</c:v>
                </c:pt>
                <c:pt idx="4732">
                  <c:v>19.975999999999978</c:v>
                </c:pt>
                <c:pt idx="4733">
                  <c:v>19.976999999999986</c:v>
                </c:pt>
                <c:pt idx="4734">
                  <c:v>19.972999999999974</c:v>
                </c:pt>
                <c:pt idx="4735">
                  <c:v>19.975999999999978</c:v>
                </c:pt>
                <c:pt idx="4736">
                  <c:v>19.977999999999987</c:v>
                </c:pt>
                <c:pt idx="4737">
                  <c:v>19.98099999999997</c:v>
                </c:pt>
                <c:pt idx="4738">
                  <c:v>19.978999999999989</c:v>
                </c:pt>
                <c:pt idx="4739">
                  <c:v>19.972999999999974</c:v>
                </c:pt>
                <c:pt idx="4740">
                  <c:v>19.978999999999989</c:v>
                </c:pt>
                <c:pt idx="4741">
                  <c:v>19.979999999999986</c:v>
                </c:pt>
                <c:pt idx="4742">
                  <c:v>19.976999999999986</c:v>
                </c:pt>
                <c:pt idx="4743">
                  <c:v>19.985999999999969</c:v>
                </c:pt>
                <c:pt idx="4744">
                  <c:v>19.981999999999989</c:v>
                </c:pt>
                <c:pt idx="4745">
                  <c:v>19.982999999999969</c:v>
                </c:pt>
                <c:pt idx="4746">
                  <c:v>19.981999999999989</c:v>
                </c:pt>
                <c:pt idx="4747">
                  <c:v>19.981999999999989</c:v>
                </c:pt>
                <c:pt idx="4748">
                  <c:v>19.981999999999989</c:v>
                </c:pt>
                <c:pt idx="4749">
                  <c:v>19.982999999999969</c:v>
                </c:pt>
                <c:pt idx="4750">
                  <c:v>19.982999999999969</c:v>
                </c:pt>
                <c:pt idx="4751">
                  <c:v>19.987999999999989</c:v>
                </c:pt>
                <c:pt idx="4752">
                  <c:v>19.979999999999986</c:v>
                </c:pt>
                <c:pt idx="4753">
                  <c:v>19.979999999999986</c:v>
                </c:pt>
                <c:pt idx="4754">
                  <c:v>19.984999999999989</c:v>
                </c:pt>
                <c:pt idx="4755">
                  <c:v>19.982999999999969</c:v>
                </c:pt>
                <c:pt idx="4756">
                  <c:v>19.985999999999969</c:v>
                </c:pt>
                <c:pt idx="4757">
                  <c:v>19.984999999999989</c:v>
                </c:pt>
                <c:pt idx="4758">
                  <c:v>19.981999999999989</c:v>
                </c:pt>
                <c:pt idx="4759">
                  <c:v>19.98399999999997</c:v>
                </c:pt>
                <c:pt idx="4760">
                  <c:v>19.98699999999997</c:v>
                </c:pt>
                <c:pt idx="4761">
                  <c:v>19.992999999999974</c:v>
                </c:pt>
                <c:pt idx="4762">
                  <c:v>19.988999999999969</c:v>
                </c:pt>
                <c:pt idx="4763">
                  <c:v>19.985999999999969</c:v>
                </c:pt>
                <c:pt idx="4764">
                  <c:v>19.98699999999997</c:v>
                </c:pt>
                <c:pt idx="4765">
                  <c:v>19.987999999999989</c:v>
                </c:pt>
                <c:pt idx="4766">
                  <c:v>19.992999999999974</c:v>
                </c:pt>
                <c:pt idx="4767">
                  <c:v>19.994</c:v>
                </c:pt>
                <c:pt idx="4768">
                  <c:v>19.985999999999969</c:v>
                </c:pt>
                <c:pt idx="4769">
                  <c:v>19.985999999999969</c:v>
                </c:pt>
                <c:pt idx="4770">
                  <c:v>19.98999999999997</c:v>
                </c:pt>
                <c:pt idx="4771">
                  <c:v>19.985999999999969</c:v>
                </c:pt>
                <c:pt idx="4772">
                  <c:v>19.98999999999997</c:v>
                </c:pt>
                <c:pt idx="4773">
                  <c:v>19.992999999999974</c:v>
                </c:pt>
                <c:pt idx="4774">
                  <c:v>19.991999999999987</c:v>
                </c:pt>
                <c:pt idx="4775">
                  <c:v>19.992999999999974</c:v>
                </c:pt>
                <c:pt idx="4776">
                  <c:v>19.997</c:v>
                </c:pt>
                <c:pt idx="4777">
                  <c:v>19.992999999999974</c:v>
                </c:pt>
                <c:pt idx="4778">
                  <c:v>19.998999999999974</c:v>
                </c:pt>
                <c:pt idx="4779">
                  <c:v>19.994999999999987</c:v>
                </c:pt>
                <c:pt idx="4780">
                  <c:v>19.98999999999997</c:v>
                </c:pt>
                <c:pt idx="4781">
                  <c:v>19.998999999999974</c:v>
                </c:pt>
                <c:pt idx="4782">
                  <c:v>19.991999999999987</c:v>
                </c:pt>
                <c:pt idx="4783">
                  <c:v>19.997999999999987</c:v>
                </c:pt>
                <c:pt idx="4784">
                  <c:v>19.995999999999974</c:v>
                </c:pt>
                <c:pt idx="4785">
                  <c:v>19.995999999999974</c:v>
                </c:pt>
                <c:pt idx="4786">
                  <c:v>20</c:v>
                </c:pt>
              </c:numCache>
            </c:numRef>
          </c:yVal>
        </c:ser>
        <c:ser>
          <c:idx val="3"/>
          <c:order val="3"/>
          <c:tx>
            <c:v>CH-4</c:v>
          </c:tx>
          <c:spPr>
            <a:ln w="3175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Feuil3!$C$33:$C$4819</c:f>
              <c:numCache>
                <c:formatCode>General</c:formatCode>
                <c:ptCount val="4787"/>
                <c:pt idx="0">
                  <c:v>1.6666666666666687E-2</c:v>
                </c:pt>
                <c:pt idx="1">
                  <c:v>3.333333333333334E-2</c:v>
                </c:pt>
                <c:pt idx="2">
                  <c:v>0.05</c:v>
                </c:pt>
                <c:pt idx="3">
                  <c:v>6.666666666666668E-2</c:v>
                </c:pt>
                <c:pt idx="4">
                  <c:v>8.3333333333333343E-2</c:v>
                </c:pt>
                <c:pt idx="5">
                  <c:v>0.1</c:v>
                </c:pt>
                <c:pt idx="6">
                  <c:v>0.11666666666666672</c:v>
                </c:pt>
                <c:pt idx="7">
                  <c:v>0.13333333333333341</c:v>
                </c:pt>
                <c:pt idx="8">
                  <c:v>0.15000000000000016</c:v>
                </c:pt>
                <c:pt idx="9">
                  <c:v>0.16666666666666666</c:v>
                </c:pt>
                <c:pt idx="10">
                  <c:v>0.18333333333333354</c:v>
                </c:pt>
                <c:pt idx="11">
                  <c:v>0.2</c:v>
                </c:pt>
                <c:pt idx="12">
                  <c:v>0.2166666666666667</c:v>
                </c:pt>
                <c:pt idx="13">
                  <c:v>0.2333333333333335</c:v>
                </c:pt>
                <c:pt idx="14">
                  <c:v>0.25</c:v>
                </c:pt>
                <c:pt idx="15">
                  <c:v>0.266666666666667</c:v>
                </c:pt>
                <c:pt idx="16">
                  <c:v>0.28333333333333333</c:v>
                </c:pt>
                <c:pt idx="17">
                  <c:v>0.30000000000000032</c:v>
                </c:pt>
                <c:pt idx="18">
                  <c:v>0.31666666666666726</c:v>
                </c:pt>
                <c:pt idx="19">
                  <c:v>0.33333333333333331</c:v>
                </c:pt>
                <c:pt idx="20">
                  <c:v>0.35000000000000031</c:v>
                </c:pt>
                <c:pt idx="21">
                  <c:v>0.36666666666666714</c:v>
                </c:pt>
                <c:pt idx="22">
                  <c:v>0.38333333333333336</c:v>
                </c:pt>
                <c:pt idx="23">
                  <c:v>0.4</c:v>
                </c:pt>
                <c:pt idx="24">
                  <c:v>0.41666666666666707</c:v>
                </c:pt>
                <c:pt idx="25">
                  <c:v>0.43333333333333335</c:v>
                </c:pt>
                <c:pt idx="26">
                  <c:v>0.45</c:v>
                </c:pt>
                <c:pt idx="27">
                  <c:v>0.46666666666666706</c:v>
                </c:pt>
                <c:pt idx="28">
                  <c:v>0.48333333333333334</c:v>
                </c:pt>
                <c:pt idx="29">
                  <c:v>0.5</c:v>
                </c:pt>
                <c:pt idx="30">
                  <c:v>0.5166666666666665</c:v>
                </c:pt>
                <c:pt idx="31">
                  <c:v>0.53333333333333333</c:v>
                </c:pt>
                <c:pt idx="32">
                  <c:v>0.55000000000000004</c:v>
                </c:pt>
                <c:pt idx="33">
                  <c:v>0.56666666666666654</c:v>
                </c:pt>
                <c:pt idx="34">
                  <c:v>0.58333333333333337</c:v>
                </c:pt>
                <c:pt idx="35">
                  <c:v>0.60000000000000064</c:v>
                </c:pt>
                <c:pt idx="36">
                  <c:v>0.6166666666666667</c:v>
                </c:pt>
                <c:pt idx="37">
                  <c:v>0.63333333333333364</c:v>
                </c:pt>
                <c:pt idx="38">
                  <c:v>0.65000000000000091</c:v>
                </c:pt>
                <c:pt idx="39">
                  <c:v>0.66666666666666663</c:v>
                </c:pt>
                <c:pt idx="40">
                  <c:v>0.68333333333333335</c:v>
                </c:pt>
                <c:pt idx="41">
                  <c:v>0.70000000000000062</c:v>
                </c:pt>
                <c:pt idx="42">
                  <c:v>0.71666666666666667</c:v>
                </c:pt>
                <c:pt idx="43">
                  <c:v>0.73333333333333361</c:v>
                </c:pt>
                <c:pt idx="44">
                  <c:v>0.75000000000000078</c:v>
                </c:pt>
                <c:pt idx="45">
                  <c:v>0.76666666666666672</c:v>
                </c:pt>
                <c:pt idx="46">
                  <c:v>0.78333333333333333</c:v>
                </c:pt>
                <c:pt idx="47">
                  <c:v>0.8</c:v>
                </c:pt>
                <c:pt idx="48">
                  <c:v>0.81666666666666654</c:v>
                </c:pt>
                <c:pt idx="49">
                  <c:v>0.8333333333333337</c:v>
                </c:pt>
                <c:pt idx="50">
                  <c:v>0.85000000000000064</c:v>
                </c:pt>
                <c:pt idx="51">
                  <c:v>0.8666666666666667</c:v>
                </c:pt>
                <c:pt idx="52">
                  <c:v>0.8833333333333333</c:v>
                </c:pt>
                <c:pt idx="53">
                  <c:v>0.9</c:v>
                </c:pt>
                <c:pt idx="54">
                  <c:v>0.91666666666666652</c:v>
                </c:pt>
                <c:pt idx="55">
                  <c:v>0.93333333333333335</c:v>
                </c:pt>
                <c:pt idx="56">
                  <c:v>0.95000000000000062</c:v>
                </c:pt>
                <c:pt idx="57">
                  <c:v>0.96666666666666667</c:v>
                </c:pt>
                <c:pt idx="58">
                  <c:v>0.98333333333333328</c:v>
                </c:pt>
                <c:pt idx="59">
                  <c:v>1</c:v>
                </c:pt>
                <c:pt idx="60">
                  <c:v>1.0166666666666666</c:v>
                </c:pt>
                <c:pt idx="61">
                  <c:v>1.0333333333333334</c:v>
                </c:pt>
                <c:pt idx="62">
                  <c:v>1.05</c:v>
                </c:pt>
                <c:pt idx="63">
                  <c:v>1.0666666666666667</c:v>
                </c:pt>
                <c:pt idx="64">
                  <c:v>1.0833333333333333</c:v>
                </c:pt>
                <c:pt idx="65">
                  <c:v>1.1000000000000001</c:v>
                </c:pt>
                <c:pt idx="66">
                  <c:v>1.1166666666666667</c:v>
                </c:pt>
                <c:pt idx="67">
                  <c:v>1.1333333333333333</c:v>
                </c:pt>
                <c:pt idx="68">
                  <c:v>1.1499999999999986</c:v>
                </c:pt>
                <c:pt idx="69">
                  <c:v>1.1666666666666667</c:v>
                </c:pt>
                <c:pt idx="70">
                  <c:v>1.1833333333333333</c:v>
                </c:pt>
                <c:pt idx="71">
                  <c:v>1.2</c:v>
                </c:pt>
                <c:pt idx="72">
                  <c:v>1.2166666666666666</c:v>
                </c:pt>
                <c:pt idx="73">
                  <c:v>1.2333333333333334</c:v>
                </c:pt>
                <c:pt idx="74">
                  <c:v>1.25</c:v>
                </c:pt>
                <c:pt idx="75">
                  <c:v>1.2666666666666666</c:v>
                </c:pt>
                <c:pt idx="76">
                  <c:v>1.2833333333333334</c:v>
                </c:pt>
                <c:pt idx="77">
                  <c:v>1.3</c:v>
                </c:pt>
                <c:pt idx="78">
                  <c:v>1.3166666666666667</c:v>
                </c:pt>
                <c:pt idx="79">
                  <c:v>1.3333333333333333</c:v>
                </c:pt>
                <c:pt idx="80">
                  <c:v>1.35</c:v>
                </c:pt>
                <c:pt idx="81">
                  <c:v>1.3666666666666667</c:v>
                </c:pt>
                <c:pt idx="82">
                  <c:v>1.3833333333333333</c:v>
                </c:pt>
                <c:pt idx="83">
                  <c:v>1.4</c:v>
                </c:pt>
                <c:pt idx="84">
                  <c:v>1.4166666666666659</c:v>
                </c:pt>
                <c:pt idx="85">
                  <c:v>1.433333333333332</c:v>
                </c:pt>
                <c:pt idx="86">
                  <c:v>1.45</c:v>
                </c:pt>
                <c:pt idx="87">
                  <c:v>1.4666666666666666</c:v>
                </c:pt>
                <c:pt idx="88">
                  <c:v>1.4833333333333334</c:v>
                </c:pt>
                <c:pt idx="89">
                  <c:v>1.5</c:v>
                </c:pt>
                <c:pt idx="90">
                  <c:v>1.5166666666666666</c:v>
                </c:pt>
                <c:pt idx="91">
                  <c:v>1.5333333333333334</c:v>
                </c:pt>
                <c:pt idx="92">
                  <c:v>1.55</c:v>
                </c:pt>
                <c:pt idx="93">
                  <c:v>1.5666666666666667</c:v>
                </c:pt>
                <c:pt idx="94">
                  <c:v>1.5833333333333333</c:v>
                </c:pt>
                <c:pt idx="95">
                  <c:v>1.6</c:v>
                </c:pt>
                <c:pt idx="96">
                  <c:v>1.6166666666666667</c:v>
                </c:pt>
                <c:pt idx="97">
                  <c:v>1.6333333333333333</c:v>
                </c:pt>
                <c:pt idx="98">
                  <c:v>1.6500000000000001</c:v>
                </c:pt>
                <c:pt idx="99">
                  <c:v>1.6666666666666667</c:v>
                </c:pt>
                <c:pt idx="100">
                  <c:v>1.6833333333333333</c:v>
                </c:pt>
                <c:pt idx="101">
                  <c:v>1.7</c:v>
                </c:pt>
                <c:pt idx="102">
                  <c:v>1.7166666666666666</c:v>
                </c:pt>
                <c:pt idx="103">
                  <c:v>1.7333333333333334</c:v>
                </c:pt>
                <c:pt idx="104">
                  <c:v>1.75</c:v>
                </c:pt>
                <c:pt idx="105">
                  <c:v>1.7666666666666666</c:v>
                </c:pt>
                <c:pt idx="106">
                  <c:v>1.7833333333333334</c:v>
                </c:pt>
                <c:pt idx="107">
                  <c:v>1.8</c:v>
                </c:pt>
                <c:pt idx="108">
                  <c:v>1.8166666666666667</c:v>
                </c:pt>
                <c:pt idx="109">
                  <c:v>1.8333333333333333</c:v>
                </c:pt>
                <c:pt idx="110">
                  <c:v>1.85</c:v>
                </c:pt>
                <c:pt idx="111">
                  <c:v>1.8666666666666667</c:v>
                </c:pt>
                <c:pt idx="112">
                  <c:v>1.8833333333333333</c:v>
                </c:pt>
                <c:pt idx="113">
                  <c:v>1.9000000000000001</c:v>
                </c:pt>
                <c:pt idx="114">
                  <c:v>1.9166666666666667</c:v>
                </c:pt>
                <c:pt idx="115">
                  <c:v>1.9333333333333333</c:v>
                </c:pt>
                <c:pt idx="116">
                  <c:v>1.9500000000000013</c:v>
                </c:pt>
                <c:pt idx="117">
                  <c:v>1.9666666666666679</c:v>
                </c:pt>
                <c:pt idx="118">
                  <c:v>1.9833333333333341</c:v>
                </c:pt>
                <c:pt idx="119">
                  <c:v>2</c:v>
                </c:pt>
                <c:pt idx="120">
                  <c:v>2.0166666666666639</c:v>
                </c:pt>
                <c:pt idx="121">
                  <c:v>2.0333333333333332</c:v>
                </c:pt>
                <c:pt idx="122">
                  <c:v>2.0499999999999998</c:v>
                </c:pt>
                <c:pt idx="123">
                  <c:v>2.0666666666666669</c:v>
                </c:pt>
                <c:pt idx="124">
                  <c:v>2.0833333333333361</c:v>
                </c:pt>
                <c:pt idx="125">
                  <c:v>2.1</c:v>
                </c:pt>
                <c:pt idx="126">
                  <c:v>2.1166666666666667</c:v>
                </c:pt>
                <c:pt idx="127">
                  <c:v>2.1333333333333342</c:v>
                </c:pt>
                <c:pt idx="128">
                  <c:v>2.15</c:v>
                </c:pt>
                <c:pt idx="129">
                  <c:v>2.1666666666666665</c:v>
                </c:pt>
                <c:pt idx="130">
                  <c:v>2.1833333333333358</c:v>
                </c:pt>
                <c:pt idx="131">
                  <c:v>2.2000000000000002</c:v>
                </c:pt>
                <c:pt idx="132">
                  <c:v>2.2166666666666668</c:v>
                </c:pt>
                <c:pt idx="133">
                  <c:v>2.2333333333333352</c:v>
                </c:pt>
                <c:pt idx="134">
                  <c:v>2.25</c:v>
                </c:pt>
                <c:pt idx="135">
                  <c:v>2.2666666666666666</c:v>
                </c:pt>
                <c:pt idx="136">
                  <c:v>2.2833333333333363</c:v>
                </c:pt>
                <c:pt idx="137">
                  <c:v>2.2999999999999998</c:v>
                </c:pt>
                <c:pt idx="138">
                  <c:v>2.3166666666666633</c:v>
                </c:pt>
                <c:pt idx="139">
                  <c:v>2.3333333333333335</c:v>
                </c:pt>
                <c:pt idx="140">
                  <c:v>2.3499999999999988</c:v>
                </c:pt>
                <c:pt idx="141">
                  <c:v>2.3666666666666667</c:v>
                </c:pt>
                <c:pt idx="142">
                  <c:v>2.3833333333333342</c:v>
                </c:pt>
                <c:pt idx="143">
                  <c:v>2.4</c:v>
                </c:pt>
                <c:pt idx="144">
                  <c:v>2.4166666666666634</c:v>
                </c:pt>
                <c:pt idx="145">
                  <c:v>2.4333333333333331</c:v>
                </c:pt>
                <c:pt idx="146">
                  <c:v>2.4499999999999997</c:v>
                </c:pt>
                <c:pt idx="147">
                  <c:v>2.4666666666666668</c:v>
                </c:pt>
                <c:pt idx="148">
                  <c:v>2.4833333333333352</c:v>
                </c:pt>
                <c:pt idx="149">
                  <c:v>2.5</c:v>
                </c:pt>
                <c:pt idx="150">
                  <c:v>2.5166666666666639</c:v>
                </c:pt>
                <c:pt idx="151">
                  <c:v>2.5333333333333332</c:v>
                </c:pt>
                <c:pt idx="152">
                  <c:v>2.5499999999999998</c:v>
                </c:pt>
                <c:pt idx="153">
                  <c:v>2.5666666666666669</c:v>
                </c:pt>
                <c:pt idx="154">
                  <c:v>2.5833333333333361</c:v>
                </c:pt>
                <c:pt idx="155">
                  <c:v>2.6</c:v>
                </c:pt>
                <c:pt idx="156">
                  <c:v>2.6166666666666667</c:v>
                </c:pt>
                <c:pt idx="157">
                  <c:v>2.6333333333333342</c:v>
                </c:pt>
                <c:pt idx="158">
                  <c:v>2.65</c:v>
                </c:pt>
                <c:pt idx="159">
                  <c:v>2.6666666666666665</c:v>
                </c:pt>
                <c:pt idx="160">
                  <c:v>2.6833333333333358</c:v>
                </c:pt>
                <c:pt idx="161">
                  <c:v>2.7</c:v>
                </c:pt>
                <c:pt idx="162">
                  <c:v>2.7166666666666668</c:v>
                </c:pt>
                <c:pt idx="163">
                  <c:v>2.7333333333333352</c:v>
                </c:pt>
                <c:pt idx="164">
                  <c:v>2.75</c:v>
                </c:pt>
                <c:pt idx="165">
                  <c:v>2.7666666666666666</c:v>
                </c:pt>
                <c:pt idx="166">
                  <c:v>2.7833333333333363</c:v>
                </c:pt>
                <c:pt idx="167">
                  <c:v>2.8</c:v>
                </c:pt>
                <c:pt idx="168">
                  <c:v>2.8166666666666633</c:v>
                </c:pt>
                <c:pt idx="169">
                  <c:v>2.8333333333333335</c:v>
                </c:pt>
                <c:pt idx="170">
                  <c:v>2.8499999999999988</c:v>
                </c:pt>
                <c:pt idx="171">
                  <c:v>2.8666666666666667</c:v>
                </c:pt>
                <c:pt idx="172">
                  <c:v>2.8833333333333342</c:v>
                </c:pt>
                <c:pt idx="173">
                  <c:v>2.9</c:v>
                </c:pt>
                <c:pt idx="174">
                  <c:v>2.9166666666666634</c:v>
                </c:pt>
                <c:pt idx="175">
                  <c:v>2.9333333333333331</c:v>
                </c:pt>
                <c:pt idx="176">
                  <c:v>2.9499999999999997</c:v>
                </c:pt>
                <c:pt idx="177">
                  <c:v>2.9666666666666668</c:v>
                </c:pt>
                <c:pt idx="178">
                  <c:v>2.9833333333333352</c:v>
                </c:pt>
                <c:pt idx="179">
                  <c:v>3</c:v>
                </c:pt>
                <c:pt idx="180">
                  <c:v>3.0166666666666639</c:v>
                </c:pt>
                <c:pt idx="181">
                  <c:v>3.0333333333333332</c:v>
                </c:pt>
                <c:pt idx="182">
                  <c:v>3.05</c:v>
                </c:pt>
                <c:pt idx="183">
                  <c:v>3.0666666666666669</c:v>
                </c:pt>
                <c:pt idx="184">
                  <c:v>3.0833333333333361</c:v>
                </c:pt>
                <c:pt idx="185">
                  <c:v>3.1</c:v>
                </c:pt>
                <c:pt idx="186">
                  <c:v>3.1166666666666667</c:v>
                </c:pt>
                <c:pt idx="187">
                  <c:v>3.1333333333333342</c:v>
                </c:pt>
                <c:pt idx="188">
                  <c:v>3.15</c:v>
                </c:pt>
                <c:pt idx="189">
                  <c:v>3.1666666666666665</c:v>
                </c:pt>
                <c:pt idx="190">
                  <c:v>3.1833333333333358</c:v>
                </c:pt>
                <c:pt idx="191">
                  <c:v>3.2</c:v>
                </c:pt>
                <c:pt idx="192">
                  <c:v>3.2166666666666668</c:v>
                </c:pt>
                <c:pt idx="193">
                  <c:v>3.2333333333333352</c:v>
                </c:pt>
                <c:pt idx="194">
                  <c:v>3.25</c:v>
                </c:pt>
                <c:pt idx="195">
                  <c:v>3.2666666666666666</c:v>
                </c:pt>
                <c:pt idx="196">
                  <c:v>3.2833333333333363</c:v>
                </c:pt>
                <c:pt idx="197">
                  <c:v>3.3</c:v>
                </c:pt>
                <c:pt idx="198">
                  <c:v>3.3166666666666633</c:v>
                </c:pt>
                <c:pt idx="199">
                  <c:v>3.3333333333333335</c:v>
                </c:pt>
                <c:pt idx="200">
                  <c:v>3.3499999999999988</c:v>
                </c:pt>
                <c:pt idx="201">
                  <c:v>3.3666666666666667</c:v>
                </c:pt>
                <c:pt idx="202">
                  <c:v>3.3833333333333342</c:v>
                </c:pt>
                <c:pt idx="203">
                  <c:v>3.4</c:v>
                </c:pt>
                <c:pt idx="204">
                  <c:v>3.4166666666666634</c:v>
                </c:pt>
                <c:pt idx="205">
                  <c:v>3.4333333333333331</c:v>
                </c:pt>
                <c:pt idx="206">
                  <c:v>3.4499999999999997</c:v>
                </c:pt>
                <c:pt idx="207">
                  <c:v>3.4666666666666668</c:v>
                </c:pt>
                <c:pt idx="208">
                  <c:v>3.4833333333333352</c:v>
                </c:pt>
                <c:pt idx="209">
                  <c:v>3.5</c:v>
                </c:pt>
                <c:pt idx="210">
                  <c:v>3.5166666666666639</c:v>
                </c:pt>
                <c:pt idx="211">
                  <c:v>3.5333333333333332</c:v>
                </c:pt>
                <c:pt idx="212">
                  <c:v>3.55</c:v>
                </c:pt>
                <c:pt idx="213">
                  <c:v>3.5666666666666669</c:v>
                </c:pt>
                <c:pt idx="214">
                  <c:v>3.5833333333333361</c:v>
                </c:pt>
                <c:pt idx="215">
                  <c:v>3.6</c:v>
                </c:pt>
                <c:pt idx="216">
                  <c:v>3.6166666666666667</c:v>
                </c:pt>
                <c:pt idx="217">
                  <c:v>3.6333333333333342</c:v>
                </c:pt>
                <c:pt idx="218">
                  <c:v>3.65</c:v>
                </c:pt>
                <c:pt idx="219">
                  <c:v>3.6666666666666665</c:v>
                </c:pt>
                <c:pt idx="220">
                  <c:v>3.6833333333333358</c:v>
                </c:pt>
                <c:pt idx="221">
                  <c:v>3.7</c:v>
                </c:pt>
                <c:pt idx="222">
                  <c:v>3.7166666666666668</c:v>
                </c:pt>
                <c:pt idx="223">
                  <c:v>3.7333333333333352</c:v>
                </c:pt>
                <c:pt idx="224">
                  <c:v>3.75</c:v>
                </c:pt>
                <c:pt idx="225">
                  <c:v>3.7666666666666666</c:v>
                </c:pt>
                <c:pt idx="226">
                  <c:v>3.7833333333333363</c:v>
                </c:pt>
                <c:pt idx="227">
                  <c:v>3.8</c:v>
                </c:pt>
                <c:pt idx="228">
                  <c:v>3.8166666666666633</c:v>
                </c:pt>
                <c:pt idx="229">
                  <c:v>3.8333333333333335</c:v>
                </c:pt>
                <c:pt idx="230">
                  <c:v>3.8499999999999988</c:v>
                </c:pt>
                <c:pt idx="231">
                  <c:v>3.8666666666666667</c:v>
                </c:pt>
                <c:pt idx="232">
                  <c:v>3.8833333333333342</c:v>
                </c:pt>
                <c:pt idx="233">
                  <c:v>3.9</c:v>
                </c:pt>
                <c:pt idx="234">
                  <c:v>3.9166666666666634</c:v>
                </c:pt>
                <c:pt idx="235">
                  <c:v>3.9333333333333331</c:v>
                </c:pt>
                <c:pt idx="236">
                  <c:v>3.9499999999999997</c:v>
                </c:pt>
                <c:pt idx="237">
                  <c:v>3.9666666666666668</c:v>
                </c:pt>
                <c:pt idx="238">
                  <c:v>3.9833333333333352</c:v>
                </c:pt>
                <c:pt idx="239">
                  <c:v>4</c:v>
                </c:pt>
                <c:pt idx="240">
                  <c:v>4.0166666666666684</c:v>
                </c:pt>
                <c:pt idx="241">
                  <c:v>4.0333333333333412</c:v>
                </c:pt>
                <c:pt idx="242">
                  <c:v>4.05</c:v>
                </c:pt>
                <c:pt idx="243">
                  <c:v>4.0666666666666664</c:v>
                </c:pt>
                <c:pt idx="244">
                  <c:v>4.0833333333333401</c:v>
                </c:pt>
                <c:pt idx="245">
                  <c:v>4.0999999999999996</c:v>
                </c:pt>
                <c:pt idx="246">
                  <c:v>4.1166666666666663</c:v>
                </c:pt>
                <c:pt idx="247">
                  <c:v>4.13333333333334</c:v>
                </c:pt>
                <c:pt idx="248">
                  <c:v>4.1499999999999995</c:v>
                </c:pt>
                <c:pt idx="249">
                  <c:v>4.166666666666667</c:v>
                </c:pt>
                <c:pt idx="250">
                  <c:v>4.1833333333333398</c:v>
                </c:pt>
                <c:pt idx="251">
                  <c:v>4.2</c:v>
                </c:pt>
                <c:pt idx="252">
                  <c:v>4.2166666666666694</c:v>
                </c:pt>
                <c:pt idx="253">
                  <c:v>4.2333333333333423</c:v>
                </c:pt>
                <c:pt idx="254">
                  <c:v>4.25</c:v>
                </c:pt>
                <c:pt idx="255">
                  <c:v>4.2666666666666684</c:v>
                </c:pt>
                <c:pt idx="256">
                  <c:v>4.2833333333333412</c:v>
                </c:pt>
                <c:pt idx="257">
                  <c:v>4.3</c:v>
                </c:pt>
                <c:pt idx="258">
                  <c:v>4.3166666666666664</c:v>
                </c:pt>
                <c:pt idx="259">
                  <c:v>4.3333333333333401</c:v>
                </c:pt>
                <c:pt idx="260">
                  <c:v>4.3499999999999996</c:v>
                </c:pt>
                <c:pt idx="261">
                  <c:v>4.3666666666666663</c:v>
                </c:pt>
                <c:pt idx="262">
                  <c:v>4.38333333333334</c:v>
                </c:pt>
                <c:pt idx="263">
                  <c:v>4.4000000000000004</c:v>
                </c:pt>
                <c:pt idx="264">
                  <c:v>4.4166666666666714</c:v>
                </c:pt>
                <c:pt idx="265">
                  <c:v>4.4333333333333442</c:v>
                </c:pt>
                <c:pt idx="266">
                  <c:v>4.45</c:v>
                </c:pt>
                <c:pt idx="267">
                  <c:v>4.4666666666666694</c:v>
                </c:pt>
                <c:pt idx="268">
                  <c:v>4.4833333333333423</c:v>
                </c:pt>
                <c:pt idx="269">
                  <c:v>4.5</c:v>
                </c:pt>
                <c:pt idx="270">
                  <c:v>4.5166666666666684</c:v>
                </c:pt>
                <c:pt idx="271">
                  <c:v>4.5333333333333412</c:v>
                </c:pt>
                <c:pt idx="272">
                  <c:v>4.55</c:v>
                </c:pt>
                <c:pt idx="273">
                  <c:v>4.5666666666666664</c:v>
                </c:pt>
                <c:pt idx="274">
                  <c:v>4.5833333333333401</c:v>
                </c:pt>
                <c:pt idx="275">
                  <c:v>4.5999999999999996</c:v>
                </c:pt>
                <c:pt idx="276">
                  <c:v>4.6166666666666663</c:v>
                </c:pt>
                <c:pt idx="277">
                  <c:v>4.63333333333334</c:v>
                </c:pt>
                <c:pt idx="278">
                  <c:v>4.6499999999999995</c:v>
                </c:pt>
                <c:pt idx="279">
                  <c:v>4.666666666666667</c:v>
                </c:pt>
                <c:pt idx="280">
                  <c:v>4.6833333333333398</c:v>
                </c:pt>
                <c:pt idx="281">
                  <c:v>4.7</c:v>
                </c:pt>
                <c:pt idx="282">
                  <c:v>4.7166666666666694</c:v>
                </c:pt>
                <c:pt idx="283">
                  <c:v>4.7333333333333423</c:v>
                </c:pt>
                <c:pt idx="284">
                  <c:v>4.75</c:v>
                </c:pt>
                <c:pt idx="285">
                  <c:v>4.7666666666666684</c:v>
                </c:pt>
                <c:pt idx="286">
                  <c:v>4.7833333333333412</c:v>
                </c:pt>
                <c:pt idx="287">
                  <c:v>4.8</c:v>
                </c:pt>
                <c:pt idx="288">
                  <c:v>4.8166666666666664</c:v>
                </c:pt>
                <c:pt idx="289">
                  <c:v>4.8333333333333401</c:v>
                </c:pt>
                <c:pt idx="290">
                  <c:v>4.8499999999999996</c:v>
                </c:pt>
                <c:pt idx="291">
                  <c:v>4.8666666666666663</c:v>
                </c:pt>
                <c:pt idx="292">
                  <c:v>4.88333333333334</c:v>
                </c:pt>
                <c:pt idx="293">
                  <c:v>4.9000000000000004</c:v>
                </c:pt>
                <c:pt idx="294">
                  <c:v>4.9166666666666714</c:v>
                </c:pt>
                <c:pt idx="295">
                  <c:v>4.9333333333333442</c:v>
                </c:pt>
                <c:pt idx="296">
                  <c:v>4.95</c:v>
                </c:pt>
                <c:pt idx="297">
                  <c:v>4.9666666666666694</c:v>
                </c:pt>
                <c:pt idx="298">
                  <c:v>4.9833333333333423</c:v>
                </c:pt>
                <c:pt idx="299">
                  <c:v>5</c:v>
                </c:pt>
                <c:pt idx="300">
                  <c:v>5.0166666666666684</c:v>
                </c:pt>
                <c:pt idx="301">
                  <c:v>5.0333333333333412</c:v>
                </c:pt>
                <c:pt idx="302">
                  <c:v>5.05</c:v>
                </c:pt>
                <c:pt idx="303">
                  <c:v>5.0666666666666664</c:v>
                </c:pt>
                <c:pt idx="304">
                  <c:v>5.0833333333333401</c:v>
                </c:pt>
                <c:pt idx="305">
                  <c:v>5.0999999999999996</c:v>
                </c:pt>
                <c:pt idx="306">
                  <c:v>5.1166666666666663</c:v>
                </c:pt>
                <c:pt idx="307">
                  <c:v>5.13333333333334</c:v>
                </c:pt>
                <c:pt idx="308">
                  <c:v>5.1499999999999995</c:v>
                </c:pt>
                <c:pt idx="309">
                  <c:v>5.166666666666667</c:v>
                </c:pt>
                <c:pt idx="310">
                  <c:v>5.1833333333333398</c:v>
                </c:pt>
                <c:pt idx="311">
                  <c:v>5.2</c:v>
                </c:pt>
                <c:pt idx="312">
                  <c:v>5.2166666666666694</c:v>
                </c:pt>
                <c:pt idx="313">
                  <c:v>5.2333333333333423</c:v>
                </c:pt>
                <c:pt idx="314">
                  <c:v>5.25</c:v>
                </c:pt>
                <c:pt idx="315">
                  <c:v>5.2666666666666684</c:v>
                </c:pt>
                <c:pt idx="316">
                  <c:v>5.2833333333333412</c:v>
                </c:pt>
                <c:pt idx="317">
                  <c:v>5.3</c:v>
                </c:pt>
                <c:pt idx="318">
                  <c:v>5.3166666666666664</c:v>
                </c:pt>
                <c:pt idx="319">
                  <c:v>5.3333333333333401</c:v>
                </c:pt>
                <c:pt idx="320">
                  <c:v>5.35</c:v>
                </c:pt>
                <c:pt idx="321">
                  <c:v>5.3666666666666663</c:v>
                </c:pt>
                <c:pt idx="322">
                  <c:v>5.38333333333334</c:v>
                </c:pt>
                <c:pt idx="323">
                  <c:v>5.4</c:v>
                </c:pt>
                <c:pt idx="324">
                  <c:v>5.4166666666666714</c:v>
                </c:pt>
                <c:pt idx="325">
                  <c:v>5.4333333333333442</c:v>
                </c:pt>
                <c:pt idx="326">
                  <c:v>5.45</c:v>
                </c:pt>
                <c:pt idx="327">
                  <c:v>5.4666666666666694</c:v>
                </c:pt>
                <c:pt idx="328">
                  <c:v>5.4833333333333423</c:v>
                </c:pt>
                <c:pt idx="329">
                  <c:v>5.5</c:v>
                </c:pt>
                <c:pt idx="330">
                  <c:v>5.5166666666666684</c:v>
                </c:pt>
                <c:pt idx="331">
                  <c:v>5.5333333333333412</c:v>
                </c:pt>
                <c:pt idx="332">
                  <c:v>5.55</c:v>
                </c:pt>
                <c:pt idx="333">
                  <c:v>5.5666666666666664</c:v>
                </c:pt>
                <c:pt idx="334">
                  <c:v>5.5833333333333401</c:v>
                </c:pt>
                <c:pt idx="335">
                  <c:v>5.6</c:v>
                </c:pt>
                <c:pt idx="336">
                  <c:v>5.6166666666666663</c:v>
                </c:pt>
                <c:pt idx="337">
                  <c:v>5.63333333333334</c:v>
                </c:pt>
                <c:pt idx="338">
                  <c:v>5.6499999999999995</c:v>
                </c:pt>
                <c:pt idx="339">
                  <c:v>5.666666666666667</c:v>
                </c:pt>
                <c:pt idx="340">
                  <c:v>5.6833333333333398</c:v>
                </c:pt>
                <c:pt idx="341">
                  <c:v>5.7</c:v>
                </c:pt>
                <c:pt idx="342">
                  <c:v>5.7166666666666694</c:v>
                </c:pt>
                <c:pt idx="343">
                  <c:v>5.7333333333333423</c:v>
                </c:pt>
                <c:pt idx="344">
                  <c:v>5.75</c:v>
                </c:pt>
                <c:pt idx="345">
                  <c:v>5.7666666666666684</c:v>
                </c:pt>
                <c:pt idx="346">
                  <c:v>5.7833333333333412</c:v>
                </c:pt>
                <c:pt idx="347">
                  <c:v>5.8</c:v>
                </c:pt>
                <c:pt idx="348">
                  <c:v>5.8166666666666664</c:v>
                </c:pt>
                <c:pt idx="349">
                  <c:v>5.8333333333333401</c:v>
                </c:pt>
                <c:pt idx="350">
                  <c:v>5.85</c:v>
                </c:pt>
                <c:pt idx="351">
                  <c:v>5.8666666666666663</c:v>
                </c:pt>
                <c:pt idx="352">
                  <c:v>5.88333333333334</c:v>
                </c:pt>
                <c:pt idx="353">
                  <c:v>5.9</c:v>
                </c:pt>
                <c:pt idx="354">
                  <c:v>5.9166666666666714</c:v>
                </c:pt>
                <c:pt idx="355">
                  <c:v>5.9333333333333442</c:v>
                </c:pt>
                <c:pt idx="356">
                  <c:v>5.95</c:v>
                </c:pt>
                <c:pt idx="357">
                  <c:v>5.9666666666666694</c:v>
                </c:pt>
                <c:pt idx="358">
                  <c:v>5.9833333333333423</c:v>
                </c:pt>
                <c:pt idx="359">
                  <c:v>6</c:v>
                </c:pt>
                <c:pt idx="360">
                  <c:v>6.0166666666666684</c:v>
                </c:pt>
                <c:pt idx="361">
                  <c:v>6.0333333333333412</c:v>
                </c:pt>
                <c:pt idx="362">
                  <c:v>6.05</c:v>
                </c:pt>
                <c:pt idx="363">
                  <c:v>6.0666666666666664</c:v>
                </c:pt>
                <c:pt idx="364">
                  <c:v>6.0833333333333401</c:v>
                </c:pt>
                <c:pt idx="365">
                  <c:v>6.1</c:v>
                </c:pt>
                <c:pt idx="366">
                  <c:v>6.1166666666666663</c:v>
                </c:pt>
                <c:pt idx="367">
                  <c:v>6.13333333333334</c:v>
                </c:pt>
                <c:pt idx="368">
                  <c:v>6.1499999999999995</c:v>
                </c:pt>
                <c:pt idx="369">
                  <c:v>6.166666666666667</c:v>
                </c:pt>
                <c:pt idx="370">
                  <c:v>6.1833333333333398</c:v>
                </c:pt>
                <c:pt idx="371">
                  <c:v>6.2</c:v>
                </c:pt>
                <c:pt idx="372">
                  <c:v>6.2166666666666694</c:v>
                </c:pt>
                <c:pt idx="373">
                  <c:v>6.2333333333333423</c:v>
                </c:pt>
                <c:pt idx="374">
                  <c:v>6.25</c:v>
                </c:pt>
                <c:pt idx="375">
                  <c:v>6.2666666666666684</c:v>
                </c:pt>
                <c:pt idx="376">
                  <c:v>6.2833333333333412</c:v>
                </c:pt>
                <c:pt idx="377">
                  <c:v>6.3</c:v>
                </c:pt>
                <c:pt idx="378">
                  <c:v>6.3166666666666664</c:v>
                </c:pt>
                <c:pt idx="379">
                  <c:v>6.3333333333333401</c:v>
                </c:pt>
                <c:pt idx="380">
                  <c:v>6.35</c:v>
                </c:pt>
                <c:pt idx="381">
                  <c:v>6.3666666666666663</c:v>
                </c:pt>
                <c:pt idx="382">
                  <c:v>6.38333333333334</c:v>
                </c:pt>
                <c:pt idx="383">
                  <c:v>6.4</c:v>
                </c:pt>
                <c:pt idx="384">
                  <c:v>6.4166666666666714</c:v>
                </c:pt>
                <c:pt idx="385">
                  <c:v>6.4333333333333442</c:v>
                </c:pt>
                <c:pt idx="386">
                  <c:v>6.45</c:v>
                </c:pt>
                <c:pt idx="387">
                  <c:v>6.4666666666666694</c:v>
                </c:pt>
                <c:pt idx="388">
                  <c:v>6.4833333333333423</c:v>
                </c:pt>
                <c:pt idx="389">
                  <c:v>6.5</c:v>
                </c:pt>
                <c:pt idx="390">
                  <c:v>6.5166666666666684</c:v>
                </c:pt>
                <c:pt idx="391">
                  <c:v>6.5333333333333412</c:v>
                </c:pt>
                <c:pt idx="392">
                  <c:v>6.55</c:v>
                </c:pt>
                <c:pt idx="393">
                  <c:v>6.5666666666666664</c:v>
                </c:pt>
                <c:pt idx="394">
                  <c:v>6.5833333333333401</c:v>
                </c:pt>
                <c:pt idx="395">
                  <c:v>6.6</c:v>
                </c:pt>
                <c:pt idx="396">
                  <c:v>6.6166666666666663</c:v>
                </c:pt>
                <c:pt idx="397">
                  <c:v>6.63333333333334</c:v>
                </c:pt>
                <c:pt idx="398">
                  <c:v>6.6499999999999995</c:v>
                </c:pt>
                <c:pt idx="399">
                  <c:v>6.666666666666667</c:v>
                </c:pt>
                <c:pt idx="400">
                  <c:v>6.6833333333333398</c:v>
                </c:pt>
                <c:pt idx="401">
                  <c:v>6.7</c:v>
                </c:pt>
                <c:pt idx="402">
                  <c:v>6.7166666666666694</c:v>
                </c:pt>
                <c:pt idx="403">
                  <c:v>6.7333333333333423</c:v>
                </c:pt>
                <c:pt idx="404">
                  <c:v>6.75</c:v>
                </c:pt>
                <c:pt idx="405">
                  <c:v>6.7666666666666684</c:v>
                </c:pt>
                <c:pt idx="406">
                  <c:v>6.7833333333333412</c:v>
                </c:pt>
                <c:pt idx="407">
                  <c:v>6.8</c:v>
                </c:pt>
                <c:pt idx="408">
                  <c:v>6.8166666666666664</c:v>
                </c:pt>
                <c:pt idx="409">
                  <c:v>6.8333333333333401</c:v>
                </c:pt>
                <c:pt idx="410">
                  <c:v>6.85</c:v>
                </c:pt>
                <c:pt idx="411">
                  <c:v>6.8666666666666663</c:v>
                </c:pt>
                <c:pt idx="412">
                  <c:v>6.88333333333334</c:v>
                </c:pt>
                <c:pt idx="413">
                  <c:v>6.9</c:v>
                </c:pt>
                <c:pt idx="414">
                  <c:v>6.9166666666666714</c:v>
                </c:pt>
                <c:pt idx="415">
                  <c:v>6.9333333333333442</c:v>
                </c:pt>
                <c:pt idx="416">
                  <c:v>6.95</c:v>
                </c:pt>
                <c:pt idx="417">
                  <c:v>6.9666666666666694</c:v>
                </c:pt>
                <c:pt idx="418">
                  <c:v>6.9833333333333423</c:v>
                </c:pt>
                <c:pt idx="419">
                  <c:v>7</c:v>
                </c:pt>
                <c:pt idx="420">
                  <c:v>7.0166666666666684</c:v>
                </c:pt>
                <c:pt idx="421">
                  <c:v>7.0333333333333412</c:v>
                </c:pt>
                <c:pt idx="422">
                  <c:v>7.05</c:v>
                </c:pt>
                <c:pt idx="423">
                  <c:v>7.0666666666666664</c:v>
                </c:pt>
                <c:pt idx="424">
                  <c:v>7.0833333333333401</c:v>
                </c:pt>
                <c:pt idx="425">
                  <c:v>7.1</c:v>
                </c:pt>
                <c:pt idx="426">
                  <c:v>7.1166666666666663</c:v>
                </c:pt>
                <c:pt idx="427">
                  <c:v>7.13333333333334</c:v>
                </c:pt>
                <c:pt idx="428">
                  <c:v>7.1499999999999995</c:v>
                </c:pt>
                <c:pt idx="429">
                  <c:v>7.166666666666667</c:v>
                </c:pt>
                <c:pt idx="430">
                  <c:v>7.1833333333333398</c:v>
                </c:pt>
                <c:pt idx="431">
                  <c:v>7.2</c:v>
                </c:pt>
                <c:pt idx="432">
                  <c:v>7.2166666666666694</c:v>
                </c:pt>
                <c:pt idx="433">
                  <c:v>7.2333333333333423</c:v>
                </c:pt>
                <c:pt idx="434">
                  <c:v>7.25</c:v>
                </c:pt>
                <c:pt idx="435">
                  <c:v>7.2666666666666684</c:v>
                </c:pt>
                <c:pt idx="436">
                  <c:v>7.2833333333333412</c:v>
                </c:pt>
                <c:pt idx="437">
                  <c:v>7.3</c:v>
                </c:pt>
                <c:pt idx="438">
                  <c:v>7.3166666666666664</c:v>
                </c:pt>
                <c:pt idx="439">
                  <c:v>7.3333333333333401</c:v>
                </c:pt>
                <c:pt idx="440">
                  <c:v>7.35</c:v>
                </c:pt>
                <c:pt idx="441">
                  <c:v>7.3666666666666663</c:v>
                </c:pt>
                <c:pt idx="442">
                  <c:v>7.38333333333334</c:v>
                </c:pt>
                <c:pt idx="443">
                  <c:v>7.4</c:v>
                </c:pt>
                <c:pt idx="444">
                  <c:v>7.4166666666666714</c:v>
                </c:pt>
                <c:pt idx="445">
                  <c:v>7.4333333333333442</c:v>
                </c:pt>
                <c:pt idx="446">
                  <c:v>7.45</c:v>
                </c:pt>
                <c:pt idx="447">
                  <c:v>7.4666666666666694</c:v>
                </c:pt>
                <c:pt idx="448">
                  <c:v>7.4833333333333423</c:v>
                </c:pt>
                <c:pt idx="449">
                  <c:v>7.5</c:v>
                </c:pt>
                <c:pt idx="450">
                  <c:v>7.5166666666666684</c:v>
                </c:pt>
                <c:pt idx="451">
                  <c:v>7.5333333333333412</c:v>
                </c:pt>
                <c:pt idx="452">
                  <c:v>7.55</c:v>
                </c:pt>
                <c:pt idx="453">
                  <c:v>7.5666666666666664</c:v>
                </c:pt>
                <c:pt idx="454">
                  <c:v>7.5833333333333401</c:v>
                </c:pt>
                <c:pt idx="455">
                  <c:v>7.6</c:v>
                </c:pt>
                <c:pt idx="456">
                  <c:v>7.6166666666666663</c:v>
                </c:pt>
                <c:pt idx="457">
                  <c:v>7.63333333333334</c:v>
                </c:pt>
                <c:pt idx="458">
                  <c:v>7.6499999999999995</c:v>
                </c:pt>
                <c:pt idx="459">
                  <c:v>7.666666666666667</c:v>
                </c:pt>
                <c:pt idx="460">
                  <c:v>7.6833333333333398</c:v>
                </c:pt>
                <c:pt idx="461">
                  <c:v>7.7</c:v>
                </c:pt>
                <c:pt idx="462">
                  <c:v>7.7166666666666694</c:v>
                </c:pt>
                <c:pt idx="463">
                  <c:v>7.7333333333333423</c:v>
                </c:pt>
                <c:pt idx="464">
                  <c:v>7.75</c:v>
                </c:pt>
                <c:pt idx="465">
                  <c:v>7.7666666666666684</c:v>
                </c:pt>
                <c:pt idx="466">
                  <c:v>7.7833333333333412</c:v>
                </c:pt>
                <c:pt idx="467">
                  <c:v>7.8</c:v>
                </c:pt>
                <c:pt idx="468">
                  <c:v>7.8166666666666664</c:v>
                </c:pt>
                <c:pt idx="469">
                  <c:v>7.8333333333333401</c:v>
                </c:pt>
                <c:pt idx="470">
                  <c:v>7.85</c:v>
                </c:pt>
                <c:pt idx="471">
                  <c:v>7.8666666666666663</c:v>
                </c:pt>
                <c:pt idx="472">
                  <c:v>7.88333333333334</c:v>
                </c:pt>
                <c:pt idx="473">
                  <c:v>7.9</c:v>
                </c:pt>
                <c:pt idx="474">
                  <c:v>7.9166666666666714</c:v>
                </c:pt>
                <c:pt idx="475">
                  <c:v>7.9333333333333442</c:v>
                </c:pt>
                <c:pt idx="476">
                  <c:v>7.95</c:v>
                </c:pt>
                <c:pt idx="477">
                  <c:v>7.9666666666666694</c:v>
                </c:pt>
                <c:pt idx="478">
                  <c:v>7.9833333333333423</c:v>
                </c:pt>
                <c:pt idx="479">
                  <c:v>8</c:v>
                </c:pt>
                <c:pt idx="480">
                  <c:v>8.0166666666666728</c:v>
                </c:pt>
                <c:pt idx="481">
                  <c:v>8.0333333333333332</c:v>
                </c:pt>
                <c:pt idx="482">
                  <c:v>8.0500000000000007</c:v>
                </c:pt>
                <c:pt idx="483">
                  <c:v>8.0666666666666789</c:v>
                </c:pt>
                <c:pt idx="484">
                  <c:v>8.0833333333333357</c:v>
                </c:pt>
                <c:pt idx="485">
                  <c:v>8.1</c:v>
                </c:pt>
                <c:pt idx="486">
                  <c:v>8.1166666666666725</c:v>
                </c:pt>
                <c:pt idx="487">
                  <c:v>8.1333333333333329</c:v>
                </c:pt>
                <c:pt idx="488">
                  <c:v>8.15</c:v>
                </c:pt>
                <c:pt idx="489">
                  <c:v>8.1666666666666767</c:v>
                </c:pt>
                <c:pt idx="490">
                  <c:v>8.1833333333333336</c:v>
                </c:pt>
                <c:pt idx="491">
                  <c:v>8.2000000000000011</c:v>
                </c:pt>
                <c:pt idx="492">
                  <c:v>8.2166666666666668</c:v>
                </c:pt>
                <c:pt idx="493">
                  <c:v>8.2333333333333218</c:v>
                </c:pt>
                <c:pt idx="494">
                  <c:v>8.25</c:v>
                </c:pt>
                <c:pt idx="495">
                  <c:v>8.2666666666666728</c:v>
                </c:pt>
                <c:pt idx="496">
                  <c:v>8.2833333333333332</c:v>
                </c:pt>
                <c:pt idx="497">
                  <c:v>8.3000000000000007</c:v>
                </c:pt>
                <c:pt idx="498">
                  <c:v>8.3166666666666789</c:v>
                </c:pt>
                <c:pt idx="499">
                  <c:v>8.3333333333333357</c:v>
                </c:pt>
                <c:pt idx="500">
                  <c:v>8.3500000000000068</c:v>
                </c:pt>
                <c:pt idx="501">
                  <c:v>8.3666666666666796</c:v>
                </c:pt>
                <c:pt idx="502">
                  <c:v>8.3833333333333346</c:v>
                </c:pt>
                <c:pt idx="503">
                  <c:v>8.4</c:v>
                </c:pt>
                <c:pt idx="504">
                  <c:v>8.4166666666666767</c:v>
                </c:pt>
                <c:pt idx="505">
                  <c:v>8.4333333333333336</c:v>
                </c:pt>
                <c:pt idx="506">
                  <c:v>8.4500000000000028</c:v>
                </c:pt>
                <c:pt idx="507">
                  <c:v>8.466666666666681</c:v>
                </c:pt>
                <c:pt idx="508">
                  <c:v>8.4833333333333325</c:v>
                </c:pt>
                <c:pt idx="509">
                  <c:v>8.5</c:v>
                </c:pt>
                <c:pt idx="510">
                  <c:v>8.5166666666666728</c:v>
                </c:pt>
                <c:pt idx="511">
                  <c:v>8.5333333333333332</c:v>
                </c:pt>
                <c:pt idx="512">
                  <c:v>8.5500000000000007</c:v>
                </c:pt>
                <c:pt idx="513">
                  <c:v>8.5666666666666789</c:v>
                </c:pt>
                <c:pt idx="514">
                  <c:v>8.5833333333333357</c:v>
                </c:pt>
                <c:pt idx="515">
                  <c:v>8.6</c:v>
                </c:pt>
                <c:pt idx="516">
                  <c:v>8.6166666666666725</c:v>
                </c:pt>
                <c:pt idx="517">
                  <c:v>8.6333333333333329</c:v>
                </c:pt>
                <c:pt idx="518">
                  <c:v>8.65</c:v>
                </c:pt>
                <c:pt idx="519">
                  <c:v>8.6666666666666767</c:v>
                </c:pt>
                <c:pt idx="520">
                  <c:v>8.6833333333333336</c:v>
                </c:pt>
                <c:pt idx="521">
                  <c:v>8.7000000000000011</c:v>
                </c:pt>
                <c:pt idx="522">
                  <c:v>8.7166666666666668</c:v>
                </c:pt>
                <c:pt idx="523">
                  <c:v>8.7333333333333218</c:v>
                </c:pt>
                <c:pt idx="524">
                  <c:v>8.75</c:v>
                </c:pt>
                <c:pt idx="525">
                  <c:v>8.7666666666666728</c:v>
                </c:pt>
                <c:pt idx="526">
                  <c:v>8.7833333333333332</c:v>
                </c:pt>
                <c:pt idx="527">
                  <c:v>8.8000000000000007</c:v>
                </c:pt>
                <c:pt idx="528">
                  <c:v>8.8166666666666789</c:v>
                </c:pt>
                <c:pt idx="529">
                  <c:v>8.8333333333333357</c:v>
                </c:pt>
                <c:pt idx="530">
                  <c:v>8.8500000000000068</c:v>
                </c:pt>
                <c:pt idx="531">
                  <c:v>8.8666666666666796</c:v>
                </c:pt>
                <c:pt idx="532">
                  <c:v>8.8833333333333346</c:v>
                </c:pt>
                <c:pt idx="533">
                  <c:v>8.9</c:v>
                </c:pt>
                <c:pt idx="534">
                  <c:v>8.9166666666666767</c:v>
                </c:pt>
                <c:pt idx="535">
                  <c:v>8.9333333333333336</c:v>
                </c:pt>
                <c:pt idx="536">
                  <c:v>8.9500000000000028</c:v>
                </c:pt>
                <c:pt idx="537">
                  <c:v>8.966666666666681</c:v>
                </c:pt>
                <c:pt idx="538">
                  <c:v>8.9833333333333325</c:v>
                </c:pt>
                <c:pt idx="539">
                  <c:v>9</c:v>
                </c:pt>
                <c:pt idx="540">
                  <c:v>9.0166666666666728</c:v>
                </c:pt>
                <c:pt idx="541">
                  <c:v>9.0333333333333332</c:v>
                </c:pt>
                <c:pt idx="542">
                  <c:v>9.0500000000000007</c:v>
                </c:pt>
                <c:pt idx="543">
                  <c:v>9.0666666666666789</c:v>
                </c:pt>
                <c:pt idx="544">
                  <c:v>9.0833333333333357</c:v>
                </c:pt>
                <c:pt idx="545">
                  <c:v>9.1</c:v>
                </c:pt>
                <c:pt idx="546">
                  <c:v>9.1166666666666725</c:v>
                </c:pt>
                <c:pt idx="547">
                  <c:v>9.1333333333333329</c:v>
                </c:pt>
                <c:pt idx="548">
                  <c:v>9.15</c:v>
                </c:pt>
                <c:pt idx="549">
                  <c:v>9.1666666666666767</c:v>
                </c:pt>
                <c:pt idx="550">
                  <c:v>9.1833333333333336</c:v>
                </c:pt>
                <c:pt idx="551">
                  <c:v>9.2000000000000011</c:v>
                </c:pt>
                <c:pt idx="552">
                  <c:v>9.2166666666666668</c:v>
                </c:pt>
                <c:pt idx="553">
                  <c:v>9.2333333333333218</c:v>
                </c:pt>
                <c:pt idx="554">
                  <c:v>9.25</c:v>
                </c:pt>
                <c:pt idx="555">
                  <c:v>9.2666666666666728</c:v>
                </c:pt>
                <c:pt idx="556">
                  <c:v>9.2833333333333332</c:v>
                </c:pt>
                <c:pt idx="557">
                  <c:v>9.3000000000000007</c:v>
                </c:pt>
                <c:pt idx="558">
                  <c:v>9.3166666666666789</c:v>
                </c:pt>
                <c:pt idx="559">
                  <c:v>9.3333333333333357</c:v>
                </c:pt>
                <c:pt idx="560">
                  <c:v>9.3500000000000068</c:v>
                </c:pt>
                <c:pt idx="561">
                  <c:v>9.3666666666666796</c:v>
                </c:pt>
                <c:pt idx="562">
                  <c:v>9.3833333333333346</c:v>
                </c:pt>
                <c:pt idx="563">
                  <c:v>9.4</c:v>
                </c:pt>
                <c:pt idx="564">
                  <c:v>9.4166666666666767</c:v>
                </c:pt>
                <c:pt idx="565">
                  <c:v>9.4333333333333336</c:v>
                </c:pt>
                <c:pt idx="566">
                  <c:v>9.4500000000000028</c:v>
                </c:pt>
                <c:pt idx="567">
                  <c:v>9.466666666666681</c:v>
                </c:pt>
                <c:pt idx="568">
                  <c:v>9.4833333333333325</c:v>
                </c:pt>
                <c:pt idx="569">
                  <c:v>9.5</c:v>
                </c:pt>
                <c:pt idx="570">
                  <c:v>9.5166666666666728</c:v>
                </c:pt>
                <c:pt idx="571">
                  <c:v>9.5333333333333332</c:v>
                </c:pt>
                <c:pt idx="572">
                  <c:v>9.5500000000000007</c:v>
                </c:pt>
                <c:pt idx="573">
                  <c:v>9.5666666666666789</c:v>
                </c:pt>
                <c:pt idx="574">
                  <c:v>9.5833333333333357</c:v>
                </c:pt>
                <c:pt idx="575">
                  <c:v>9.6</c:v>
                </c:pt>
                <c:pt idx="576">
                  <c:v>9.6166666666666725</c:v>
                </c:pt>
                <c:pt idx="577">
                  <c:v>9.6333333333333329</c:v>
                </c:pt>
                <c:pt idx="578">
                  <c:v>9.65</c:v>
                </c:pt>
                <c:pt idx="579">
                  <c:v>9.6666666666666767</c:v>
                </c:pt>
                <c:pt idx="580">
                  <c:v>9.6833333333333336</c:v>
                </c:pt>
                <c:pt idx="581">
                  <c:v>9.7000000000000011</c:v>
                </c:pt>
                <c:pt idx="582">
                  <c:v>9.7166666666666668</c:v>
                </c:pt>
                <c:pt idx="583">
                  <c:v>9.7333333333333218</c:v>
                </c:pt>
                <c:pt idx="584">
                  <c:v>9.75</c:v>
                </c:pt>
                <c:pt idx="585">
                  <c:v>9.7666666666666728</c:v>
                </c:pt>
                <c:pt idx="586">
                  <c:v>9.7833333333333332</c:v>
                </c:pt>
                <c:pt idx="587">
                  <c:v>9.8000000000000007</c:v>
                </c:pt>
                <c:pt idx="588">
                  <c:v>9.8166666666666789</c:v>
                </c:pt>
                <c:pt idx="589">
                  <c:v>9.8333333333333357</c:v>
                </c:pt>
                <c:pt idx="590">
                  <c:v>9.8500000000000068</c:v>
                </c:pt>
                <c:pt idx="591">
                  <c:v>9.8666666666666796</c:v>
                </c:pt>
                <c:pt idx="592">
                  <c:v>9.8833333333333346</c:v>
                </c:pt>
                <c:pt idx="593">
                  <c:v>9.9</c:v>
                </c:pt>
                <c:pt idx="594">
                  <c:v>9.9166666666666767</c:v>
                </c:pt>
                <c:pt idx="595">
                  <c:v>9.9333333333333336</c:v>
                </c:pt>
                <c:pt idx="596">
                  <c:v>9.9500000000000028</c:v>
                </c:pt>
                <c:pt idx="597">
                  <c:v>9.966666666666681</c:v>
                </c:pt>
                <c:pt idx="598">
                  <c:v>9.9833333333333325</c:v>
                </c:pt>
                <c:pt idx="599">
                  <c:v>10</c:v>
                </c:pt>
                <c:pt idx="600">
                  <c:v>10.016666666666676</c:v>
                </c:pt>
                <c:pt idx="601">
                  <c:v>10.033333333333333</c:v>
                </c:pt>
                <c:pt idx="602">
                  <c:v>10.050000000000002</c:v>
                </c:pt>
                <c:pt idx="603">
                  <c:v>10.066666666666679</c:v>
                </c:pt>
                <c:pt idx="604">
                  <c:v>10.083333333333334</c:v>
                </c:pt>
                <c:pt idx="605">
                  <c:v>10.1</c:v>
                </c:pt>
                <c:pt idx="606">
                  <c:v>10.116666666666672</c:v>
                </c:pt>
                <c:pt idx="607">
                  <c:v>10.133333333333333</c:v>
                </c:pt>
                <c:pt idx="608">
                  <c:v>10.15</c:v>
                </c:pt>
                <c:pt idx="609">
                  <c:v>10.166666666666679</c:v>
                </c:pt>
                <c:pt idx="610">
                  <c:v>10.183333333333334</c:v>
                </c:pt>
                <c:pt idx="611">
                  <c:v>10.200000000000001</c:v>
                </c:pt>
                <c:pt idx="612">
                  <c:v>10.21666666666667</c:v>
                </c:pt>
                <c:pt idx="613">
                  <c:v>10.233333333333333</c:v>
                </c:pt>
                <c:pt idx="614">
                  <c:v>10.25</c:v>
                </c:pt>
                <c:pt idx="615">
                  <c:v>10.266666666666676</c:v>
                </c:pt>
                <c:pt idx="616">
                  <c:v>10.283333333333333</c:v>
                </c:pt>
                <c:pt idx="617">
                  <c:v>10.3</c:v>
                </c:pt>
                <c:pt idx="618">
                  <c:v>10.316666666666679</c:v>
                </c:pt>
                <c:pt idx="619">
                  <c:v>10.333333333333334</c:v>
                </c:pt>
                <c:pt idx="620">
                  <c:v>10.35000000000001</c:v>
                </c:pt>
                <c:pt idx="621">
                  <c:v>10.366666666666685</c:v>
                </c:pt>
                <c:pt idx="622">
                  <c:v>10.383333333333336</c:v>
                </c:pt>
                <c:pt idx="623">
                  <c:v>10.4</c:v>
                </c:pt>
                <c:pt idx="624">
                  <c:v>10.416666666666679</c:v>
                </c:pt>
                <c:pt idx="625">
                  <c:v>10.433333333333334</c:v>
                </c:pt>
                <c:pt idx="626">
                  <c:v>10.450000000000006</c:v>
                </c:pt>
                <c:pt idx="627">
                  <c:v>10.466666666666679</c:v>
                </c:pt>
                <c:pt idx="628">
                  <c:v>10.483333333333334</c:v>
                </c:pt>
                <c:pt idx="629">
                  <c:v>10.5</c:v>
                </c:pt>
                <c:pt idx="630">
                  <c:v>10.516666666666676</c:v>
                </c:pt>
                <c:pt idx="631">
                  <c:v>10.533333333333333</c:v>
                </c:pt>
                <c:pt idx="632">
                  <c:v>10.55</c:v>
                </c:pt>
                <c:pt idx="633">
                  <c:v>10.566666666666679</c:v>
                </c:pt>
                <c:pt idx="634">
                  <c:v>10.583333333333334</c:v>
                </c:pt>
                <c:pt idx="635">
                  <c:v>10.6</c:v>
                </c:pt>
                <c:pt idx="636">
                  <c:v>10.616666666666672</c:v>
                </c:pt>
                <c:pt idx="637">
                  <c:v>10.633333333333333</c:v>
                </c:pt>
                <c:pt idx="638">
                  <c:v>10.65</c:v>
                </c:pt>
                <c:pt idx="639">
                  <c:v>10.666666666666679</c:v>
                </c:pt>
                <c:pt idx="640">
                  <c:v>10.683333333333334</c:v>
                </c:pt>
                <c:pt idx="641">
                  <c:v>10.7</c:v>
                </c:pt>
                <c:pt idx="642">
                  <c:v>10.71666666666667</c:v>
                </c:pt>
                <c:pt idx="643">
                  <c:v>10.733333333333333</c:v>
                </c:pt>
                <c:pt idx="644">
                  <c:v>10.75</c:v>
                </c:pt>
                <c:pt idx="645">
                  <c:v>10.766666666666676</c:v>
                </c:pt>
                <c:pt idx="646">
                  <c:v>10.783333333333333</c:v>
                </c:pt>
                <c:pt idx="647">
                  <c:v>10.8</c:v>
                </c:pt>
                <c:pt idx="648">
                  <c:v>10.816666666666679</c:v>
                </c:pt>
                <c:pt idx="649">
                  <c:v>10.833333333333334</c:v>
                </c:pt>
                <c:pt idx="650">
                  <c:v>10.85000000000001</c:v>
                </c:pt>
                <c:pt idx="651">
                  <c:v>10.866666666666685</c:v>
                </c:pt>
                <c:pt idx="652">
                  <c:v>10.883333333333336</c:v>
                </c:pt>
                <c:pt idx="653">
                  <c:v>10.9</c:v>
                </c:pt>
                <c:pt idx="654">
                  <c:v>10.916666666666679</c:v>
                </c:pt>
                <c:pt idx="655">
                  <c:v>10.933333333333334</c:v>
                </c:pt>
                <c:pt idx="656">
                  <c:v>10.950000000000006</c:v>
                </c:pt>
                <c:pt idx="657">
                  <c:v>10.966666666666679</c:v>
                </c:pt>
                <c:pt idx="658">
                  <c:v>10.983333333333334</c:v>
                </c:pt>
                <c:pt idx="659">
                  <c:v>11</c:v>
                </c:pt>
                <c:pt idx="660">
                  <c:v>11.016666666666676</c:v>
                </c:pt>
                <c:pt idx="661">
                  <c:v>11.033333333333333</c:v>
                </c:pt>
                <c:pt idx="662">
                  <c:v>11.05</c:v>
                </c:pt>
                <c:pt idx="663">
                  <c:v>11.066666666666679</c:v>
                </c:pt>
                <c:pt idx="664">
                  <c:v>11.083333333333334</c:v>
                </c:pt>
                <c:pt idx="665">
                  <c:v>11.1</c:v>
                </c:pt>
                <c:pt idx="666">
                  <c:v>11.116666666666672</c:v>
                </c:pt>
                <c:pt idx="667">
                  <c:v>11.133333333333333</c:v>
                </c:pt>
                <c:pt idx="668">
                  <c:v>11.15</c:v>
                </c:pt>
                <c:pt idx="669">
                  <c:v>11.166666666666679</c:v>
                </c:pt>
                <c:pt idx="670">
                  <c:v>11.183333333333334</c:v>
                </c:pt>
                <c:pt idx="671">
                  <c:v>11.2</c:v>
                </c:pt>
                <c:pt idx="672">
                  <c:v>11.21666666666667</c:v>
                </c:pt>
                <c:pt idx="673">
                  <c:v>11.233333333333333</c:v>
                </c:pt>
                <c:pt idx="674">
                  <c:v>11.25</c:v>
                </c:pt>
                <c:pt idx="675">
                  <c:v>11.266666666666676</c:v>
                </c:pt>
                <c:pt idx="676">
                  <c:v>11.283333333333333</c:v>
                </c:pt>
                <c:pt idx="677">
                  <c:v>11.3</c:v>
                </c:pt>
                <c:pt idx="678">
                  <c:v>11.316666666666679</c:v>
                </c:pt>
                <c:pt idx="679">
                  <c:v>11.333333333333334</c:v>
                </c:pt>
                <c:pt idx="680">
                  <c:v>11.35000000000001</c:v>
                </c:pt>
                <c:pt idx="681">
                  <c:v>11.366666666666685</c:v>
                </c:pt>
                <c:pt idx="682">
                  <c:v>11.383333333333336</c:v>
                </c:pt>
                <c:pt idx="683">
                  <c:v>11.4</c:v>
                </c:pt>
                <c:pt idx="684">
                  <c:v>11.416666666666679</c:v>
                </c:pt>
                <c:pt idx="685">
                  <c:v>11.433333333333334</c:v>
                </c:pt>
                <c:pt idx="686">
                  <c:v>11.450000000000006</c:v>
                </c:pt>
                <c:pt idx="687">
                  <c:v>11.466666666666679</c:v>
                </c:pt>
                <c:pt idx="688">
                  <c:v>11.483333333333334</c:v>
                </c:pt>
                <c:pt idx="689">
                  <c:v>11.5</c:v>
                </c:pt>
                <c:pt idx="690">
                  <c:v>11.516666666666676</c:v>
                </c:pt>
                <c:pt idx="691">
                  <c:v>11.533333333333333</c:v>
                </c:pt>
                <c:pt idx="692">
                  <c:v>11.55</c:v>
                </c:pt>
                <c:pt idx="693">
                  <c:v>11.566666666666679</c:v>
                </c:pt>
                <c:pt idx="694">
                  <c:v>11.583333333333334</c:v>
                </c:pt>
                <c:pt idx="695">
                  <c:v>11.6</c:v>
                </c:pt>
                <c:pt idx="696">
                  <c:v>11.616666666666672</c:v>
                </c:pt>
                <c:pt idx="697">
                  <c:v>11.633333333333333</c:v>
                </c:pt>
                <c:pt idx="698">
                  <c:v>11.65</c:v>
                </c:pt>
                <c:pt idx="699">
                  <c:v>11.666666666666679</c:v>
                </c:pt>
                <c:pt idx="700">
                  <c:v>11.683333333333334</c:v>
                </c:pt>
                <c:pt idx="701">
                  <c:v>11.7</c:v>
                </c:pt>
                <c:pt idx="702">
                  <c:v>11.71666666666667</c:v>
                </c:pt>
                <c:pt idx="703">
                  <c:v>11.733333333333333</c:v>
                </c:pt>
                <c:pt idx="704">
                  <c:v>11.75</c:v>
                </c:pt>
                <c:pt idx="705">
                  <c:v>11.766666666666676</c:v>
                </c:pt>
                <c:pt idx="706">
                  <c:v>11.783333333333333</c:v>
                </c:pt>
                <c:pt idx="707">
                  <c:v>11.8</c:v>
                </c:pt>
                <c:pt idx="708">
                  <c:v>11.816666666666679</c:v>
                </c:pt>
                <c:pt idx="709">
                  <c:v>11.833333333333334</c:v>
                </c:pt>
                <c:pt idx="710">
                  <c:v>11.85000000000001</c:v>
                </c:pt>
                <c:pt idx="711">
                  <c:v>11.866666666666685</c:v>
                </c:pt>
                <c:pt idx="712">
                  <c:v>11.883333333333336</c:v>
                </c:pt>
                <c:pt idx="713">
                  <c:v>11.9</c:v>
                </c:pt>
                <c:pt idx="714">
                  <c:v>11.916666666666679</c:v>
                </c:pt>
                <c:pt idx="715">
                  <c:v>11.933333333333334</c:v>
                </c:pt>
                <c:pt idx="716">
                  <c:v>11.950000000000006</c:v>
                </c:pt>
                <c:pt idx="717">
                  <c:v>11.966666666666679</c:v>
                </c:pt>
                <c:pt idx="718">
                  <c:v>11.983333333333334</c:v>
                </c:pt>
                <c:pt idx="719">
                  <c:v>12</c:v>
                </c:pt>
                <c:pt idx="720">
                  <c:v>12.016666666666676</c:v>
                </c:pt>
                <c:pt idx="721">
                  <c:v>12.033333333333333</c:v>
                </c:pt>
                <c:pt idx="722">
                  <c:v>12.05</c:v>
                </c:pt>
                <c:pt idx="723">
                  <c:v>12.066666666666679</c:v>
                </c:pt>
                <c:pt idx="724">
                  <c:v>12.083333333333334</c:v>
                </c:pt>
                <c:pt idx="725">
                  <c:v>12.1</c:v>
                </c:pt>
                <c:pt idx="726">
                  <c:v>12.116666666666672</c:v>
                </c:pt>
                <c:pt idx="727">
                  <c:v>12.133333333333333</c:v>
                </c:pt>
                <c:pt idx="728">
                  <c:v>12.15</c:v>
                </c:pt>
                <c:pt idx="729">
                  <c:v>12.166666666666679</c:v>
                </c:pt>
                <c:pt idx="730">
                  <c:v>12.183333333333334</c:v>
                </c:pt>
                <c:pt idx="731">
                  <c:v>12.2</c:v>
                </c:pt>
                <c:pt idx="732">
                  <c:v>12.21666666666667</c:v>
                </c:pt>
                <c:pt idx="733">
                  <c:v>12.233333333333333</c:v>
                </c:pt>
                <c:pt idx="734">
                  <c:v>12.25</c:v>
                </c:pt>
                <c:pt idx="735">
                  <c:v>12.266666666666676</c:v>
                </c:pt>
                <c:pt idx="736">
                  <c:v>12.283333333333333</c:v>
                </c:pt>
                <c:pt idx="737">
                  <c:v>12.3</c:v>
                </c:pt>
                <c:pt idx="738">
                  <c:v>12.316666666666679</c:v>
                </c:pt>
                <c:pt idx="739">
                  <c:v>12.333333333333334</c:v>
                </c:pt>
                <c:pt idx="740">
                  <c:v>12.35000000000001</c:v>
                </c:pt>
                <c:pt idx="741">
                  <c:v>12.366666666666685</c:v>
                </c:pt>
                <c:pt idx="742">
                  <c:v>12.383333333333336</c:v>
                </c:pt>
                <c:pt idx="743">
                  <c:v>12.4</c:v>
                </c:pt>
                <c:pt idx="744">
                  <c:v>12.416666666666679</c:v>
                </c:pt>
                <c:pt idx="745">
                  <c:v>12.433333333333334</c:v>
                </c:pt>
                <c:pt idx="746">
                  <c:v>12.450000000000006</c:v>
                </c:pt>
                <c:pt idx="747">
                  <c:v>12.466666666666679</c:v>
                </c:pt>
                <c:pt idx="748">
                  <c:v>12.483333333333334</c:v>
                </c:pt>
                <c:pt idx="749">
                  <c:v>12.5</c:v>
                </c:pt>
                <c:pt idx="750">
                  <c:v>12.516666666666676</c:v>
                </c:pt>
                <c:pt idx="751">
                  <c:v>12.533333333333333</c:v>
                </c:pt>
                <c:pt idx="752">
                  <c:v>12.55</c:v>
                </c:pt>
                <c:pt idx="753">
                  <c:v>12.566666666666679</c:v>
                </c:pt>
                <c:pt idx="754">
                  <c:v>12.583333333333334</c:v>
                </c:pt>
                <c:pt idx="755">
                  <c:v>12.6</c:v>
                </c:pt>
                <c:pt idx="756">
                  <c:v>12.616666666666672</c:v>
                </c:pt>
                <c:pt idx="757">
                  <c:v>12.633333333333333</c:v>
                </c:pt>
                <c:pt idx="758">
                  <c:v>12.65</c:v>
                </c:pt>
                <c:pt idx="759">
                  <c:v>12.666666666666679</c:v>
                </c:pt>
                <c:pt idx="760">
                  <c:v>12.683333333333334</c:v>
                </c:pt>
                <c:pt idx="761">
                  <c:v>12.7</c:v>
                </c:pt>
                <c:pt idx="762">
                  <c:v>12.71666666666667</c:v>
                </c:pt>
                <c:pt idx="763">
                  <c:v>12.733333333333333</c:v>
                </c:pt>
                <c:pt idx="764">
                  <c:v>12.75</c:v>
                </c:pt>
                <c:pt idx="765">
                  <c:v>12.766666666666676</c:v>
                </c:pt>
                <c:pt idx="766">
                  <c:v>12.783333333333333</c:v>
                </c:pt>
                <c:pt idx="767">
                  <c:v>12.8</c:v>
                </c:pt>
                <c:pt idx="768">
                  <c:v>12.816666666666679</c:v>
                </c:pt>
                <c:pt idx="769">
                  <c:v>12.833333333333334</c:v>
                </c:pt>
                <c:pt idx="770">
                  <c:v>12.85000000000001</c:v>
                </c:pt>
                <c:pt idx="771">
                  <c:v>12.866666666666685</c:v>
                </c:pt>
                <c:pt idx="772">
                  <c:v>12.883333333333336</c:v>
                </c:pt>
                <c:pt idx="773">
                  <c:v>12.9</c:v>
                </c:pt>
                <c:pt idx="774">
                  <c:v>12.916666666666679</c:v>
                </c:pt>
                <c:pt idx="775">
                  <c:v>12.933333333333334</c:v>
                </c:pt>
                <c:pt idx="776">
                  <c:v>12.950000000000006</c:v>
                </c:pt>
                <c:pt idx="777">
                  <c:v>12.966666666666679</c:v>
                </c:pt>
                <c:pt idx="778">
                  <c:v>12.983333333333334</c:v>
                </c:pt>
                <c:pt idx="779">
                  <c:v>13</c:v>
                </c:pt>
                <c:pt idx="780">
                  <c:v>13.016666666666676</c:v>
                </c:pt>
                <c:pt idx="781">
                  <c:v>13.033333333333333</c:v>
                </c:pt>
                <c:pt idx="782">
                  <c:v>13.05</c:v>
                </c:pt>
                <c:pt idx="783">
                  <c:v>13.066666666666679</c:v>
                </c:pt>
                <c:pt idx="784">
                  <c:v>13.083333333333334</c:v>
                </c:pt>
                <c:pt idx="785">
                  <c:v>13.1</c:v>
                </c:pt>
                <c:pt idx="786">
                  <c:v>13.116666666666672</c:v>
                </c:pt>
                <c:pt idx="787">
                  <c:v>13.133333333333333</c:v>
                </c:pt>
                <c:pt idx="788">
                  <c:v>13.15</c:v>
                </c:pt>
                <c:pt idx="789">
                  <c:v>13.166666666666679</c:v>
                </c:pt>
                <c:pt idx="790">
                  <c:v>13.183333333333334</c:v>
                </c:pt>
                <c:pt idx="791">
                  <c:v>13.2</c:v>
                </c:pt>
                <c:pt idx="792">
                  <c:v>13.21666666666667</c:v>
                </c:pt>
                <c:pt idx="793">
                  <c:v>13.233333333333333</c:v>
                </c:pt>
                <c:pt idx="794">
                  <c:v>13.25</c:v>
                </c:pt>
                <c:pt idx="795">
                  <c:v>13.266666666666676</c:v>
                </c:pt>
                <c:pt idx="796">
                  <c:v>13.283333333333333</c:v>
                </c:pt>
                <c:pt idx="797">
                  <c:v>13.3</c:v>
                </c:pt>
                <c:pt idx="798">
                  <c:v>13.316666666666679</c:v>
                </c:pt>
                <c:pt idx="799">
                  <c:v>13.333333333333334</c:v>
                </c:pt>
                <c:pt idx="800">
                  <c:v>13.35000000000001</c:v>
                </c:pt>
                <c:pt idx="801">
                  <c:v>13.366666666666685</c:v>
                </c:pt>
                <c:pt idx="802">
                  <c:v>13.383333333333336</c:v>
                </c:pt>
                <c:pt idx="803">
                  <c:v>13.4</c:v>
                </c:pt>
                <c:pt idx="804">
                  <c:v>13.416666666666679</c:v>
                </c:pt>
                <c:pt idx="805">
                  <c:v>13.433333333333334</c:v>
                </c:pt>
                <c:pt idx="806">
                  <c:v>13.450000000000006</c:v>
                </c:pt>
                <c:pt idx="807">
                  <c:v>13.466666666666679</c:v>
                </c:pt>
                <c:pt idx="808">
                  <c:v>13.483333333333334</c:v>
                </c:pt>
                <c:pt idx="809">
                  <c:v>13.5</c:v>
                </c:pt>
                <c:pt idx="810">
                  <c:v>13.516666666666676</c:v>
                </c:pt>
                <c:pt idx="811">
                  <c:v>13.533333333333333</c:v>
                </c:pt>
                <c:pt idx="812">
                  <c:v>13.55</c:v>
                </c:pt>
                <c:pt idx="813">
                  <c:v>13.566666666666679</c:v>
                </c:pt>
                <c:pt idx="814">
                  <c:v>13.583333333333334</c:v>
                </c:pt>
                <c:pt idx="815">
                  <c:v>13.6</c:v>
                </c:pt>
                <c:pt idx="816">
                  <c:v>13.616666666666672</c:v>
                </c:pt>
                <c:pt idx="817">
                  <c:v>13.633333333333333</c:v>
                </c:pt>
                <c:pt idx="818">
                  <c:v>13.65</c:v>
                </c:pt>
                <c:pt idx="819">
                  <c:v>13.666666666666679</c:v>
                </c:pt>
                <c:pt idx="820">
                  <c:v>13.683333333333334</c:v>
                </c:pt>
                <c:pt idx="821">
                  <c:v>13.7</c:v>
                </c:pt>
                <c:pt idx="822">
                  <c:v>13.71666666666667</c:v>
                </c:pt>
                <c:pt idx="823">
                  <c:v>13.733333333333333</c:v>
                </c:pt>
                <c:pt idx="824">
                  <c:v>13.75</c:v>
                </c:pt>
                <c:pt idx="825">
                  <c:v>13.766666666666676</c:v>
                </c:pt>
                <c:pt idx="826">
                  <c:v>13.783333333333333</c:v>
                </c:pt>
                <c:pt idx="827">
                  <c:v>13.8</c:v>
                </c:pt>
                <c:pt idx="828">
                  <c:v>13.816666666666679</c:v>
                </c:pt>
                <c:pt idx="829">
                  <c:v>13.833333333333334</c:v>
                </c:pt>
                <c:pt idx="830">
                  <c:v>13.85000000000001</c:v>
                </c:pt>
                <c:pt idx="831">
                  <c:v>13.866666666666685</c:v>
                </c:pt>
                <c:pt idx="832">
                  <c:v>13.883333333333336</c:v>
                </c:pt>
                <c:pt idx="833">
                  <c:v>13.9</c:v>
                </c:pt>
                <c:pt idx="834">
                  <c:v>13.916666666666679</c:v>
                </c:pt>
                <c:pt idx="835">
                  <c:v>13.933333333333334</c:v>
                </c:pt>
                <c:pt idx="836">
                  <c:v>13.950000000000006</c:v>
                </c:pt>
                <c:pt idx="837">
                  <c:v>13.966666666666679</c:v>
                </c:pt>
                <c:pt idx="838">
                  <c:v>13.983333333333334</c:v>
                </c:pt>
                <c:pt idx="839">
                  <c:v>14</c:v>
                </c:pt>
                <c:pt idx="840">
                  <c:v>14.016666666666676</c:v>
                </c:pt>
                <c:pt idx="841">
                  <c:v>14.033333333333333</c:v>
                </c:pt>
                <c:pt idx="842">
                  <c:v>14.05</c:v>
                </c:pt>
                <c:pt idx="843">
                  <c:v>14.066666666666679</c:v>
                </c:pt>
                <c:pt idx="844">
                  <c:v>14.083333333333334</c:v>
                </c:pt>
                <c:pt idx="845">
                  <c:v>14.1</c:v>
                </c:pt>
                <c:pt idx="846">
                  <c:v>14.116666666666672</c:v>
                </c:pt>
                <c:pt idx="847">
                  <c:v>14.133333333333333</c:v>
                </c:pt>
                <c:pt idx="848">
                  <c:v>14.15</c:v>
                </c:pt>
                <c:pt idx="849">
                  <c:v>14.166666666666679</c:v>
                </c:pt>
                <c:pt idx="850">
                  <c:v>14.183333333333334</c:v>
                </c:pt>
                <c:pt idx="851">
                  <c:v>14.2</c:v>
                </c:pt>
                <c:pt idx="852">
                  <c:v>14.21666666666667</c:v>
                </c:pt>
                <c:pt idx="853">
                  <c:v>14.233333333333333</c:v>
                </c:pt>
                <c:pt idx="854">
                  <c:v>14.25</c:v>
                </c:pt>
                <c:pt idx="855">
                  <c:v>14.266666666666676</c:v>
                </c:pt>
                <c:pt idx="856">
                  <c:v>14.283333333333333</c:v>
                </c:pt>
                <c:pt idx="857">
                  <c:v>14.3</c:v>
                </c:pt>
                <c:pt idx="858">
                  <c:v>14.316666666666679</c:v>
                </c:pt>
                <c:pt idx="859">
                  <c:v>14.333333333333334</c:v>
                </c:pt>
                <c:pt idx="860">
                  <c:v>14.35000000000001</c:v>
                </c:pt>
                <c:pt idx="861">
                  <c:v>14.366666666666685</c:v>
                </c:pt>
                <c:pt idx="862">
                  <c:v>14.383333333333336</c:v>
                </c:pt>
                <c:pt idx="863">
                  <c:v>14.4</c:v>
                </c:pt>
                <c:pt idx="864">
                  <c:v>14.416666666666679</c:v>
                </c:pt>
                <c:pt idx="865">
                  <c:v>14.433333333333334</c:v>
                </c:pt>
                <c:pt idx="866">
                  <c:v>14.450000000000006</c:v>
                </c:pt>
                <c:pt idx="867">
                  <c:v>14.466666666666679</c:v>
                </c:pt>
                <c:pt idx="868">
                  <c:v>14.483333333333334</c:v>
                </c:pt>
                <c:pt idx="869">
                  <c:v>14.5</c:v>
                </c:pt>
                <c:pt idx="870">
                  <c:v>14.516666666666676</c:v>
                </c:pt>
                <c:pt idx="871">
                  <c:v>14.533333333333333</c:v>
                </c:pt>
                <c:pt idx="872">
                  <c:v>14.55</c:v>
                </c:pt>
                <c:pt idx="873">
                  <c:v>14.566666666666679</c:v>
                </c:pt>
                <c:pt idx="874">
                  <c:v>14.583333333333334</c:v>
                </c:pt>
                <c:pt idx="875">
                  <c:v>14.6</c:v>
                </c:pt>
                <c:pt idx="876">
                  <c:v>14.616666666666672</c:v>
                </c:pt>
                <c:pt idx="877">
                  <c:v>14.633333333333333</c:v>
                </c:pt>
                <c:pt idx="878">
                  <c:v>14.65</c:v>
                </c:pt>
                <c:pt idx="879">
                  <c:v>14.666666666666679</c:v>
                </c:pt>
                <c:pt idx="880">
                  <c:v>14.683333333333334</c:v>
                </c:pt>
                <c:pt idx="881">
                  <c:v>14.7</c:v>
                </c:pt>
                <c:pt idx="882">
                  <c:v>14.71666666666667</c:v>
                </c:pt>
                <c:pt idx="883">
                  <c:v>14.733333333333333</c:v>
                </c:pt>
                <c:pt idx="884">
                  <c:v>14.75</c:v>
                </c:pt>
                <c:pt idx="885">
                  <c:v>14.766666666666676</c:v>
                </c:pt>
                <c:pt idx="886">
                  <c:v>14.783333333333333</c:v>
                </c:pt>
                <c:pt idx="887">
                  <c:v>14.8</c:v>
                </c:pt>
                <c:pt idx="888">
                  <c:v>14.816666666666679</c:v>
                </c:pt>
                <c:pt idx="889">
                  <c:v>14.833333333333334</c:v>
                </c:pt>
                <c:pt idx="890">
                  <c:v>14.85000000000001</c:v>
                </c:pt>
                <c:pt idx="891">
                  <c:v>14.866666666666685</c:v>
                </c:pt>
                <c:pt idx="892">
                  <c:v>14.883333333333336</c:v>
                </c:pt>
                <c:pt idx="893">
                  <c:v>14.9</c:v>
                </c:pt>
                <c:pt idx="894">
                  <c:v>14.916666666666679</c:v>
                </c:pt>
                <c:pt idx="895">
                  <c:v>14.933333333333334</c:v>
                </c:pt>
                <c:pt idx="896">
                  <c:v>14.950000000000006</c:v>
                </c:pt>
                <c:pt idx="897">
                  <c:v>14.966666666666679</c:v>
                </c:pt>
                <c:pt idx="898">
                  <c:v>14.983333333333334</c:v>
                </c:pt>
                <c:pt idx="899">
                  <c:v>15</c:v>
                </c:pt>
                <c:pt idx="900">
                  <c:v>15.016666666666676</c:v>
                </c:pt>
                <c:pt idx="901">
                  <c:v>15.033333333333333</c:v>
                </c:pt>
                <c:pt idx="902">
                  <c:v>15.05</c:v>
                </c:pt>
                <c:pt idx="903">
                  <c:v>15.066666666666679</c:v>
                </c:pt>
                <c:pt idx="904">
                  <c:v>15.083333333333334</c:v>
                </c:pt>
                <c:pt idx="905">
                  <c:v>15.1</c:v>
                </c:pt>
                <c:pt idx="906">
                  <c:v>15.116666666666672</c:v>
                </c:pt>
                <c:pt idx="907">
                  <c:v>15.133333333333333</c:v>
                </c:pt>
                <c:pt idx="908">
                  <c:v>15.15</c:v>
                </c:pt>
                <c:pt idx="909">
                  <c:v>15.166666666666679</c:v>
                </c:pt>
                <c:pt idx="910">
                  <c:v>15.183333333333334</c:v>
                </c:pt>
                <c:pt idx="911">
                  <c:v>15.2</c:v>
                </c:pt>
                <c:pt idx="912">
                  <c:v>15.21666666666667</c:v>
                </c:pt>
                <c:pt idx="913">
                  <c:v>15.233333333333333</c:v>
                </c:pt>
                <c:pt idx="914">
                  <c:v>15.25</c:v>
                </c:pt>
                <c:pt idx="915">
                  <c:v>15.266666666666676</c:v>
                </c:pt>
                <c:pt idx="916">
                  <c:v>15.283333333333333</c:v>
                </c:pt>
                <c:pt idx="917">
                  <c:v>15.3</c:v>
                </c:pt>
                <c:pt idx="918">
                  <c:v>15.316666666666679</c:v>
                </c:pt>
                <c:pt idx="919">
                  <c:v>15.333333333333334</c:v>
                </c:pt>
                <c:pt idx="920">
                  <c:v>15.35000000000001</c:v>
                </c:pt>
                <c:pt idx="921">
                  <c:v>15.366666666666685</c:v>
                </c:pt>
                <c:pt idx="922">
                  <c:v>15.383333333333336</c:v>
                </c:pt>
                <c:pt idx="923">
                  <c:v>15.4</c:v>
                </c:pt>
                <c:pt idx="924">
                  <c:v>15.416666666666679</c:v>
                </c:pt>
                <c:pt idx="925">
                  <c:v>15.433333333333334</c:v>
                </c:pt>
                <c:pt idx="926">
                  <c:v>15.450000000000006</c:v>
                </c:pt>
                <c:pt idx="927">
                  <c:v>15.466666666666679</c:v>
                </c:pt>
                <c:pt idx="928">
                  <c:v>15.483333333333334</c:v>
                </c:pt>
                <c:pt idx="929">
                  <c:v>15.5</c:v>
                </c:pt>
                <c:pt idx="930">
                  <c:v>15.516666666666676</c:v>
                </c:pt>
                <c:pt idx="931">
                  <c:v>15.533333333333333</c:v>
                </c:pt>
                <c:pt idx="932">
                  <c:v>15.55</c:v>
                </c:pt>
                <c:pt idx="933">
                  <c:v>15.566666666666679</c:v>
                </c:pt>
                <c:pt idx="934">
                  <c:v>15.583333333333334</c:v>
                </c:pt>
                <c:pt idx="935">
                  <c:v>15.6</c:v>
                </c:pt>
                <c:pt idx="936">
                  <c:v>15.616666666666672</c:v>
                </c:pt>
                <c:pt idx="937">
                  <c:v>15.633333333333333</c:v>
                </c:pt>
                <c:pt idx="938">
                  <c:v>15.65</c:v>
                </c:pt>
                <c:pt idx="939">
                  <c:v>15.666666666666679</c:v>
                </c:pt>
                <c:pt idx="940">
                  <c:v>15.683333333333334</c:v>
                </c:pt>
                <c:pt idx="941">
                  <c:v>15.7</c:v>
                </c:pt>
                <c:pt idx="942">
                  <c:v>15.71666666666667</c:v>
                </c:pt>
                <c:pt idx="943">
                  <c:v>15.733333333333333</c:v>
                </c:pt>
                <c:pt idx="944">
                  <c:v>15.75</c:v>
                </c:pt>
                <c:pt idx="945">
                  <c:v>15.766666666666676</c:v>
                </c:pt>
                <c:pt idx="946">
                  <c:v>15.783333333333333</c:v>
                </c:pt>
                <c:pt idx="947">
                  <c:v>15.8</c:v>
                </c:pt>
                <c:pt idx="948">
                  <c:v>15.816666666666679</c:v>
                </c:pt>
                <c:pt idx="949">
                  <c:v>15.833333333333334</c:v>
                </c:pt>
                <c:pt idx="950">
                  <c:v>15.85000000000001</c:v>
                </c:pt>
                <c:pt idx="951">
                  <c:v>15.866666666666685</c:v>
                </c:pt>
                <c:pt idx="952">
                  <c:v>15.883333333333336</c:v>
                </c:pt>
                <c:pt idx="953">
                  <c:v>15.9</c:v>
                </c:pt>
                <c:pt idx="954">
                  <c:v>15.916666666666679</c:v>
                </c:pt>
                <c:pt idx="955">
                  <c:v>15.933333333333334</c:v>
                </c:pt>
                <c:pt idx="956">
                  <c:v>15.950000000000006</c:v>
                </c:pt>
                <c:pt idx="957">
                  <c:v>15.966666666666679</c:v>
                </c:pt>
                <c:pt idx="958">
                  <c:v>15.983333333333334</c:v>
                </c:pt>
                <c:pt idx="959">
                  <c:v>16</c:v>
                </c:pt>
                <c:pt idx="960">
                  <c:v>16.016666666666687</c:v>
                </c:pt>
                <c:pt idx="961">
                  <c:v>16.033333333333289</c:v>
                </c:pt>
                <c:pt idx="962">
                  <c:v>16.05</c:v>
                </c:pt>
                <c:pt idx="963">
                  <c:v>16.066666666666666</c:v>
                </c:pt>
                <c:pt idx="964">
                  <c:v>16.083333333333272</c:v>
                </c:pt>
                <c:pt idx="965">
                  <c:v>16.100000000000001</c:v>
                </c:pt>
                <c:pt idx="966">
                  <c:v>16.116666666666688</c:v>
                </c:pt>
                <c:pt idx="967">
                  <c:v>16.133333333333301</c:v>
                </c:pt>
                <c:pt idx="968">
                  <c:v>16.149999999999999</c:v>
                </c:pt>
                <c:pt idx="969">
                  <c:v>16.166666666666668</c:v>
                </c:pt>
                <c:pt idx="970">
                  <c:v>16.183333333333284</c:v>
                </c:pt>
                <c:pt idx="971">
                  <c:v>16.2</c:v>
                </c:pt>
                <c:pt idx="972">
                  <c:v>16.216666666666665</c:v>
                </c:pt>
                <c:pt idx="973">
                  <c:v>16.233333333333285</c:v>
                </c:pt>
                <c:pt idx="974">
                  <c:v>16.25</c:v>
                </c:pt>
                <c:pt idx="975">
                  <c:v>16.266666666666666</c:v>
                </c:pt>
                <c:pt idx="976">
                  <c:v>16.283333333333275</c:v>
                </c:pt>
                <c:pt idx="977">
                  <c:v>16.3</c:v>
                </c:pt>
                <c:pt idx="978">
                  <c:v>16.316666666666688</c:v>
                </c:pt>
                <c:pt idx="979">
                  <c:v>16.33333333333329</c:v>
                </c:pt>
                <c:pt idx="980">
                  <c:v>16.350000000000001</c:v>
                </c:pt>
                <c:pt idx="981">
                  <c:v>16.366666666666667</c:v>
                </c:pt>
                <c:pt idx="982">
                  <c:v>16.383333333333276</c:v>
                </c:pt>
                <c:pt idx="983">
                  <c:v>16.399999999999999</c:v>
                </c:pt>
                <c:pt idx="984">
                  <c:v>16.416666666666668</c:v>
                </c:pt>
                <c:pt idx="985">
                  <c:v>16.433333333333284</c:v>
                </c:pt>
                <c:pt idx="986">
                  <c:v>16.45</c:v>
                </c:pt>
                <c:pt idx="987">
                  <c:v>16.466666666666644</c:v>
                </c:pt>
                <c:pt idx="988">
                  <c:v>16.483333333333267</c:v>
                </c:pt>
                <c:pt idx="989">
                  <c:v>16.5</c:v>
                </c:pt>
                <c:pt idx="990">
                  <c:v>16.516666666666687</c:v>
                </c:pt>
                <c:pt idx="991">
                  <c:v>16.533333333333289</c:v>
                </c:pt>
                <c:pt idx="992">
                  <c:v>16.55</c:v>
                </c:pt>
                <c:pt idx="993">
                  <c:v>16.566666666666666</c:v>
                </c:pt>
                <c:pt idx="994">
                  <c:v>16.583333333333272</c:v>
                </c:pt>
                <c:pt idx="995">
                  <c:v>16.600000000000001</c:v>
                </c:pt>
                <c:pt idx="996">
                  <c:v>16.616666666666688</c:v>
                </c:pt>
                <c:pt idx="997">
                  <c:v>16.633333333333301</c:v>
                </c:pt>
                <c:pt idx="998">
                  <c:v>16.649999999999999</c:v>
                </c:pt>
                <c:pt idx="999">
                  <c:v>16.666666666666668</c:v>
                </c:pt>
                <c:pt idx="1000">
                  <c:v>16.683333333333284</c:v>
                </c:pt>
                <c:pt idx="1001">
                  <c:v>16.7</c:v>
                </c:pt>
                <c:pt idx="1002">
                  <c:v>16.716666666666665</c:v>
                </c:pt>
                <c:pt idx="1003">
                  <c:v>16.733333333333285</c:v>
                </c:pt>
                <c:pt idx="1004">
                  <c:v>16.75</c:v>
                </c:pt>
                <c:pt idx="1005">
                  <c:v>16.766666666666666</c:v>
                </c:pt>
                <c:pt idx="1006">
                  <c:v>16.783333333333275</c:v>
                </c:pt>
                <c:pt idx="1007">
                  <c:v>16.8</c:v>
                </c:pt>
                <c:pt idx="1008">
                  <c:v>16.816666666666688</c:v>
                </c:pt>
                <c:pt idx="1009">
                  <c:v>16.83333333333329</c:v>
                </c:pt>
                <c:pt idx="1010">
                  <c:v>16.850000000000001</c:v>
                </c:pt>
                <c:pt idx="1011">
                  <c:v>16.866666666666667</c:v>
                </c:pt>
                <c:pt idx="1012">
                  <c:v>16.883333333333276</c:v>
                </c:pt>
                <c:pt idx="1013">
                  <c:v>16.899999999999999</c:v>
                </c:pt>
                <c:pt idx="1014">
                  <c:v>16.916666666666668</c:v>
                </c:pt>
                <c:pt idx="1015">
                  <c:v>16.933333333333284</c:v>
                </c:pt>
                <c:pt idx="1016">
                  <c:v>16.95</c:v>
                </c:pt>
                <c:pt idx="1017">
                  <c:v>16.966666666666644</c:v>
                </c:pt>
                <c:pt idx="1018">
                  <c:v>16.983333333333267</c:v>
                </c:pt>
                <c:pt idx="1019">
                  <c:v>17</c:v>
                </c:pt>
                <c:pt idx="1020">
                  <c:v>17.016666666666687</c:v>
                </c:pt>
                <c:pt idx="1021">
                  <c:v>17.033333333333289</c:v>
                </c:pt>
                <c:pt idx="1022">
                  <c:v>17.05</c:v>
                </c:pt>
                <c:pt idx="1023">
                  <c:v>17.066666666666666</c:v>
                </c:pt>
                <c:pt idx="1024">
                  <c:v>17.083333333333272</c:v>
                </c:pt>
                <c:pt idx="1025">
                  <c:v>17.100000000000001</c:v>
                </c:pt>
                <c:pt idx="1026">
                  <c:v>17.116666666666688</c:v>
                </c:pt>
                <c:pt idx="1027">
                  <c:v>17.133333333333301</c:v>
                </c:pt>
                <c:pt idx="1028">
                  <c:v>17.149999999999999</c:v>
                </c:pt>
                <c:pt idx="1029">
                  <c:v>17.166666666666668</c:v>
                </c:pt>
                <c:pt idx="1030">
                  <c:v>17.183333333333284</c:v>
                </c:pt>
                <c:pt idx="1031">
                  <c:v>17.2</c:v>
                </c:pt>
                <c:pt idx="1032">
                  <c:v>17.216666666666665</c:v>
                </c:pt>
                <c:pt idx="1033">
                  <c:v>17.233333333333285</c:v>
                </c:pt>
                <c:pt idx="1034">
                  <c:v>17.25</c:v>
                </c:pt>
                <c:pt idx="1035">
                  <c:v>17.266666666666666</c:v>
                </c:pt>
                <c:pt idx="1036">
                  <c:v>17.283333333333275</c:v>
                </c:pt>
                <c:pt idx="1037">
                  <c:v>17.3</c:v>
                </c:pt>
                <c:pt idx="1038">
                  <c:v>17.316666666666688</c:v>
                </c:pt>
                <c:pt idx="1039">
                  <c:v>17.33333333333329</c:v>
                </c:pt>
                <c:pt idx="1040">
                  <c:v>17.350000000000001</c:v>
                </c:pt>
                <c:pt idx="1041">
                  <c:v>17.366666666666667</c:v>
                </c:pt>
                <c:pt idx="1042">
                  <c:v>17.383333333333276</c:v>
                </c:pt>
                <c:pt idx="1043">
                  <c:v>17.399999999999999</c:v>
                </c:pt>
                <c:pt idx="1044">
                  <c:v>17.416666666666668</c:v>
                </c:pt>
                <c:pt idx="1045">
                  <c:v>17.433333333333284</c:v>
                </c:pt>
                <c:pt idx="1046">
                  <c:v>17.45</c:v>
                </c:pt>
                <c:pt idx="1047">
                  <c:v>17.466666666666644</c:v>
                </c:pt>
                <c:pt idx="1048">
                  <c:v>17.483333333333267</c:v>
                </c:pt>
                <c:pt idx="1049">
                  <c:v>17.5</c:v>
                </c:pt>
                <c:pt idx="1050">
                  <c:v>17.516666666666687</c:v>
                </c:pt>
                <c:pt idx="1051">
                  <c:v>17.533333333333289</c:v>
                </c:pt>
                <c:pt idx="1052">
                  <c:v>17.55</c:v>
                </c:pt>
                <c:pt idx="1053">
                  <c:v>17.566666666666666</c:v>
                </c:pt>
                <c:pt idx="1054">
                  <c:v>17.583333333333272</c:v>
                </c:pt>
                <c:pt idx="1055">
                  <c:v>17.600000000000001</c:v>
                </c:pt>
                <c:pt idx="1056">
                  <c:v>17.616666666666688</c:v>
                </c:pt>
                <c:pt idx="1057">
                  <c:v>17.633333333333301</c:v>
                </c:pt>
                <c:pt idx="1058">
                  <c:v>17.649999999999999</c:v>
                </c:pt>
                <c:pt idx="1059">
                  <c:v>17.666666666666668</c:v>
                </c:pt>
                <c:pt idx="1060">
                  <c:v>17.683333333333284</c:v>
                </c:pt>
                <c:pt idx="1061">
                  <c:v>17.7</c:v>
                </c:pt>
                <c:pt idx="1062">
                  <c:v>17.716666666666665</c:v>
                </c:pt>
                <c:pt idx="1063">
                  <c:v>17.733333333333285</c:v>
                </c:pt>
                <c:pt idx="1064">
                  <c:v>17.75</c:v>
                </c:pt>
                <c:pt idx="1065">
                  <c:v>17.766666666666666</c:v>
                </c:pt>
                <c:pt idx="1066">
                  <c:v>17.783333333333275</c:v>
                </c:pt>
                <c:pt idx="1067">
                  <c:v>17.8</c:v>
                </c:pt>
                <c:pt idx="1068">
                  <c:v>17.816666666666688</c:v>
                </c:pt>
                <c:pt idx="1069">
                  <c:v>17.83333333333329</c:v>
                </c:pt>
                <c:pt idx="1070">
                  <c:v>17.850000000000001</c:v>
                </c:pt>
                <c:pt idx="1071">
                  <c:v>17.866666666666667</c:v>
                </c:pt>
                <c:pt idx="1072">
                  <c:v>17.883333333333276</c:v>
                </c:pt>
                <c:pt idx="1073">
                  <c:v>17.899999999999999</c:v>
                </c:pt>
                <c:pt idx="1074">
                  <c:v>17.916666666666668</c:v>
                </c:pt>
                <c:pt idx="1075">
                  <c:v>17.933333333333284</c:v>
                </c:pt>
                <c:pt idx="1076">
                  <c:v>17.95</c:v>
                </c:pt>
                <c:pt idx="1077">
                  <c:v>17.966666666666644</c:v>
                </c:pt>
                <c:pt idx="1078">
                  <c:v>17.983333333333267</c:v>
                </c:pt>
                <c:pt idx="1079">
                  <c:v>18</c:v>
                </c:pt>
                <c:pt idx="1080">
                  <c:v>18.016666666666687</c:v>
                </c:pt>
                <c:pt idx="1081">
                  <c:v>18.033333333333289</c:v>
                </c:pt>
                <c:pt idx="1082">
                  <c:v>18.05</c:v>
                </c:pt>
                <c:pt idx="1083">
                  <c:v>18.066666666666666</c:v>
                </c:pt>
                <c:pt idx="1084">
                  <c:v>18.083333333333272</c:v>
                </c:pt>
                <c:pt idx="1085">
                  <c:v>18.100000000000001</c:v>
                </c:pt>
                <c:pt idx="1086">
                  <c:v>18.116666666666688</c:v>
                </c:pt>
                <c:pt idx="1087">
                  <c:v>18.133333333333301</c:v>
                </c:pt>
                <c:pt idx="1088">
                  <c:v>18.149999999999999</c:v>
                </c:pt>
                <c:pt idx="1089">
                  <c:v>18.166666666666668</c:v>
                </c:pt>
                <c:pt idx="1090">
                  <c:v>18.183333333333284</c:v>
                </c:pt>
                <c:pt idx="1091">
                  <c:v>18.2</c:v>
                </c:pt>
                <c:pt idx="1092">
                  <c:v>18.216666666666665</c:v>
                </c:pt>
                <c:pt idx="1093">
                  <c:v>18.233333333333285</c:v>
                </c:pt>
                <c:pt idx="1094">
                  <c:v>18.25</c:v>
                </c:pt>
                <c:pt idx="1095">
                  <c:v>18.266666666666666</c:v>
                </c:pt>
                <c:pt idx="1096">
                  <c:v>18.283333333333275</c:v>
                </c:pt>
                <c:pt idx="1097">
                  <c:v>18.3</c:v>
                </c:pt>
                <c:pt idx="1098">
                  <c:v>18.316666666666688</c:v>
                </c:pt>
                <c:pt idx="1099">
                  <c:v>18.33333333333329</c:v>
                </c:pt>
                <c:pt idx="1100">
                  <c:v>18.350000000000001</c:v>
                </c:pt>
                <c:pt idx="1101">
                  <c:v>18.366666666666667</c:v>
                </c:pt>
                <c:pt idx="1102">
                  <c:v>18.383333333333276</c:v>
                </c:pt>
                <c:pt idx="1103">
                  <c:v>18.399999999999999</c:v>
                </c:pt>
                <c:pt idx="1104">
                  <c:v>18.416666666666668</c:v>
                </c:pt>
                <c:pt idx="1105">
                  <c:v>18.433333333333284</c:v>
                </c:pt>
                <c:pt idx="1106">
                  <c:v>18.45</c:v>
                </c:pt>
                <c:pt idx="1107">
                  <c:v>18.466666666666644</c:v>
                </c:pt>
                <c:pt idx="1108">
                  <c:v>18.483333333333267</c:v>
                </c:pt>
                <c:pt idx="1109">
                  <c:v>18.5</c:v>
                </c:pt>
                <c:pt idx="1110">
                  <c:v>18.516666666666687</c:v>
                </c:pt>
                <c:pt idx="1111">
                  <c:v>18.533333333333289</c:v>
                </c:pt>
                <c:pt idx="1112">
                  <c:v>18.55</c:v>
                </c:pt>
                <c:pt idx="1113">
                  <c:v>18.566666666666666</c:v>
                </c:pt>
                <c:pt idx="1114">
                  <c:v>18.583333333333272</c:v>
                </c:pt>
                <c:pt idx="1115">
                  <c:v>18.600000000000001</c:v>
                </c:pt>
                <c:pt idx="1116">
                  <c:v>18.616666666666688</c:v>
                </c:pt>
                <c:pt idx="1117">
                  <c:v>18.633333333333301</c:v>
                </c:pt>
                <c:pt idx="1118">
                  <c:v>18.649999999999999</c:v>
                </c:pt>
                <c:pt idx="1119">
                  <c:v>18.666666666666668</c:v>
                </c:pt>
                <c:pt idx="1120">
                  <c:v>18.683333333333284</c:v>
                </c:pt>
                <c:pt idx="1121">
                  <c:v>18.7</c:v>
                </c:pt>
                <c:pt idx="1122">
                  <c:v>18.716666666666665</c:v>
                </c:pt>
                <c:pt idx="1123">
                  <c:v>18.733333333333285</c:v>
                </c:pt>
                <c:pt idx="1124">
                  <c:v>18.75</c:v>
                </c:pt>
                <c:pt idx="1125">
                  <c:v>18.766666666666666</c:v>
                </c:pt>
                <c:pt idx="1126">
                  <c:v>18.783333333333275</c:v>
                </c:pt>
                <c:pt idx="1127">
                  <c:v>18.8</c:v>
                </c:pt>
                <c:pt idx="1128">
                  <c:v>18.816666666666688</c:v>
                </c:pt>
                <c:pt idx="1129">
                  <c:v>18.83333333333329</c:v>
                </c:pt>
                <c:pt idx="1130">
                  <c:v>18.850000000000001</c:v>
                </c:pt>
                <c:pt idx="1131">
                  <c:v>18.866666666666667</c:v>
                </c:pt>
                <c:pt idx="1132">
                  <c:v>18.883333333333276</c:v>
                </c:pt>
                <c:pt idx="1133">
                  <c:v>18.899999999999999</c:v>
                </c:pt>
                <c:pt idx="1134">
                  <c:v>18.916666666666668</c:v>
                </c:pt>
                <c:pt idx="1135">
                  <c:v>18.933333333333284</c:v>
                </c:pt>
                <c:pt idx="1136">
                  <c:v>18.95</c:v>
                </c:pt>
                <c:pt idx="1137">
                  <c:v>18.966666666666644</c:v>
                </c:pt>
                <c:pt idx="1138">
                  <c:v>18.983333333333267</c:v>
                </c:pt>
                <c:pt idx="1139">
                  <c:v>19</c:v>
                </c:pt>
                <c:pt idx="1140">
                  <c:v>19.016666666666687</c:v>
                </c:pt>
                <c:pt idx="1141">
                  <c:v>19.033333333333289</c:v>
                </c:pt>
                <c:pt idx="1142">
                  <c:v>19.05</c:v>
                </c:pt>
                <c:pt idx="1143">
                  <c:v>19.066666666666666</c:v>
                </c:pt>
                <c:pt idx="1144">
                  <c:v>19.083333333333272</c:v>
                </c:pt>
                <c:pt idx="1145">
                  <c:v>19.100000000000001</c:v>
                </c:pt>
                <c:pt idx="1146">
                  <c:v>19.116666666666688</c:v>
                </c:pt>
                <c:pt idx="1147">
                  <c:v>19.133333333333301</c:v>
                </c:pt>
                <c:pt idx="1148">
                  <c:v>19.149999999999999</c:v>
                </c:pt>
                <c:pt idx="1149">
                  <c:v>19.166666666666668</c:v>
                </c:pt>
                <c:pt idx="1150">
                  <c:v>19.183333333333284</c:v>
                </c:pt>
                <c:pt idx="1151">
                  <c:v>19.2</c:v>
                </c:pt>
                <c:pt idx="1152">
                  <c:v>19.216666666666665</c:v>
                </c:pt>
                <c:pt idx="1153">
                  <c:v>19.233333333333285</c:v>
                </c:pt>
                <c:pt idx="1154">
                  <c:v>19.25</c:v>
                </c:pt>
                <c:pt idx="1155">
                  <c:v>19.266666666666666</c:v>
                </c:pt>
                <c:pt idx="1156">
                  <c:v>19.283333333333275</c:v>
                </c:pt>
                <c:pt idx="1157">
                  <c:v>19.3</c:v>
                </c:pt>
                <c:pt idx="1158">
                  <c:v>19.316666666666688</c:v>
                </c:pt>
                <c:pt idx="1159">
                  <c:v>19.33333333333329</c:v>
                </c:pt>
                <c:pt idx="1160">
                  <c:v>19.350000000000001</c:v>
                </c:pt>
                <c:pt idx="1161">
                  <c:v>19.366666666666667</c:v>
                </c:pt>
                <c:pt idx="1162">
                  <c:v>19.383333333333276</c:v>
                </c:pt>
                <c:pt idx="1163">
                  <c:v>19.399999999999999</c:v>
                </c:pt>
                <c:pt idx="1164">
                  <c:v>19.416666666666668</c:v>
                </c:pt>
                <c:pt idx="1165">
                  <c:v>19.433333333333284</c:v>
                </c:pt>
                <c:pt idx="1166">
                  <c:v>19.45</c:v>
                </c:pt>
                <c:pt idx="1167">
                  <c:v>19.466666666666644</c:v>
                </c:pt>
                <c:pt idx="1168">
                  <c:v>19.483333333333267</c:v>
                </c:pt>
                <c:pt idx="1169">
                  <c:v>19.5</c:v>
                </c:pt>
                <c:pt idx="1170">
                  <c:v>19.516666666666687</c:v>
                </c:pt>
                <c:pt idx="1171">
                  <c:v>19.533333333333289</c:v>
                </c:pt>
                <c:pt idx="1172">
                  <c:v>19.55</c:v>
                </c:pt>
                <c:pt idx="1173">
                  <c:v>19.566666666666666</c:v>
                </c:pt>
                <c:pt idx="1174">
                  <c:v>19.583333333333272</c:v>
                </c:pt>
                <c:pt idx="1175">
                  <c:v>19.600000000000001</c:v>
                </c:pt>
                <c:pt idx="1176">
                  <c:v>19.616666666666688</c:v>
                </c:pt>
                <c:pt idx="1177">
                  <c:v>19.633333333333301</c:v>
                </c:pt>
                <c:pt idx="1178">
                  <c:v>19.649999999999999</c:v>
                </c:pt>
                <c:pt idx="1179">
                  <c:v>19.666666666666668</c:v>
                </c:pt>
                <c:pt idx="1180">
                  <c:v>19.683333333333284</c:v>
                </c:pt>
                <c:pt idx="1181">
                  <c:v>19.7</c:v>
                </c:pt>
                <c:pt idx="1182">
                  <c:v>19.716666666666665</c:v>
                </c:pt>
                <c:pt idx="1183">
                  <c:v>19.733333333333285</c:v>
                </c:pt>
                <c:pt idx="1184">
                  <c:v>19.75</c:v>
                </c:pt>
                <c:pt idx="1185">
                  <c:v>19.766666666666666</c:v>
                </c:pt>
                <c:pt idx="1186">
                  <c:v>19.783333333333275</c:v>
                </c:pt>
                <c:pt idx="1187">
                  <c:v>19.8</c:v>
                </c:pt>
                <c:pt idx="1188">
                  <c:v>19.816666666666688</c:v>
                </c:pt>
                <c:pt idx="1189">
                  <c:v>19.83333333333329</c:v>
                </c:pt>
                <c:pt idx="1190">
                  <c:v>19.850000000000001</c:v>
                </c:pt>
                <c:pt idx="1191">
                  <c:v>19.866666666666667</c:v>
                </c:pt>
                <c:pt idx="1192">
                  <c:v>19.883333333333276</c:v>
                </c:pt>
                <c:pt idx="1193">
                  <c:v>19.899999999999999</c:v>
                </c:pt>
                <c:pt idx="1194">
                  <c:v>19.916666666666668</c:v>
                </c:pt>
                <c:pt idx="1195">
                  <c:v>19.933333333333284</c:v>
                </c:pt>
                <c:pt idx="1196">
                  <c:v>19.95</c:v>
                </c:pt>
                <c:pt idx="1197">
                  <c:v>19.966666666666644</c:v>
                </c:pt>
                <c:pt idx="1198">
                  <c:v>19.983333333333267</c:v>
                </c:pt>
                <c:pt idx="1199">
                  <c:v>20</c:v>
                </c:pt>
                <c:pt idx="1200">
                  <c:v>20.016666666666687</c:v>
                </c:pt>
                <c:pt idx="1201">
                  <c:v>20.033333333333289</c:v>
                </c:pt>
                <c:pt idx="1202">
                  <c:v>20.05</c:v>
                </c:pt>
                <c:pt idx="1203">
                  <c:v>20.066666666666666</c:v>
                </c:pt>
                <c:pt idx="1204">
                  <c:v>20.083333333333272</c:v>
                </c:pt>
                <c:pt idx="1205">
                  <c:v>20.100000000000001</c:v>
                </c:pt>
                <c:pt idx="1206">
                  <c:v>20.116666666666688</c:v>
                </c:pt>
                <c:pt idx="1207">
                  <c:v>20.133333333333301</c:v>
                </c:pt>
                <c:pt idx="1208">
                  <c:v>20.149999999999999</c:v>
                </c:pt>
                <c:pt idx="1209">
                  <c:v>20.166666666666668</c:v>
                </c:pt>
                <c:pt idx="1210">
                  <c:v>20.183333333333284</c:v>
                </c:pt>
                <c:pt idx="1211">
                  <c:v>20.2</c:v>
                </c:pt>
                <c:pt idx="1212">
                  <c:v>20.216666666666665</c:v>
                </c:pt>
                <c:pt idx="1213">
                  <c:v>20.233333333333285</c:v>
                </c:pt>
                <c:pt idx="1214">
                  <c:v>20.25</c:v>
                </c:pt>
                <c:pt idx="1215">
                  <c:v>20.266666666666666</c:v>
                </c:pt>
                <c:pt idx="1216">
                  <c:v>20.283333333333275</c:v>
                </c:pt>
                <c:pt idx="1217">
                  <c:v>20.3</c:v>
                </c:pt>
                <c:pt idx="1218">
                  <c:v>20.316666666666688</c:v>
                </c:pt>
                <c:pt idx="1219">
                  <c:v>20.33333333333329</c:v>
                </c:pt>
                <c:pt idx="1220">
                  <c:v>20.350000000000001</c:v>
                </c:pt>
                <c:pt idx="1221">
                  <c:v>20.366666666666667</c:v>
                </c:pt>
                <c:pt idx="1222">
                  <c:v>20.383333333333276</c:v>
                </c:pt>
                <c:pt idx="1223">
                  <c:v>20.399999999999999</c:v>
                </c:pt>
                <c:pt idx="1224">
                  <c:v>20.416666666666668</c:v>
                </c:pt>
                <c:pt idx="1225">
                  <c:v>20.433333333333284</c:v>
                </c:pt>
                <c:pt idx="1226">
                  <c:v>20.45</c:v>
                </c:pt>
                <c:pt idx="1227">
                  <c:v>20.466666666666644</c:v>
                </c:pt>
                <c:pt idx="1228">
                  <c:v>20.483333333333267</c:v>
                </c:pt>
                <c:pt idx="1229">
                  <c:v>20.5</c:v>
                </c:pt>
                <c:pt idx="1230">
                  <c:v>20.516666666666687</c:v>
                </c:pt>
                <c:pt idx="1231">
                  <c:v>20.533333333333289</c:v>
                </c:pt>
                <c:pt idx="1232">
                  <c:v>20.55</c:v>
                </c:pt>
                <c:pt idx="1233">
                  <c:v>20.566666666666666</c:v>
                </c:pt>
                <c:pt idx="1234">
                  <c:v>20.583333333333272</c:v>
                </c:pt>
                <c:pt idx="1235">
                  <c:v>20.6</c:v>
                </c:pt>
                <c:pt idx="1236">
                  <c:v>20.616666666666688</c:v>
                </c:pt>
                <c:pt idx="1237">
                  <c:v>20.633333333333301</c:v>
                </c:pt>
                <c:pt idx="1238">
                  <c:v>20.65000000000002</c:v>
                </c:pt>
                <c:pt idx="1239">
                  <c:v>20.666666666666668</c:v>
                </c:pt>
                <c:pt idx="1240">
                  <c:v>20.683333333333284</c:v>
                </c:pt>
                <c:pt idx="1241">
                  <c:v>20.7</c:v>
                </c:pt>
                <c:pt idx="1242">
                  <c:v>20.716666666666665</c:v>
                </c:pt>
                <c:pt idx="1243">
                  <c:v>20.733333333333285</c:v>
                </c:pt>
                <c:pt idx="1244">
                  <c:v>20.75</c:v>
                </c:pt>
                <c:pt idx="1245">
                  <c:v>20.766666666666666</c:v>
                </c:pt>
                <c:pt idx="1246">
                  <c:v>20.783333333333275</c:v>
                </c:pt>
                <c:pt idx="1247">
                  <c:v>20.8</c:v>
                </c:pt>
                <c:pt idx="1248">
                  <c:v>20.816666666666688</c:v>
                </c:pt>
                <c:pt idx="1249">
                  <c:v>20.83333333333329</c:v>
                </c:pt>
                <c:pt idx="1250">
                  <c:v>20.85</c:v>
                </c:pt>
                <c:pt idx="1251">
                  <c:v>20.866666666666667</c:v>
                </c:pt>
                <c:pt idx="1252">
                  <c:v>20.883333333333276</c:v>
                </c:pt>
                <c:pt idx="1253">
                  <c:v>20.9</c:v>
                </c:pt>
                <c:pt idx="1254">
                  <c:v>20.916666666666668</c:v>
                </c:pt>
                <c:pt idx="1255">
                  <c:v>20.933333333333284</c:v>
                </c:pt>
                <c:pt idx="1256">
                  <c:v>20.95</c:v>
                </c:pt>
                <c:pt idx="1257">
                  <c:v>20.966666666666644</c:v>
                </c:pt>
                <c:pt idx="1258">
                  <c:v>20.983333333333267</c:v>
                </c:pt>
                <c:pt idx="1259">
                  <c:v>21</c:v>
                </c:pt>
                <c:pt idx="1260">
                  <c:v>21.016666666666687</c:v>
                </c:pt>
                <c:pt idx="1261">
                  <c:v>21.033333333333289</c:v>
                </c:pt>
                <c:pt idx="1262">
                  <c:v>21.05</c:v>
                </c:pt>
                <c:pt idx="1263">
                  <c:v>21.066666666666666</c:v>
                </c:pt>
                <c:pt idx="1264">
                  <c:v>21.083333333333272</c:v>
                </c:pt>
                <c:pt idx="1265">
                  <c:v>21.1</c:v>
                </c:pt>
                <c:pt idx="1266">
                  <c:v>21.116666666666688</c:v>
                </c:pt>
                <c:pt idx="1267">
                  <c:v>21.133333333333301</c:v>
                </c:pt>
                <c:pt idx="1268">
                  <c:v>21.15000000000002</c:v>
                </c:pt>
                <c:pt idx="1269">
                  <c:v>21.166666666666668</c:v>
                </c:pt>
                <c:pt idx="1270">
                  <c:v>21.183333333333284</c:v>
                </c:pt>
                <c:pt idx="1271">
                  <c:v>21.2</c:v>
                </c:pt>
                <c:pt idx="1272">
                  <c:v>21.216666666666665</c:v>
                </c:pt>
                <c:pt idx="1273">
                  <c:v>21.233333333333285</c:v>
                </c:pt>
                <c:pt idx="1274">
                  <c:v>21.25</c:v>
                </c:pt>
                <c:pt idx="1275">
                  <c:v>21.266666666666666</c:v>
                </c:pt>
                <c:pt idx="1276">
                  <c:v>21.283333333333275</c:v>
                </c:pt>
                <c:pt idx="1277">
                  <c:v>21.3</c:v>
                </c:pt>
                <c:pt idx="1278">
                  <c:v>21.316666666666688</c:v>
                </c:pt>
                <c:pt idx="1279">
                  <c:v>21.33333333333329</c:v>
                </c:pt>
                <c:pt idx="1280">
                  <c:v>21.35</c:v>
                </c:pt>
                <c:pt idx="1281">
                  <c:v>21.366666666666667</c:v>
                </c:pt>
                <c:pt idx="1282">
                  <c:v>21.383333333333276</c:v>
                </c:pt>
                <c:pt idx="1283">
                  <c:v>21.4</c:v>
                </c:pt>
                <c:pt idx="1284">
                  <c:v>21.416666666666668</c:v>
                </c:pt>
                <c:pt idx="1285">
                  <c:v>21.433333333333284</c:v>
                </c:pt>
                <c:pt idx="1286">
                  <c:v>21.45</c:v>
                </c:pt>
                <c:pt idx="1287">
                  <c:v>21.466666666666644</c:v>
                </c:pt>
                <c:pt idx="1288">
                  <c:v>21.483333333333267</c:v>
                </c:pt>
                <c:pt idx="1289">
                  <c:v>21.5</c:v>
                </c:pt>
                <c:pt idx="1290">
                  <c:v>21.516666666666687</c:v>
                </c:pt>
                <c:pt idx="1291">
                  <c:v>21.533333333333289</c:v>
                </c:pt>
                <c:pt idx="1292">
                  <c:v>21.55</c:v>
                </c:pt>
                <c:pt idx="1293">
                  <c:v>21.566666666666666</c:v>
                </c:pt>
                <c:pt idx="1294">
                  <c:v>21.583333333333272</c:v>
                </c:pt>
                <c:pt idx="1295">
                  <c:v>21.6</c:v>
                </c:pt>
                <c:pt idx="1296">
                  <c:v>21.616666666666688</c:v>
                </c:pt>
                <c:pt idx="1297">
                  <c:v>21.633333333333301</c:v>
                </c:pt>
                <c:pt idx="1298">
                  <c:v>21.65000000000002</c:v>
                </c:pt>
                <c:pt idx="1299">
                  <c:v>21.666666666666668</c:v>
                </c:pt>
                <c:pt idx="1300">
                  <c:v>21.683333333333284</c:v>
                </c:pt>
                <c:pt idx="1301">
                  <c:v>21.7</c:v>
                </c:pt>
                <c:pt idx="1302">
                  <c:v>21.716666666666665</c:v>
                </c:pt>
                <c:pt idx="1303">
                  <c:v>21.733333333333285</c:v>
                </c:pt>
                <c:pt idx="1304">
                  <c:v>21.75</c:v>
                </c:pt>
                <c:pt idx="1305">
                  <c:v>21.766666666666666</c:v>
                </c:pt>
                <c:pt idx="1306">
                  <c:v>21.783333333333275</c:v>
                </c:pt>
                <c:pt idx="1307">
                  <c:v>21.8</c:v>
                </c:pt>
                <c:pt idx="1308">
                  <c:v>21.816666666666688</c:v>
                </c:pt>
                <c:pt idx="1309">
                  <c:v>21.83333333333329</c:v>
                </c:pt>
                <c:pt idx="1310">
                  <c:v>21.85</c:v>
                </c:pt>
                <c:pt idx="1311">
                  <c:v>21.866666666666667</c:v>
                </c:pt>
                <c:pt idx="1312">
                  <c:v>21.883333333333276</c:v>
                </c:pt>
                <c:pt idx="1313">
                  <c:v>21.9</c:v>
                </c:pt>
                <c:pt idx="1314">
                  <c:v>21.916666666666668</c:v>
                </c:pt>
                <c:pt idx="1315">
                  <c:v>21.933333333333284</c:v>
                </c:pt>
                <c:pt idx="1316">
                  <c:v>21.95</c:v>
                </c:pt>
                <c:pt idx="1317">
                  <c:v>21.966666666666644</c:v>
                </c:pt>
                <c:pt idx="1318">
                  <c:v>21.983333333333267</c:v>
                </c:pt>
                <c:pt idx="1319">
                  <c:v>22</c:v>
                </c:pt>
                <c:pt idx="1320">
                  <c:v>22.016666666666687</c:v>
                </c:pt>
                <c:pt idx="1321">
                  <c:v>22.033333333333289</c:v>
                </c:pt>
                <c:pt idx="1322">
                  <c:v>22.05</c:v>
                </c:pt>
                <c:pt idx="1323">
                  <c:v>22.066666666666666</c:v>
                </c:pt>
                <c:pt idx="1324">
                  <c:v>22.083333333333272</c:v>
                </c:pt>
                <c:pt idx="1325">
                  <c:v>22.1</c:v>
                </c:pt>
                <c:pt idx="1326">
                  <c:v>22.116666666666688</c:v>
                </c:pt>
                <c:pt idx="1327">
                  <c:v>22.133333333333301</c:v>
                </c:pt>
                <c:pt idx="1328">
                  <c:v>22.15000000000002</c:v>
                </c:pt>
                <c:pt idx="1329">
                  <c:v>22.166666666666668</c:v>
                </c:pt>
                <c:pt idx="1330">
                  <c:v>22.183333333333284</c:v>
                </c:pt>
                <c:pt idx="1331">
                  <c:v>22.2</c:v>
                </c:pt>
                <c:pt idx="1332">
                  <c:v>22.216666666666665</c:v>
                </c:pt>
                <c:pt idx="1333">
                  <c:v>22.233333333333285</c:v>
                </c:pt>
                <c:pt idx="1334">
                  <c:v>22.25</c:v>
                </c:pt>
                <c:pt idx="1335">
                  <c:v>22.266666666666666</c:v>
                </c:pt>
                <c:pt idx="1336">
                  <c:v>22.283333333333275</c:v>
                </c:pt>
                <c:pt idx="1337">
                  <c:v>22.3</c:v>
                </c:pt>
                <c:pt idx="1338">
                  <c:v>22.316666666666688</c:v>
                </c:pt>
                <c:pt idx="1339">
                  <c:v>22.33333333333329</c:v>
                </c:pt>
                <c:pt idx="1340">
                  <c:v>22.35</c:v>
                </c:pt>
                <c:pt idx="1341">
                  <c:v>22.366666666666667</c:v>
                </c:pt>
                <c:pt idx="1342">
                  <c:v>22.383333333333276</c:v>
                </c:pt>
                <c:pt idx="1343">
                  <c:v>22.4</c:v>
                </c:pt>
                <c:pt idx="1344">
                  <c:v>22.416666666666668</c:v>
                </c:pt>
                <c:pt idx="1345">
                  <c:v>22.433333333333284</c:v>
                </c:pt>
                <c:pt idx="1346">
                  <c:v>22.45</c:v>
                </c:pt>
                <c:pt idx="1347">
                  <c:v>22.466666666666644</c:v>
                </c:pt>
                <c:pt idx="1348">
                  <c:v>22.483333333333267</c:v>
                </c:pt>
                <c:pt idx="1349">
                  <c:v>22.5</c:v>
                </c:pt>
                <c:pt idx="1350">
                  <c:v>22.516666666666687</c:v>
                </c:pt>
                <c:pt idx="1351">
                  <c:v>22.533333333333289</c:v>
                </c:pt>
                <c:pt idx="1352">
                  <c:v>22.55</c:v>
                </c:pt>
                <c:pt idx="1353">
                  <c:v>22.566666666666666</c:v>
                </c:pt>
                <c:pt idx="1354">
                  <c:v>22.583333333333272</c:v>
                </c:pt>
                <c:pt idx="1355">
                  <c:v>22.6</c:v>
                </c:pt>
                <c:pt idx="1356">
                  <c:v>22.616666666666688</c:v>
                </c:pt>
                <c:pt idx="1357">
                  <c:v>22.633333333333301</c:v>
                </c:pt>
                <c:pt idx="1358">
                  <c:v>22.65000000000002</c:v>
                </c:pt>
                <c:pt idx="1359">
                  <c:v>22.666666666666668</c:v>
                </c:pt>
                <c:pt idx="1360">
                  <c:v>22.683333333333284</c:v>
                </c:pt>
                <c:pt idx="1361">
                  <c:v>22.7</c:v>
                </c:pt>
                <c:pt idx="1362">
                  <c:v>22.716666666666665</c:v>
                </c:pt>
                <c:pt idx="1363">
                  <c:v>22.733333333333285</c:v>
                </c:pt>
                <c:pt idx="1364">
                  <c:v>22.75</c:v>
                </c:pt>
                <c:pt idx="1365">
                  <c:v>22.766666666666666</c:v>
                </c:pt>
                <c:pt idx="1366">
                  <c:v>22.783333333333275</c:v>
                </c:pt>
                <c:pt idx="1367">
                  <c:v>22.8</c:v>
                </c:pt>
                <c:pt idx="1368">
                  <c:v>22.816666666666688</c:v>
                </c:pt>
                <c:pt idx="1369">
                  <c:v>22.83333333333329</c:v>
                </c:pt>
                <c:pt idx="1370">
                  <c:v>22.85</c:v>
                </c:pt>
                <c:pt idx="1371">
                  <c:v>22.866666666666667</c:v>
                </c:pt>
                <c:pt idx="1372">
                  <c:v>22.883333333333276</c:v>
                </c:pt>
                <c:pt idx="1373">
                  <c:v>22.9</c:v>
                </c:pt>
                <c:pt idx="1374">
                  <c:v>22.916666666666668</c:v>
                </c:pt>
                <c:pt idx="1375">
                  <c:v>22.933333333333284</c:v>
                </c:pt>
                <c:pt idx="1376">
                  <c:v>22.95</c:v>
                </c:pt>
                <c:pt idx="1377">
                  <c:v>22.966666666666644</c:v>
                </c:pt>
                <c:pt idx="1378">
                  <c:v>22.983333333333267</c:v>
                </c:pt>
                <c:pt idx="1379">
                  <c:v>23</c:v>
                </c:pt>
                <c:pt idx="1380">
                  <c:v>23.016666666666687</c:v>
                </c:pt>
                <c:pt idx="1381">
                  <c:v>23.033333333333289</c:v>
                </c:pt>
                <c:pt idx="1382">
                  <c:v>23.05</c:v>
                </c:pt>
                <c:pt idx="1383">
                  <c:v>23.066666666666666</c:v>
                </c:pt>
                <c:pt idx="1384">
                  <c:v>23.083333333333272</c:v>
                </c:pt>
                <c:pt idx="1385">
                  <c:v>23.1</c:v>
                </c:pt>
                <c:pt idx="1386">
                  <c:v>23.116666666666688</c:v>
                </c:pt>
                <c:pt idx="1387">
                  <c:v>23.133333333333301</c:v>
                </c:pt>
                <c:pt idx="1388">
                  <c:v>23.15000000000002</c:v>
                </c:pt>
                <c:pt idx="1389">
                  <c:v>23.166666666666668</c:v>
                </c:pt>
                <c:pt idx="1390">
                  <c:v>23.183333333333284</c:v>
                </c:pt>
                <c:pt idx="1391">
                  <c:v>23.2</c:v>
                </c:pt>
                <c:pt idx="1392">
                  <c:v>23.216666666666665</c:v>
                </c:pt>
                <c:pt idx="1393">
                  <c:v>23.233333333333285</c:v>
                </c:pt>
                <c:pt idx="1394">
                  <c:v>23.25</c:v>
                </c:pt>
                <c:pt idx="1395">
                  <c:v>23.266666666666666</c:v>
                </c:pt>
                <c:pt idx="1396">
                  <c:v>23.283333333333275</c:v>
                </c:pt>
                <c:pt idx="1397">
                  <c:v>23.3</c:v>
                </c:pt>
                <c:pt idx="1398">
                  <c:v>23.316666666666688</c:v>
                </c:pt>
                <c:pt idx="1399">
                  <c:v>23.33333333333329</c:v>
                </c:pt>
                <c:pt idx="1400">
                  <c:v>23.35</c:v>
                </c:pt>
                <c:pt idx="1401">
                  <c:v>23.366666666666667</c:v>
                </c:pt>
                <c:pt idx="1402">
                  <c:v>23.383333333333276</c:v>
                </c:pt>
                <c:pt idx="1403">
                  <c:v>23.4</c:v>
                </c:pt>
                <c:pt idx="1404">
                  <c:v>23.416666666666668</c:v>
                </c:pt>
                <c:pt idx="1405">
                  <c:v>23.433333333333284</c:v>
                </c:pt>
                <c:pt idx="1406">
                  <c:v>23.45</c:v>
                </c:pt>
                <c:pt idx="1407">
                  <c:v>23.466666666666644</c:v>
                </c:pt>
                <c:pt idx="1408">
                  <c:v>23.483333333333267</c:v>
                </c:pt>
                <c:pt idx="1409">
                  <c:v>23.5</c:v>
                </c:pt>
                <c:pt idx="1410">
                  <c:v>23.516666666666687</c:v>
                </c:pt>
                <c:pt idx="1411">
                  <c:v>23.533333333333289</c:v>
                </c:pt>
                <c:pt idx="1412">
                  <c:v>23.55</c:v>
                </c:pt>
                <c:pt idx="1413">
                  <c:v>23.566666666666666</c:v>
                </c:pt>
                <c:pt idx="1414">
                  <c:v>23.583333333333272</c:v>
                </c:pt>
                <c:pt idx="1415">
                  <c:v>23.6</c:v>
                </c:pt>
                <c:pt idx="1416">
                  <c:v>23.616666666666688</c:v>
                </c:pt>
                <c:pt idx="1417">
                  <c:v>23.633333333333301</c:v>
                </c:pt>
                <c:pt idx="1418">
                  <c:v>23.65000000000002</c:v>
                </c:pt>
                <c:pt idx="1419">
                  <c:v>23.666666666666668</c:v>
                </c:pt>
                <c:pt idx="1420">
                  <c:v>23.683333333333284</c:v>
                </c:pt>
                <c:pt idx="1421">
                  <c:v>23.7</c:v>
                </c:pt>
                <c:pt idx="1422">
                  <c:v>23.716666666666665</c:v>
                </c:pt>
                <c:pt idx="1423">
                  <c:v>23.733333333333285</c:v>
                </c:pt>
                <c:pt idx="1424">
                  <c:v>23.75</c:v>
                </c:pt>
                <c:pt idx="1425">
                  <c:v>23.766666666666666</c:v>
                </c:pt>
                <c:pt idx="1426">
                  <c:v>23.783333333333275</c:v>
                </c:pt>
                <c:pt idx="1427">
                  <c:v>23.8</c:v>
                </c:pt>
                <c:pt idx="1428">
                  <c:v>23.816666666666688</c:v>
                </c:pt>
                <c:pt idx="1429">
                  <c:v>23.83333333333329</c:v>
                </c:pt>
                <c:pt idx="1430">
                  <c:v>23.85</c:v>
                </c:pt>
                <c:pt idx="1431">
                  <c:v>23.866666666666667</c:v>
                </c:pt>
                <c:pt idx="1432">
                  <c:v>23.883333333333276</c:v>
                </c:pt>
                <c:pt idx="1433">
                  <c:v>23.9</c:v>
                </c:pt>
                <c:pt idx="1434">
                  <c:v>23.916666666666668</c:v>
                </c:pt>
                <c:pt idx="1435">
                  <c:v>23.933333333333284</c:v>
                </c:pt>
                <c:pt idx="1436">
                  <c:v>23.95</c:v>
                </c:pt>
                <c:pt idx="1437">
                  <c:v>23.966666666666644</c:v>
                </c:pt>
                <c:pt idx="1438">
                  <c:v>23.983333333333267</c:v>
                </c:pt>
                <c:pt idx="1439">
                  <c:v>24</c:v>
                </c:pt>
                <c:pt idx="1440">
                  <c:v>24.016666666666687</c:v>
                </c:pt>
                <c:pt idx="1441">
                  <c:v>24.033333333333289</c:v>
                </c:pt>
                <c:pt idx="1442">
                  <c:v>24.05</c:v>
                </c:pt>
                <c:pt idx="1443">
                  <c:v>24.066666666666666</c:v>
                </c:pt>
                <c:pt idx="1444">
                  <c:v>24.083333333333272</c:v>
                </c:pt>
                <c:pt idx="1445">
                  <c:v>24.1</c:v>
                </c:pt>
                <c:pt idx="1446">
                  <c:v>24.116666666666688</c:v>
                </c:pt>
                <c:pt idx="1447">
                  <c:v>24.133333333333301</c:v>
                </c:pt>
                <c:pt idx="1448">
                  <c:v>24.15000000000002</c:v>
                </c:pt>
                <c:pt idx="1449">
                  <c:v>24.166666666666668</c:v>
                </c:pt>
                <c:pt idx="1450">
                  <c:v>24.183333333333284</c:v>
                </c:pt>
                <c:pt idx="1451">
                  <c:v>24.2</c:v>
                </c:pt>
                <c:pt idx="1452">
                  <c:v>24.216666666666665</c:v>
                </c:pt>
                <c:pt idx="1453">
                  <c:v>24.233333333333285</c:v>
                </c:pt>
                <c:pt idx="1454">
                  <c:v>24.25</c:v>
                </c:pt>
                <c:pt idx="1455">
                  <c:v>24.266666666666666</c:v>
                </c:pt>
                <c:pt idx="1456">
                  <c:v>24.283333333333275</c:v>
                </c:pt>
                <c:pt idx="1457">
                  <c:v>24.3</c:v>
                </c:pt>
                <c:pt idx="1458">
                  <c:v>24.316666666666688</c:v>
                </c:pt>
                <c:pt idx="1459">
                  <c:v>24.33333333333329</c:v>
                </c:pt>
                <c:pt idx="1460">
                  <c:v>24.35</c:v>
                </c:pt>
                <c:pt idx="1461">
                  <c:v>24.366666666666667</c:v>
                </c:pt>
                <c:pt idx="1462">
                  <c:v>24.383333333333276</c:v>
                </c:pt>
                <c:pt idx="1463">
                  <c:v>24.4</c:v>
                </c:pt>
                <c:pt idx="1464">
                  <c:v>24.416666666666668</c:v>
                </c:pt>
                <c:pt idx="1465">
                  <c:v>24.433333333333284</c:v>
                </c:pt>
                <c:pt idx="1466">
                  <c:v>24.45</c:v>
                </c:pt>
                <c:pt idx="1467">
                  <c:v>24.466666666666644</c:v>
                </c:pt>
                <c:pt idx="1468">
                  <c:v>24.483333333333267</c:v>
                </c:pt>
                <c:pt idx="1469">
                  <c:v>24.5</c:v>
                </c:pt>
                <c:pt idx="1470">
                  <c:v>24.516666666666687</c:v>
                </c:pt>
                <c:pt idx="1471">
                  <c:v>24.533333333333289</c:v>
                </c:pt>
                <c:pt idx="1472">
                  <c:v>24.55</c:v>
                </c:pt>
                <c:pt idx="1473">
                  <c:v>24.566666666666666</c:v>
                </c:pt>
                <c:pt idx="1474">
                  <c:v>24.583333333333272</c:v>
                </c:pt>
                <c:pt idx="1475">
                  <c:v>24.6</c:v>
                </c:pt>
                <c:pt idx="1476">
                  <c:v>24.616666666666688</c:v>
                </c:pt>
                <c:pt idx="1477">
                  <c:v>24.633333333333301</c:v>
                </c:pt>
                <c:pt idx="1478">
                  <c:v>24.65000000000002</c:v>
                </c:pt>
                <c:pt idx="1479">
                  <c:v>24.666666666666668</c:v>
                </c:pt>
                <c:pt idx="1480">
                  <c:v>24.683333333333284</c:v>
                </c:pt>
                <c:pt idx="1481">
                  <c:v>24.7</c:v>
                </c:pt>
                <c:pt idx="1482">
                  <c:v>24.716666666666665</c:v>
                </c:pt>
                <c:pt idx="1483">
                  <c:v>24.733333333333285</c:v>
                </c:pt>
                <c:pt idx="1484">
                  <c:v>24.75</c:v>
                </c:pt>
                <c:pt idx="1485">
                  <c:v>24.766666666666666</c:v>
                </c:pt>
                <c:pt idx="1486">
                  <c:v>24.783333333333275</c:v>
                </c:pt>
                <c:pt idx="1487">
                  <c:v>24.8</c:v>
                </c:pt>
                <c:pt idx="1488">
                  <c:v>24.816666666666688</c:v>
                </c:pt>
                <c:pt idx="1489">
                  <c:v>24.83333333333329</c:v>
                </c:pt>
                <c:pt idx="1490">
                  <c:v>24.85</c:v>
                </c:pt>
                <c:pt idx="1491">
                  <c:v>24.866666666666667</c:v>
                </c:pt>
                <c:pt idx="1492">
                  <c:v>24.883333333333276</c:v>
                </c:pt>
                <c:pt idx="1493">
                  <c:v>24.9</c:v>
                </c:pt>
                <c:pt idx="1494">
                  <c:v>24.916666666666668</c:v>
                </c:pt>
                <c:pt idx="1495">
                  <c:v>24.933333333333284</c:v>
                </c:pt>
                <c:pt idx="1496">
                  <c:v>24.95</c:v>
                </c:pt>
                <c:pt idx="1497">
                  <c:v>24.966666666666644</c:v>
                </c:pt>
                <c:pt idx="1498">
                  <c:v>24.983333333333267</c:v>
                </c:pt>
                <c:pt idx="1499">
                  <c:v>25</c:v>
                </c:pt>
                <c:pt idx="1500">
                  <c:v>25.016666666666687</c:v>
                </c:pt>
                <c:pt idx="1501">
                  <c:v>25.033333333333289</c:v>
                </c:pt>
                <c:pt idx="1502">
                  <c:v>25.05</c:v>
                </c:pt>
                <c:pt idx="1503">
                  <c:v>25.066666666666666</c:v>
                </c:pt>
                <c:pt idx="1504">
                  <c:v>25.083333333333272</c:v>
                </c:pt>
                <c:pt idx="1505">
                  <c:v>25.1</c:v>
                </c:pt>
                <c:pt idx="1506">
                  <c:v>25.116666666666688</c:v>
                </c:pt>
                <c:pt idx="1507">
                  <c:v>25.133333333333301</c:v>
                </c:pt>
                <c:pt idx="1508">
                  <c:v>25.15000000000002</c:v>
                </c:pt>
                <c:pt idx="1509">
                  <c:v>25.166666666666668</c:v>
                </c:pt>
                <c:pt idx="1510">
                  <c:v>25.183333333333284</c:v>
                </c:pt>
                <c:pt idx="1511">
                  <c:v>25.2</c:v>
                </c:pt>
                <c:pt idx="1512">
                  <c:v>25.216666666666665</c:v>
                </c:pt>
                <c:pt idx="1513">
                  <c:v>25.233333333333285</c:v>
                </c:pt>
                <c:pt idx="1514">
                  <c:v>25.25</c:v>
                </c:pt>
                <c:pt idx="1515">
                  <c:v>25.266666666666666</c:v>
                </c:pt>
                <c:pt idx="1516">
                  <c:v>25.283333333333275</c:v>
                </c:pt>
                <c:pt idx="1517">
                  <c:v>25.3</c:v>
                </c:pt>
                <c:pt idx="1518">
                  <c:v>25.316666666666688</c:v>
                </c:pt>
                <c:pt idx="1519">
                  <c:v>25.33333333333329</c:v>
                </c:pt>
                <c:pt idx="1520">
                  <c:v>25.35</c:v>
                </c:pt>
                <c:pt idx="1521">
                  <c:v>25.366666666666667</c:v>
                </c:pt>
                <c:pt idx="1522">
                  <c:v>25.383333333333276</c:v>
                </c:pt>
                <c:pt idx="1523">
                  <c:v>25.4</c:v>
                </c:pt>
                <c:pt idx="1524">
                  <c:v>25.416666666666668</c:v>
                </c:pt>
                <c:pt idx="1525">
                  <c:v>25.433333333333284</c:v>
                </c:pt>
                <c:pt idx="1526">
                  <c:v>25.45</c:v>
                </c:pt>
                <c:pt idx="1527">
                  <c:v>25.466666666666644</c:v>
                </c:pt>
                <c:pt idx="1528">
                  <c:v>25.483333333333267</c:v>
                </c:pt>
                <c:pt idx="1529">
                  <c:v>25.5</c:v>
                </c:pt>
                <c:pt idx="1530">
                  <c:v>25.516666666666687</c:v>
                </c:pt>
                <c:pt idx="1531">
                  <c:v>25.533333333333289</c:v>
                </c:pt>
                <c:pt idx="1532">
                  <c:v>25.55</c:v>
                </c:pt>
                <c:pt idx="1533">
                  <c:v>25.566666666666666</c:v>
                </c:pt>
                <c:pt idx="1534">
                  <c:v>25.583333333333272</c:v>
                </c:pt>
                <c:pt idx="1535">
                  <c:v>25.6</c:v>
                </c:pt>
                <c:pt idx="1536">
                  <c:v>25.616666666666688</c:v>
                </c:pt>
                <c:pt idx="1537">
                  <c:v>25.633333333333301</c:v>
                </c:pt>
                <c:pt idx="1538">
                  <c:v>25.65000000000002</c:v>
                </c:pt>
                <c:pt idx="1539">
                  <c:v>25.666666666666668</c:v>
                </c:pt>
                <c:pt idx="1540">
                  <c:v>25.683333333333284</c:v>
                </c:pt>
                <c:pt idx="1541">
                  <c:v>25.7</c:v>
                </c:pt>
                <c:pt idx="1542">
                  <c:v>25.716666666666665</c:v>
                </c:pt>
                <c:pt idx="1543">
                  <c:v>25.733333333333285</c:v>
                </c:pt>
                <c:pt idx="1544">
                  <c:v>25.75</c:v>
                </c:pt>
                <c:pt idx="1545">
                  <c:v>25.766666666666666</c:v>
                </c:pt>
                <c:pt idx="1546">
                  <c:v>25.783333333333275</c:v>
                </c:pt>
                <c:pt idx="1547">
                  <c:v>25.8</c:v>
                </c:pt>
                <c:pt idx="1548">
                  <c:v>25.816666666666688</c:v>
                </c:pt>
                <c:pt idx="1549">
                  <c:v>25.83333333333329</c:v>
                </c:pt>
                <c:pt idx="1550">
                  <c:v>25.85</c:v>
                </c:pt>
                <c:pt idx="1551">
                  <c:v>25.866666666666667</c:v>
                </c:pt>
                <c:pt idx="1552">
                  <c:v>25.883333333333276</c:v>
                </c:pt>
                <c:pt idx="1553">
                  <c:v>25.9</c:v>
                </c:pt>
                <c:pt idx="1554">
                  <c:v>25.916666666666668</c:v>
                </c:pt>
                <c:pt idx="1555">
                  <c:v>25.933333333333284</c:v>
                </c:pt>
                <c:pt idx="1556">
                  <c:v>25.95</c:v>
                </c:pt>
                <c:pt idx="1557">
                  <c:v>25.966666666666644</c:v>
                </c:pt>
                <c:pt idx="1558">
                  <c:v>25.983333333333267</c:v>
                </c:pt>
                <c:pt idx="1559">
                  <c:v>26</c:v>
                </c:pt>
                <c:pt idx="1560">
                  <c:v>26.016666666666687</c:v>
                </c:pt>
                <c:pt idx="1561">
                  <c:v>26.033333333333289</c:v>
                </c:pt>
                <c:pt idx="1562">
                  <c:v>26.05</c:v>
                </c:pt>
                <c:pt idx="1563">
                  <c:v>26.066666666666666</c:v>
                </c:pt>
                <c:pt idx="1564">
                  <c:v>26.083333333333272</c:v>
                </c:pt>
                <c:pt idx="1565">
                  <c:v>26.1</c:v>
                </c:pt>
                <c:pt idx="1566">
                  <c:v>26.116666666666688</c:v>
                </c:pt>
                <c:pt idx="1567">
                  <c:v>26.133333333333301</c:v>
                </c:pt>
                <c:pt idx="1568">
                  <c:v>26.15000000000002</c:v>
                </c:pt>
                <c:pt idx="1569">
                  <c:v>26.166666666666668</c:v>
                </c:pt>
                <c:pt idx="1570">
                  <c:v>26.183333333333284</c:v>
                </c:pt>
                <c:pt idx="1571">
                  <c:v>26.2</c:v>
                </c:pt>
                <c:pt idx="1572">
                  <c:v>26.216666666666665</c:v>
                </c:pt>
                <c:pt idx="1573">
                  <c:v>26.233333333333285</c:v>
                </c:pt>
                <c:pt idx="1574">
                  <c:v>26.25</c:v>
                </c:pt>
                <c:pt idx="1575">
                  <c:v>26.266666666666666</c:v>
                </c:pt>
                <c:pt idx="1576">
                  <c:v>26.283333333333275</c:v>
                </c:pt>
                <c:pt idx="1577">
                  <c:v>26.3</c:v>
                </c:pt>
                <c:pt idx="1578">
                  <c:v>26.316666666666688</c:v>
                </c:pt>
                <c:pt idx="1579">
                  <c:v>26.33333333333329</c:v>
                </c:pt>
                <c:pt idx="1580">
                  <c:v>26.35</c:v>
                </c:pt>
                <c:pt idx="1581">
                  <c:v>26.366666666666667</c:v>
                </c:pt>
                <c:pt idx="1582">
                  <c:v>26.383333333333276</c:v>
                </c:pt>
                <c:pt idx="1583">
                  <c:v>26.4</c:v>
                </c:pt>
                <c:pt idx="1584">
                  <c:v>26.416666666666668</c:v>
                </c:pt>
                <c:pt idx="1585">
                  <c:v>26.433333333333284</c:v>
                </c:pt>
                <c:pt idx="1586">
                  <c:v>26.45</c:v>
                </c:pt>
                <c:pt idx="1587">
                  <c:v>26.466666666666644</c:v>
                </c:pt>
                <c:pt idx="1588">
                  <c:v>26.483333333333267</c:v>
                </c:pt>
                <c:pt idx="1589">
                  <c:v>26.5</c:v>
                </c:pt>
                <c:pt idx="1590">
                  <c:v>26.516666666666687</c:v>
                </c:pt>
                <c:pt idx="1591">
                  <c:v>26.533333333333289</c:v>
                </c:pt>
                <c:pt idx="1592">
                  <c:v>26.55</c:v>
                </c:pt>
                <c:pt idx="1593">
                  <c:v>26.566666666666666</c:v>
                </c:pt>
                <c:pt idx="1594">
                  <c:v>26.583333333333272</c:v>
                </c:pt>
                <c:pt idx="1595">
                  <c:v>26.6</c:v>
                </c:pt>
                <c:pt idx="1596">
                  <c:v>26.616666666666688</c:v>
                </c:pt>
                <c:pt idx="1597">
                  <c:v>26.633333333333301</c:v>
                </c:pt>
                <c:pt idx="1598">
                  <c:v>26.65000000000002</c:v>
                </c:pt>
                <c:pt idx="1599">
                  <c:v>26.666666666666668</c:v>
                </c:pt>
                <c:pt idx="1600">
                  <c:v>26.683333333333284</c:v>
                </c:pt>
                <c:pt idx="1601">
                  <c:v>26.7</c:v>
                </c:pt>
                <c:pt idx="1602">
                  <c:v>26.716666666666665</c:v>
                </c:pt>
                <c:pt idx="1603">
                  <c:v>26.733333333333285</c:v>
                </c:pt>
                <c:pt idx="1604">
                  <c:v>26.75</c:v>
                </c:pt>
                <c:pt idx="1605">
                  <c:v>26.766666666666666</c:v>
                </c:pt>
                <c:pt idx="1606">
                  <c:v>26.783333333333275</c:v>
                </c:pt>
                <c:pt idx="1607">
                  <c:v>26.8</c:v>
                </c:pt>
                <c:pt idx="1608">
                  <c:v>26.816666666666688</c:v>
                </c:pt>
                <c:pt idx="1609">
                  <c:v>26.83333333333329</c:v>
                </c:pt>
                <c:pt idx="1610">
                  <c:v>26.85</c:v>
                </c:pt>
                <c:pt idx="1611">
                  <c:v>26.866666666666667</c:v>
                </c:pt>
                <c:pt idx="1612">
                  <c:v>26.883333333333276</c:v>
                </c:pt>
                <c:pt idx="1613">
                  <c:v>26.9</c:v>
                </c:pt>
                <c:pt idx="1614">
                  <c:v>26.916666666666668</c:v>
                </c:pt>
                <c:pt idx="1615">
                  <c:v>26.933333333333284</c:v>
                </c:pt>
                <c:pt idx="1616">
                  <c:v>26.95</c:v>
                </c:pt>
                <c:pt idx="1617">
                  <c:v>26.966666666666644</c:v>
                </c:pt>
                <c:pt idx="1618">
                  <c:v>26.983333333333267</c:v>
                </c:pt>
                <c:pt idx="1619">
                  <c:v>27</c:v>
                </c:pt>
                <c:pt idx="1620">
                  <c:v>27.016666666666687</c:v>
                </c:pt>
                <c:pt idx="1621">
                  <c:v>27.033333333333289</c:v>
                </c:pt>
                <c:pt idx="1622">
                  <c:v>27.05</c:v>
                </c:pt>
                <c:pt idx="1623">
                  <c:v>27.066666666666666</c:v>
                </c:pt>
                <c:pt idx="1624">
                  <c:v>27.083333333333272</c:v>
                </c:pt>
                <c:pt idx="1625">
                  <c:v>27.1</c:v>
                </c:pt>
                <c:pt idx="1626">
                  <c:v>27.116666666666688</c:v>
                </c:pt>
                <c:pt idx="1627">
                  <c:v>27.133333333333301</c:v>
                </c:pt>
                <c:pt idx="1628">
                  <c:v>27.15000000000002</c:v>
                </c:pt>
                <c:pt idx="1629">
                  <c:v>27.166666666666668</c:v>
                </c:pt>
                <c:pt idx="1630">
                  <c:v>27.183333333333284</c:v>
                </c:pt>
                <c:pt idx="1631">
                  <c:v>27.2</c:v>
                </c:pt>
                <c:pt idx="1632">
                  <c:v>27.216666666666665</c:v>
                </c:pt>
                <c:pt idx="1633">
                  <c:v>27.233333333333285</c:v>
                </c:pt>
                <c:pt idx="1634">
                  <c:v>27.25</c:v>
                </c:pt>
                <c:pt idx="1635">
                  <c:v>27.266666666666666</c:v>
                </c:pt>
                <c:pt idx="1636">
                  <c:v>27.283333333333275</c:v>
                </c:pt>
                <c:pt idx="1637">
                  <c:v>27.3</c:v>
                </c:pt>
                <c:pt idx="1638">
                  <c:v>27.316666666666688</c:v>
                </c:pt>
                <c:pt idx="1639">
                  <c:v>27.33333333333329</c:v>
                </c:pt>
                <c:pt idx="1640">
                  <c:v>27.35</c:v>
                </c:pt>
                <c:pt idx="1641">
                  <c:v>27.366666666666667</c:v>
                </c:pt>
                <c:pt idx="1642">
                  <c:v>27.383333333333276</c:v>
                </c:pt>
                <c:pt idx="1643">
                  <c:v>27.4</c:v>
                </c:pt>
                <c:pt idx="1644">
                  <c:v>27.416666666666668</c:v>
                </c:pt>
                <c:pt idx="1645">
                  <c:v>27.433333333333284</c:v>
                </c:pt>
                <c:pt idx="1646">
                  <c:v>27.45</c:v>
                </c:pt>
                <c:pt idx="1647">
                  <c:v>27.466666666666644</c:v>
                </c:pt>
                <c:pt idx="1648">
                  <c:v>27.483333333333267</c:v>
                </c:pt>
                <c:pt idx="1649">
                  <c:v>27.5</c:v>
                </c:pt>
                <c:pt idx="1650">
                  <c:v>27.516666666666687</c:v>
                </c:pt>
                <c:pt idx="1651">
                  <c:v>27.533333333333289</c:v>
                </c:pt>
                <c:pt idx="1652">
                  <c:v>27.55</c:v>
                </c:pt>
                <c:pt idx="1653">
                  <c:v>27.566666666666666</c:v>
                </c:pt>
                <c:pt idx="1654">
                  <c:v>27.583333333333272</c:v>
                </c:pt>
                <c:pt idx="1655">
                  <c:v>27.6</c:v>
                </c:pt>
                <c:pt idx="1656">
                  <c:v>27.616666666666688</c:v>
                </c:pt>
                <c:pt idx="1657">
                  <c:v>27.633333333333301</c:v>
                </c:pt>
                <c:pt idx="1658">
                  <c:v>27.65000000000002</c:v>
                </c:pt>
                <c:pt idx="1659">
                  <c:v>27.666666666666668</c:v>
                </c:pt>
                <c:pt idx="1660">
                  <c:v>27.683333333333284</c:v>
                </c:pt>
                <c:pt idx="1661">
                  <c:v>27.7</c:v>
                </c:pt>
                <c:pt idx="1662">
                  <c:v>27.716666666666665</c:v>
                </c:pt>
                <c:pt idx="1663">
                  <c:v>27.733333333333285</c:v>
                </c:pt>
                <c:pt idx="1664">
                  <c:v>27.75</c:v>
                </c:pt>
                <c:pt idx="1665">
                  <c:v>27.766666666666666</c:v>
                </c:pt>
                <c:pt idx="1666">
                  <c:v>27.783333333333275</c:v>
                </c:pt>
                <c:pt idx="1667">
                  <c:v>27.8</c:v>
                </c:pt>
                <c:pt idx="1668">
                  <c:v>27.816666666666688</c:v>
                </c:pt>
                <c:pt idx="1669">
                  <c:v>27.83333333333329</c:v>
                </c:pt>
                <c:pt idx="1670">
                  <c:v>27.85</c:v>
                </c:pt>
                <c:pt idx="1671">
                  <c:v>27.866666666666667</c:v>
                </c:pt>
                <c:pt idx="1672">
                  <c:v>27.883333333333276</c:v>
                </c:pt>
                <c:pt idx="1673">
                  <c:v>27.9</c:v>
                </c:pt>
                <c:pt idx="1674">
                  <c:v>27.916666666666668</c:v>
                </c:pt>
                <c:pt idx="1675">
                  <c:v>27.933333333333284</c:v>
                </c:pt>
                <c:pt idx="1676">
                  <c:v>27.95</c:v>
                </c:pt>
                <c:pt idx="1677">
                  <c:v>27.966666666666644</c:v>
                </c:pt>
                <c:pt idx="1678">
                  <c:v>27.983333333333267</c:v>
                </c:pt>
                <c:pt idx="1679">
                  <c:v>28</c:v>
                </c:pt>
                <c:pt idx="1680">
                  <c:v>28.016666666666687</c:v>
                </c:pt>
                <c:pt idx="1681">
                  <c:v>28.033333333333289</c:v>
                </c:pt>
                <c:pt idx="1682">
                  <c:v>28.05</c:v>
                </c:pt>
                <c:pt idx="1683">
                  <c:v>28.066666666666666</c:v>
                </c:pt>
                <c:pt idx="1684">
                  <c:v>28.083333333333272</c:v>
                </c:pt>
                <c:pt idx="1685">
                  <c:v>28.1</c:v>
                </c:pt>
                <c:pt idx="1686">
                  <c:v>28.116666666666688</c:v>
                </c:pt>
                <c:pt idx="1687">
                  <c:v>28.133333333333301</c:v>
                </c:pt>
                <c:pt idx="1688">
                  <c:v>28.15000000000002</c:v>
                </c:pt>
                <c:pt idx="1689">
                  <c:v>28.166666666666668</c:v>
                </c:pt>
                <c:pt idx="1690">
                  <c:v>28.183333333333284</c:v>
                </c:pt>
                <c:pt idx="1691">
                  <c:v>28.2</c:v>
                </c:pt>
                <c:pt idx="1692">
                  <c:v>28.216666666666665</c:v>
                </c:pt>
                <c:pt idx="1693">
                  <c:v>28.233333333333285</c:v>
                </c:pt>
                <c:pt idx="1694">
                  <c:v>28.25</c:v>
                </c:pt>
                <c:pt idx="1695">
                  <c:v>28.266666666666666</c:v>
                </c:pt>
                <c:pt idx="1696">
                  <c:v>28.283333333333275</c:v>
                </c:pt>
                <c:pt idx="1697">
                  <c:v>28.3</c:v>
                </c:pt>
                <c:pt idx="1698">
                  <c:v>28.316666666666688</c:v>
                </c:pt>
                <c:pt idx="1699">
                  <c:v>28.33333333333329</c:v>
                </c:pt>
                <c:pt idx="1700">
                  <c:v>28.35</c:v>
                </c:pt>
                <c:pt idx="1701">
                  <c:v>28.366666666666667</c:v>
                </c:pt>
                <c:pt idx="1702">
                  <c:v>28.383333333333276</c:v>
                </c:pt>
                <c:pt idx="1703">
                  <c:v>28.4</c:v>
                </c:pt>
                <c:pt idx="1704">
                  <c:v>28.416666666666668</c:v>
                </c:pt>
                <c:pt idx="1705">
                  <c:v>28.433333333333284</c:v>
                </c:pt>
                <c:pt idx="1706">
                  <c:v>28.45</c:v>
                </c:pt>
                <c:pt idx="1707">
                  <c:v>28.466666666666644</c:v>
                </c:pt>
                <c:pt idx="1708">
                  <c:v>28.483333333333267</c:v>
                </c:pt>
                <c:pt idx="1709">
                  <c:v>28.5</c:v>
                </c:pt>
                <c:pt idx="1710">
                  <c:v>28.516666666666687</c:v>
                </c:pt>
                <c:pt idx="1711">
                  <c:v>28.533333333333289</c:v>
                </c:pt>
                <c:pt idx="1712">
                  <c:v>28.55</c:v>
                </c:pt>
                <c:pt idx="1713">
                  <c:v>28.566666666666666</c:v>
                </c:pt>
                <c:pt idx="1714">
                  <c:v>28.583333333333272</c:v>
                </c:pt>
                <c:pt idx="1715">
                  <c:v>28.6</c:v>
                </c:pt>
                <c:pt idx="1716">
                  <c:v>28.616666666666688</c:v>
                </c:pt>
                <c:pt idx="1717">
                  <c:v>28.633333333333301</c:v>
                </c:pt>
                <c:pt idx="1718">
                  <c:v>28.65000000000002</c:v>
                </c:pt>
                <c:pt idx="1719">
                  <c:v>28.666666666666668</c:v>
                </c:pt>
                <c:pt idx="1720">
                  <c:v>28.683333333333284</c:v>
                </c:pt>
                <c:pt idx="1721">
                  <c:v>28.7</c:v>
                </c:pt>
                <c:pt idx="1722">
                  <c:v>28.716666666666665</c:v>
                </c:pt>
                <c:pt idx="1723">
                  <c:v>28.733333333333285</c:v>
                </c:pt>
                <c:pt idx="1724">
                  <c:v>28.75</c:v>
                </c:pt>
                <c:pt idx="1725">
                  <c:v>28.766666666666666</c:v>
                </c:pt>
                <c:pt idx="1726">
                  <c:v>28.783333333333275</c:v>
                </c:pt>
                <c:pt idx="1727">
                  <c:v>28.8</c:v>
                </c:pt>
                <c:pt idx="1728">
                  <c:v>28.816666666666688</c:v>
                </c:pt>
                <c:pt idx="1729">
                  <c:v>28.83333333333329</c:v>
                </c:pt>
                <c:pt idx="1730">
                  <c:v>28.85</c:v>
                </c:pt>
                <c:pt idx="1731">
                  <c:v>28.866666666666667</c:v>
                </c:pt>
                <c:pt idx="1732">
                  <c:v>28.883333333333276</c:v>
                </c:pt>
                <c:pt idx="1733">
                  <c:v>28.9</c:v>
                </c:pt>
                <c:pt idx="1734">
                  <c:v>28.916666666666668</c:v>
                </c:pt>
                <c:pt idx="1735">
                  <c:v>28.933333333333284</c:v>
                </c:pt>
                <c:pt idx="1736">
                  <c:v>28.95</c:v>
                </c:pt>
                <c:pt idx="1737">
                  <c:v>28.966666666666644</c:v>
                </c:pt>
                <c:pt idx="1738">
                  <c:v>28.983333333333267</c:v>
                </c:pt>
                <c:pt idx="1739">
                  <c:v>29</c:v>
                </c:pt>
                <c:pt idx="1740">
                  <c:v>29.016666666666687</c:v>
                </c:pt>
                <c:pt idx="1741">
                  <c:v>29.033333333333289</c:v>
                </c:pt>
                <c:pt idx="1742">
                  <c:v>29.05</c:v>
                </c:pt>
                <c:pt idx="1743">
                  <c:v>29.066666666666666</c:v>
                </c:pt>
                <c:pt idx="1744">
                  <c:v>29.083333333333272</c:v>
                </c:pt>
                <c:pt idx="1745">
                  <c:v>29.1</c:v>
                </c:pt>
                <c:pt idx="1746">
                  <c:v>29.116666666666688</c:v>
                </c:pt>
                <c:pt idx="1747">
                  <c:v>29.133333333333301</c:v>
                </c:pt>
                <c:pt idx="1748">
                  <c:v>29.15000000000002</c:v>
                </c:pt>
                <c:pt idx="1749">
                  <c:v>29.166666666666668</c:v>
                </c:pt>
                <c:pt idx="1750">
                  <c:v>29.183333333333284</c:v>
                </c:pt>
                <c:pt idx="1751">
                  <c:v>29.2</c:v>
                </c:pt>
                <c:pt idx="1752">
                  <c:v>29.216666666666665</c:v>
                </c:pt>
                <c:pt idx="1753">
                  <c:v>29.233333333333285</c:v>
                </c:pt>
                <c:pt idx="1754">
                  <c:v>29.25</c:v>
                </c:pt>
                <c:pt idx="1755">
                  <c:v>29.266666666666666</c:v>
                </c:pt>
                <c:pt idx="1756">
                  <c:v>29.283333333333275</c:v>
                </c:pt>
                <c:pt idx="1757">
                  <c:v>29.3</c:v>
                </c:pt>
                <c:pt idx="1758">
                  <c:v>29.316666666666688</c:v>
                </c:pt>
                <c:pt idx="1759">
                  <c:v>29.33333333333329</c:v>
                </c:pt>
                <c:pt idx="1760">
                  <c:v>29.35</c:v>
                </c:pt>
                <c:pt idx="1761">
                  <c:v>29.366666666666667</c:v>
                </c:pt>
                <c:pt idx="1762">
                  <c:v>29.383333333333276</c:v>
                </c:pt>
                <c:pt idx="1763">
                  <c:v>29.4</c:v>
                </c:pt>
                <c:pt idx="1764">
                  <c:v>29.416666666666668</c:v>
                </c:pt>
                <c:pt idx="1765">
                  <c:v>29.433333333333284</c:v>
                </c:pt>
                <c:pt idx="1766">
                  <c:v>29.45</c:v>
                </c:pt>
                <c:pt idx="1767">
                  <c:v>29.466666666666644</c:v>
                </c:pt>
                <c:pt idx="1768">
                  <c:v>29.483333333333267</c:v>
                </c:pt>
                <c:pt idx="1769">
                  <c:v>29.5</c:v>
                </c:pt>
                <c:pt idx="1770">
                  <c:v>29.516666666666687</c:v>
                </c:pt>
                <c:pt idx="1771">
                  <c:v>29.533333333333289</c:v>
                </c:pt>
                <c:pt idx="1772">
                  <c:v>29.55</c:v>
                </c:pt>
                <c:pt idx="1773">
                  <c:v>29.566666666666666</c:v>
                </c:pt>
                <c:pt idx="1774">
                  <c:v>29.583333333333272</c:v>
                </c:pt>
                <c:pt idx="1775">
                  <c:v>29.6</c:v>
                </c:pt>
                <c:pt idx="1776">
                  <c:v>29.616666666666688</c:v>
                </c:pt>
                <c:pt idx="1777">
                  <c:v>29.633333333333301</c:v>
                </c:pt>
                <c:pt idx="1778">
                  <c:v>29.65000000000002</c:v>
                </c:pt>
                <c:pt idx="1779">
                  <c:v>29.666666666666668</c:v>
                </c:pt>
                <c:pt idx="1780">
                  <c:v>29.683333333333284</c:v>
                </c:pt>
                <c:pt idx="1781">
                  <c:v>29.7</c:v>
                </c:pt>
                <c:pt idx="1782">
                  <c:v>29.716666666666665</c:v>
                </c:pt>
                <c:pt idx="1783">
                  <c:v>29.733333333333285</c:v>
                </c:pt>
                <c:pt idx="1784">
                  <c:v>29.75</c:v>
                </c:pt>
                <c:pt idx="1785">
                  <c:v>29.766666666666666</c:v>
                </c:pt>
                <c:pt idx="1786">
                  <c:v>29.783333333333275</c:v>
                </c:pt>
                <c:pt idx="1787">
                  <c:v>29.8</c:v>
                </c:pt>
                <c:pt idx="1788">
                  <c:v>29.816666666666688</c:v>
                </c:pt>
                <c:pt idx="1789">
                  <c:v>29.83333333333329</c:v>
                </c:pt>
                <c:pt idx="1790">
                  <c:v>29.85</c:v>
                </c:pt>
                <c:pt idx="1791">
                  <c:v>29.866666666666667</c:v>
                </c:pt>
                <c:pt idx="1792">
                  <c:v>29.883333333333276</c:v>
                </c:pt>
                <c:pt idx="1793">
                  <c:v>29.9</c:v>
                </c:pt>
                <c:pt idx="1794">
                  <c:v>29.916666666666668</c:v>
                </c:pt>
                <c:pt idx="1795">
                  <c:v>29.933333333333284</c:v>
                </c:pt>
                <c:pt idx="1796">
                  <c:v>29.95</c:v>
                </c:pt>
                <c:pt idx="1797">
                  <c:v>29.966666666666644</c:v>
                </c:pt>
                <c:pt idx="1798">
                  <c:v>29.983333333333267</c:v>
                </c:pt>
                <c:pt idx="1799">
                  <c:v>30</c:v>
                </c:pt>
                <c:pt idx="1800">
                  <c:v>30.016666666666687</c:v>
                </c:pt>
                <c:pt idx="1801">
                  <c:v>30.033333333333289</c:v>
                </c:pt>
                <c:pt idx="1802">
                  <c:v>30.05</c:v>
                </c:pt>
                <c:pt idx="1803">
                  <c:v>30.066666666666666</c:v>
                </c:pt>
                <c:pt idx="1804">
                  <c:v>30.083333333333272</c:v>
                </c:pt>
                <c:pt idx="1805">
                  <c:v>30.1</c:v>
                </c:pt>
                <c:pt idx="1806">
                  <c:v>30.116666666666688</c:v>
                </c:pt>
                <c:pt idx="1807">
                  <c:v>30.133333333333301</c:v>
                </c:pt>
                <c:pt idx="1808">
                  <c:v>30.15000000000002</c:v>
                </c:pt>
                <c:pt idx="1809">
                  <c:v>30.166666666666668</c:v>
                </c:pt>
                <c:pt idx="1810">
                  <c:v>30.183333333333284</c:v>
                </c:pt>
                <c:pt idx="1811">
                  <c:v>30.2</c:v>
                </c:pt>
                <c:pt idx="1812">
                  <c:v>30.216666666666665</c:v>
                </c:pt>
                <c:pt idx="1813">
                  <c:v>30.233333333333285</c:v>
                </c:pt>
                <c:pt idx="1814">
                  <c:v>30.25</c:v>
                </c:pt>
                <c:pt idx="1815">
                  <c:v>30.266666666666666</c:v>
                </c:pt>
                <c:pt idx="1816">
                  <c:v>30.283333333333275</c:v>
                </c:pt>
                <c:pt idx="1817">
                  <c:v>30.3</c:v>
                </c:pt>
                <c:pt idx="1818">
                  <c:v>30.316666666666688</c:v>
                </c:pt>
                <c:pt idx="1819">
                  <c:v>30.33333333333329</c:v>
                </c:pt>
                <c:pt idx="1820">
                  <c:v>30.35</c:v>
                </c:pt>
                <c:pt idx="1821">
                  <c:v>30.366666666666667</c:v>
                </c:pt>
                <c:pt idx="1822">
                  <c:v>30.383333333333276</c:v>
                </c:pt>
                <c:pt idx="1823">
                  <c:v>30.4</c:v>
                </c:pt>
                <c:pt idx="1824">
                  <c:v>30.416666666666668</c:v>
                </c:pt>
                <c:pt idx="1825">
                  <c:v>30.433333333333284</c:v>
                </c:pt>
                <c:pt idx="1826">
                  <c:v>30.45</c:v>
                </c:pt>
                <c:pt idx="1827">
                  <c:v>30.466666666666644</c:v>
                </c:pt>
                <c:pt idx="1828">
                  <c:v>30.483333333333267</c:v>
                </c:pt>
                <c:pt idx="1829">
                  <c:v>30.5</c:v>
                </c:pt>
                <c:pt idx="1830">
                  <c:v>30.516666666666687</c:v>
                </c:pt>
                <c:pt idx="1831">
                  <c:v>30.533333333333289</c:v>
                </c:pt>
                <c:pt idx="1832">
                  <c:v>30.55</c:v>
                </c:pt>
                <c:pt idx="1833">
                  <c:v>30.566666666666666</c:v>
                </c:pt>
                <c:pt idx="1834">
                  <c:v>30.583333333333272</c:v>
                </c:pt>
                <c:pt idx="1835">
                  <c:v>30.6</c:v>
                </c:pt>
                <c:pt idx="1836">
                  <c:v>30.616666666666688</c:v>
                </c:pt>
                <c:pt idx="1837">
                  <c:v>30.633333333333301</c:v>
                </c:pt>
                <c:pt idx="1838">
                  <c:v>30.65000000000002</c:v>
                </c:pt>
                <c:pt idx="1839">
                  <c:v>30.666666666666668</c:v>
                </c:pt>
                <c:pt idx="1840">
                  <c:v>30.683333333333284</c:v>
                </c:pt>
                <c:pt idx="1841">
                  <c:v>30.7</c:v>
                </c:pt>
                <c:pt idx="1842">
                  <c:v>30.716666666666665</c:v>
                </c:pt>
                <c:pt idx="1843">
                  <c:v>30.733333333333285</c:v>
                </c:pt>
                <c:pt idx="1844">
                  <c:v>30.75</c:v>
                </c:pt>
                <c:pt idx="1845">
                  <c:v>30.766666666666666</c:v>
                </c:pt>
                <c:pt idx="1846">
                  <c:v>30.783333333333275</c:v>
                </c:pt>
                <c:pt idx="1847">
                  <c:v>30.8</c:v>
                </c:pt>
                <c:pt idx="1848">
                  <c:v>30.816666666666688</c:v>
                </c:pt>
                <c:pt idx="1849">
                  <c:v>30.83333333333329</c:v>
                </c:pt>
                <c:pt idx="1850">
                  <c:v>30.85</c:v>
                </c:pt>
                <c:pt idx="1851">
                  <c:v>30.866666666666667</c:v>
                </c:pt>
                <c:pt idx="1852">
                  <c:v>30.883333333333276</c:v>
                </c:pt>
                <c:pt idx="1853">
                  <c:v>30.9</c:v>
                </c:pt>
                <c:pt idx="1854">
                  <c:v>30.916666666666668</c:v>
                </c:pt>
                <c:pt idx="1855">
                  <c:v>30.933333333333284</c:v>
                </c:pt>
                <c:pt idx="1856">
                  <c:v>30.95</c:v>
                </c:pt>
                <c:pt idx="1857">
                  <c:v>30.966666666666644</c:v>
                </c:pt>
                <c:pt idx="1858">
                  <c:v>30.983333333333267</c:v>
                </c:pt>
                <c:pt idx="1859">
                  <c:v>31</c:v>
                </c:pt>
                <c:pt idx="1860">
                  <c:v>31.016666666666687</c:v>
                </c:pt>
                <c:pt idx="1861">
                  <c:v>31.033333333333289</c:v>
                </c:pt>
                <c:pt idx="1862">
                  <c:v>31.05</c:v>
                </c:pt>
                <c:pt idx="1863">
                  <c:v>31.066666666666666</c:v>
                </c:pt>
                <c:pt idx="1864">
                  <c:v>31.083333333333272</c:v>
                </c:pt>
                <c:pt idx="1865">
                  <c:v>31.1</c:v>
                </c:pt>
                <c:pt idx="1866">
                  <c:v>31.116666666666688</c:v>
                </c:pt>
                <c:pt idx="1867">
                  <c:v>31.133333333333301</c:v>
                </c:pt>
                <c:pt idx="1868">
                  <c:v>31.15000000000002</c:v>
                </c:pt>
                <c:pt idx="1869">
                  <c:v>31.166666666666668</c:v>
                </c:pt>
                <c:pt idx="1870">
                  <c:v>31.183333333333284</c:v>
                </c:pt>
                <c:pt idx="1871">
                  <c:v>31.2</c:v>
                </c:pt>
                <c:pt idx="1872">
                  <c:v>31.216666666666665</c:v>
                </c:pt>
                <c:pt idx="1873">
                  <c:v>31.233333333333285</c:v>
                </c:pt>
                <c:pt idx="1874">
                  <c:v>31.25</c:v>
                </c:pt>
                <c:pt idx="1875">
                  <c:v>31.266666666666666</c:v>
                </c:pt>
                <c:pt idx="1876">
                  <c:v>31.283333333333275</c:v>
                </c:pt>
                <c:pt idx="1877">
                  <c:v>31.3</c:v>
                </c:pt>
                <c:pt idx="1878">
                  <c:v>31.316666666666688</c:v>
                </c:pt>
                <c:pt idx="1879">
                  <c:v>31.33333333333329</c:v>
                </c:pt>
                <c:pt idx="1880">
                  <c:v>31.35</c:v>
                </c:pt>
                <c:pt idx="1881">
                  <c:v>31.366666666666667</c:v>
                </c:pt>
                <c:pt idx="1882">
                  <c:v>31.383333333333276</c:v>
                </c:pt>
                <c:pt idx="1883">
                  <c:v>31.4</c:v>
                </c:pt>
                <c:pt idx="1884">
                  <c:v>31.416666666666668</c:v>
                </c:pt>
                <c:pt idx="1885">
                  <c:v>31.433333333333284</c:v>
                </c:pt>
                <c:pt idx="1886">
                  <c:v>31.45</c:v>
                </c:pt>
                <c:pt idx="1887">
                  <c:v>31.466666666666644</c:v>
                </c:pt>
                <c:pt idx="1888">
                  <c:v>31.483333333333267</c:v>
                </c:pt>
                <c:pt idx="1889">
                  <c:v>31.5</c:v>
                </c:pt>
                <c:pt idx="1890">
                  <c:v>31.516666666666687</c:v>
                </c:pt>
                <c:pt idx="1891">
                  <c:v>31.533333333333289</c:v>
                </c:pt>
                <c:pt idx="1892">
                  <c:v>31.55</c:v>
                </c:pt>
                <c:pt idx="1893">
                  <c:v>31.566666666666666</c:v>
                </c:pt>
                <c:pt idx="1894">
                  <c:v>31.583333333333272</c:v>
                </c:pt>
                <c:pt idx="1895">
                  <c:v>31.6</c:v>
                </c:pt>
                <c:pt idx="1896">
                  <c:v>31.616666666666688</c:v>
                </c:pt>
                <c:pt idx="1897">
                  <c:v>31.633333333333301</c:v>
                </c:pt>
                <c:pt idx="1898">
                  <c:v>31.65000000000002</c:v>
                </c:pt>
                <c:pt idx="1899">
                  <c:v>31.666666666666668</c:v>
                </c:pt>
                <c:pt idx="1900">
                  <c:v>31.683333333333284</c:v>
                </c:pt>
                <c:pt idx="1901">
                  <c:v>31.7</c:v>
                </c:pt>
                <c:pt idx="1902">
                  <c:v>31.716666666666665</c:v>
                </c:pt>
                <c:pt idx="1903">
                  <c:v>31.733333333333285</c:v>
                </c:pt>
                <c:pt idx="1904">
                  <c:v>31.75</c:v>
                </c:pt>
                <c:pt idx="1905">
                  <c:v>31.766666666666666</c:v>
                </c:pt>
                <c:pt idx="1906">
                  <c:v>31.783333333333275</c:v>
                </c:pt>
                <c:pt idx="1907">
                  <c:v>31.8</c:v>
                </c:pt>
                <c:pt idx="1908">
                  <c:v>31.816666666666688</c:v>
                </c:pt>
                <c:pt idx="1909">
                  <c:v>31.83333333333329</c:v>
                </c:pt>
                <c:pt idx="1910">
                  <c:v>31.85</c:v>
                </c:pt>
                <c:pt idx="1911">
                  <c:v>31.866666666666667</c:v>
                </c:pt>
                <c:pt idx="1912">
                  <c:v>31.883333333333276</c:v>
                </c:pt>
                <c:pt idx="1913">
                  <c:v>31.9</c:v>
                </c:pt>
                <c:pt idx="1914">
                  <c:v>31.916666666666668</c:v>
                </c:pt>
                <c:pt idx="1915">
                  <c:v>31.933333333333284</c:v>
                </c:pt>
                <c:pt idx="1916">
                  <c:v>31.95</c:v>
                </c:pt>
                <c:pt idx="1917">
                  <c:v>31.966666666666644</c:v>
                </c:pt>
                <c:pt idx="1918">
                  <c:v>31.983333333333267</c:v>
                </c:pt>
                <c:pt idx="1919">
                  <c:v>32</c:v>
                </c:pt>
                <c:pt idx="1920">
                  <c:v>32.016666666666545</c:v>
                </c:pt>
                <c:pt idx="1921">
                  <c:v>32.033333333333331</c:v>
                </c:pt>
                <c:pt idx="1922">
                  <c:v>32.050000000000004</c:v>
                </c:pt>
                <c:pt idx="1923">
                  <c:v>32.066666666666578</c:v>
                </c:pt>
                <c:pt idx="1924">
                  <c:v>32.083333333333336</c:v>
                </c:pt>
                <c:pt idx="1925">
                  <c:v>32.1</c:v>
                </c:pt>
                <c:pt idx="1926">
                  <c:v>32.116666666666546</c:v>
                </c:pt>
                <c:pt idx="1927">
                  <c:v>32.133333333333333</c:v>
                </c:pt>
                <c:pt idx="1928">
                  <c:v>32.15</c:v>
                </c:pt>
                <c:pt idx="1929">
                  <c:v>32.166666666666579</c:v>
                </c:pt>
                <c:pt idx="1930">
                  <c:v>32.18333333333333</c:v>
                </c:pt>
                <c:pt idx="1931">
                  <c:v>32.200000000000003</c:v>
                </c:pt>
                <c:pt idx="1932">
                  <c:v>32.216666666666562</c:v>
                </c:pt>
                <c:pt idx="1933">
                  <c:v>32.233333333333363</c:v>
                </c:pt>
                <c:pt idx="1934">
                  <c:v>32.25</c:v>
                </c:pt>
                <c:pt idx="1935">
                  <c:v>32.266666666666588</c:v>
                </c:pt>
                <c:pt idx="1936">
                  <c:v>32.283333333333331</c:v>
                </c:pt>
                <c:pt idx="1937">
                  <c:v>32.300000000000004</c:v>
                </c:pt>
                <c:pt idx="1938">
                  <c:v>32.316666666666535</c:v>
                </c:pt>
                <c:pt idx="1939">
                  <c:v>32.333333333333336</c:v>
                </c:pt>
                <c:pt idx="1940">
                  <c:v>32.35</c:v>
                </c:pt>
                <c:pt idx="1941">
                  <c:v>32.366666666666546</c:v>
                </c:pt>
                <c:pt idx="1942">
                  <c:v>32.383333333333326</c:v>
                </c:pt>
                <c:pt idx="1943">
                  <c:v>32.4</c:v>
                </c:pt>
                <c:pt idx="1944">
                  <c:v>32.416666666666536</c:v>
                </c:pt>
                <c:pt idx="1945">
                  <c:v>32.43333333333333</c:v>
                </c:pt>
                <c:pt idx="1946">
                  <c:v>32.450000000000003</c:v>
                </c:pt>
                <c:pt idx="1947">
                  <c:v>32.466666666666562</c:v>
                </c:pt>
                <c:pt idx="1948">
                  <c:v>32.483333333333334</c:v>
                </c:pt>
                <c:pt idx="1949">
                  <c:v>32.5</c:v>
                </c:pt>
                <c:pt idx="1950">
                  <c:v>32.516666666666545</c:v>
                </c:pt>
                <c:pt idx="1951">
                  <c:v>32.533333333333331</c:v>
                </c:pt>
                <c:pt idx="1952">
                  <c:v>32.550000000000004</c:v>
                </c:pt>
                <c:pt idx="1953">
                  <c:v>32.566666666666578</c:v>
                </c:pt>
                <c:pt idx="1954">
                  <c:v>32.583333333333336</c:v>
                </c:pt>
                <c:pt idx="1955">
                  <c:v>32.6</c:v>
                </c:pt>
                <c:pt idx="1956">
                  <c:v>32.616666666666546</c:v>
                </c:pt>
                <c:pt idx="1957">
                  <c:v>32.633333333333333</c:v>
                </c:pt>
                <c:pt idx="1958">
                  <c:v>32.65</c:v>
                </c:pt>
                <c:pt idx="1959">
                  <c:v>32.666666666666579</c:v>
                </c:pt>
                <c:pt idx="1960">
                  <c:v>32.68333333333333</c:v>
                </c:pt>
                <c:pt idx="1961">
                  <c:v>32.700000000000003</c:v>
                </c:pt>
                <c:pt idx="1962">
                  <c:v>32.716666666666562</c:v>
                </c:pt>
                <c:pt idx="1963">
                  <c:v>32.733333333333363</c:v>
                </c:pt>
                <c:pt idx="1964">
                  <c:v>32.75</c:v>
                </c:pt>
                <c:pt idx="1965">
                  <c:v>32.766666666666588</c:v>
                </c:pt>
                <c:pt idx="1966">
                  <c:v>32.783333333333331</c:v>
                </c:pt>
                <c:pt idx="1967">
                  <c:v>32.800000000000004</c:v>
                </c:pt>
                <c:pt idx="1968">
                  <c:v>32.816666666666535</c:v>
                </c:pt>
                <c:pt idx="1969">
                  <c:v>32.833333333333336</c:v>
                </c:pt>
                <c:pt idx="1970">
                  <c:v>32.85</c:v>
                </c:pt>
                <c:pt idx="1971">
                  <c:v>32.866666666666546</c:v>
                </c:pt>
                <c:pt idx="1972">
                  <c:v>32.883333333333326</c:v>
                </c:pt>
                <c:pt idx="1973">
                  <c:v>32.9</c:v>
                </c:pt>
                <c:pt idx="1974">
                  <c:v>32.916666666666536</c:v>
                </c:pt>
                <c:pt idx="1975">
                  <c:v>32.93333333333333</c:v>
                </c:pt>
                <c:pt idx="1976">
                  <c:v>32.950000000000003</c:v>
                </c:pt>
                <c:pt idx="1977">
                  <c:v>32.966666666666562</c:v>
                </c:pt>
                <c:pt idx="1978">
                  <c:v>32.983333333333334</c:v>
                </c:pt>
                <c:pt idx="1979">
                  <c:v>33</c:v>
                </c:pt>
                <c:pt idx="1980">
                  <c:v>33.016666666666545</c:v>
                </c:pt>
                <c:pt idx="1981">
                  <c:v>33.033333333333331</c:v>
                </c:pt>
                <c:pt idx="1982">
                  <c:v>33.050000000000004</c:v>
                </c:pt>
                <c:pt idx="1983">
                  <c:v>33.066666666666578</c:v>
                </c:pt>
                <c:pt idx="1984">
                  <c:v>33.083333333333336</c:v>
                </c:pt>
                <c:pt idx="1985">
                  <c:v>33.1</c:v>
                </c:pt>
                <c:pt idx="1986">
                  <c:v>33.116666666666546</c:v>
                </c:pt>
                <c:pt idx="1987">
                  <c:v>33.133333333333333</c:v>
                </c:pt>
                <c:pt idx="1988">
                  <c:v>33.15</c:v>
                </c:pt>
                <c:pt idx="1989">
                  <c:v>33.166666666666579</c:v>
                </c:pt>
                <c:pt idx="1990">
                  <c:v>33.18333333333333</c:v>
                </c:pt>
                <c:pt idx="1991">
                  <c:v>33.200000000000003</c:v>
                </c:pt>
                <c:pt idx="1992">
                  <c:v>33.216666666666562</c:v>
                </c:pt>
                <c:pt idx="1993">
                  <c:v>33.233333333333363</c:v>
                </c:pt>
                <c:pt idx="1994">
                  <c:v>33.25</c:v>
                </c:pt>
                <c:pt idx="1995">
                  <c:v>33.266666666666588</c:v>
                </c:pt>
                <c:pt idx="1996">
                  <c:v>33.283333333333331</c:v>
                </c:pt>
                <c:pt idx="1997">
                  <c:v>33.300000000000004</c:v>
                </c:pt>
                <c:pt idx="1998">
                  <c:v>33.316666666666535</c:v>
                </c:pt>
                <c:pt idx="1999">
                  <c:v>33.333333333333336</c:v>
                </c:pt>
                <c:pt idx="2000">
                  <c:v>33.35</c:v>
                </c:pt>
                <c:pt idx="2001">
                  <c:v>33.366666666666546</c:v>
                </c:pt>
                <c:pt idx="2002">
                  <c:v>33.383333333333326</c:v>
                </c:pt>
                <c:pt idx="2003">
                  <c:v>33.4</c:v>
                </c:pt>
                <c:pt idx="2004">
                  <c:v>33.416666666666536</c:v>
                </c:pt>
                <c:pt idx="2005">
                  <c:v>33.43333333333333</c:v>
                </c:pt>
                <c:pt idx="2006">
                  <c:v>33.450000000000003</c:v>
                </c:pt>
                <c:pt idx="2007">
                  <c:v>33.466666666666562</c:v>
                </c:pt>
                <c:pt idx="2008">
                  <c:v>33.483333333333334</c:v>
                </c:pt>
                <c:pt idx="2009">
                  <c:v>33.5</c:v>
                </c:pt>
                <c:pt idx="2010">
                  <c:v>33.516666666666545</c:v>
                </c:pt>
                <c:pt idx="2011">
                  <c:v>33.533333333333331</c:v>
                </c:pt>
                <c:pt idx="2012">
                  <c:v>33.550000000000004</c:v>
                </c:pt>
                <c:pt idx="2013">
                  <c:v>33.566666666666578</c:v>
                </c:pt>
                <c:pt idx="2014">
                  <c:v>33.583333333333336</c:v>
                </c:pt>
                <c:pt idx="2015">
                  <c:v>33.6</c:v>
                </c:pt>
                <c:pt idx="2016">
                  <c:v>33.616666666666546</c:v>
                </c:pt>
                <c:pt idx="2017">
                  <c:v>33.633333333333333</c:v>
                </c:pt>
                <c:pt idx="2018">
                  <c:v>33.65</c:v>
                </c:pt>
                <c:pt idx="2019">
                  <c:v>33.666666666666579</c:v>
                </c:pt>
                <c:pt idx="2020">
                  <c:v>33.68333333333333</c:v>
                </c:pt>
                <c:pt idx="2021">
                  <c:v>33.700000000000003</c:v>
                </c:pt>
                <c:pt idx="2022">
                  <c:v>33.716666666666562</c:v>
                </c:pt>
                <c:pt idx="2023">
                  <c:v>33.733333333333363</c:v>
                </c:pt>
                <c:pt idx="2024">
                  <c:v>33.75</c:v>
                </c:pt>
                <c:pt idx="2025">
                  <c:v>33.766666666666588</c:v>
                </c:pt>
                <c:pt idx="2026">
                  <c:v>33.783333333333331</c:v>
                </c:pt>
                <c:pt idx="2027">
                  <c:v>33.800000000000004</c:v>
                </c:pt>
                <c:pt idx="2028">
                  <c:v>33.816666666666535</c:v>
                </c:pt>
                <c:pt idx="2029">
                  <c:v>33.833333333333336</c:v>
                </c:pt>
                <c:pt idx="2030">
                  <c:v>33.85</c:v>
                </c:pt>
                <c:pt idx="2031">
                  <c:v>33.866666666666546</c:v>
                </c:pt>
                <c:pt idx="2032">
                  <c:v>33.883333333333326</c:v>
                </c:pt>
                <c:pt idx="2033">
                  <c:v>33.9</c:v>
                </c:pt>
                <c:pt idx="2034">
                  <c:v>33.916666666666536</c:v>
                </c:pt>
                <c:pt idx="2035">
                  <c:v>33.93333333333333</c:v>
                </c:pt>
                <c:pt idx="2036">
                  <c:v>33.950000000000003</c:v>
                </c:pt>
                <c:pt idx="2037">
                  <c:v>33.966666666666562</c:v>
                </c:pt>
                <c:pt idx="2038">
                  <c:v>33.983333333333334</c:v>
                </c:pt>
                <c:pt idx="2039">
                  <c:v>34</c:v>
                </c:pt>
                <c:pt idx="2040">
                  <c:v>34.016666666666545</c:v>
                </c:pt>
                <c:pt idx="2041">
                  <c:v>34.033333333333331</c:v>
                </c:pt>
                <c:pt idx="2042">
                  <c:v>34.050000000000004</c:v>
                </c:pt>
                <c:pt idx="2043">
                  <c:v>34.066666666666578</c:v>
                </c:pt>
                <c:pt idx="2044">
                  <c:v>34.083333333333336</c:v>
                </c:pt>
                <c:pt idx="2045">
                  <c:v>34.1</c:v>
                </c:pt>
                <c:pt idx="2046">
                  <c:v>34.116666666666546</c:v>
                </c:pt>
                <c:pt idx="2047">
                  <c:v>34.133333333333333</c:v>
                </c:pt>
                <c:pt idx="2048">
                  <c:v>34.15</c:v>
                </c:pt>
                <c:pt idx="2049">
                  <c:v>34.166666666666579</c:v>
                </c:pt>
                <c:pt idx="2050">
                  <c:v>34.18333333333333</c:v>
                </c:pt>
                <c:pt idx="2051">
                  <c:v>34.200000000000003</c:v>
                </c:pt>
                <c:pt idx="2052">
                  <c:v>34.216666666666562</c:v>
                </c:pt>
                <c:pt idx="2053">
                  <c:v>34.233333333333363</c:v>
                </c:pt>
                <c:pt idx="2054">
                  <c:v>34.25</c:v>
                </c:pt>
                <c:pt idx="2055">
                  <c:v>34.266666666666588</c:v>
                </c:pt>
                <c:pt idx="2056">
                  <c:v>34.283333333333331</c:v>
                </c:pt>
                <c:pt idx="2057">
                  <c:v>34.300000000000004</c:v>
                </c:pt>
                <c:pt idx="2058">
                  <c:v>34.316666666666535</c:v>
                </c:pt>
                <c:pt idx="2059">
                  <c:v>34.333333333333336</c:v>
                </c:pt>
                <c:pt idx="2060">
                  <c:v>34.35</c:v>
                </c:pt>
                <c:pt idx="2061">
                  <c:v>34.366666666666546</c:v>
                </c:pt>
                <c:pt idx="2062">
                  <c:v>34.383333333333326</c:v>
                </c:pt>
                <c:pt idx="2063">
                  <c:v>34.4</c:v>
                </c:pt>
                <c:pt idx="2064">
                  <c:v>34.416666666666536</c:v>
                </c:pt>
                <c:pt idx="2065">
                  <c:v>34.43333333333333</c:v>
                </c:pt>
                <c:pt idx="2066">
                  <c:v>34.450000000000003</c:v>
                </c:pt>
                <c:pt idx="2067">
                  <c:v>34.466666666666562</c:v>
                </c:pt>
                <c:pt idx="2068">
                  <c:v>34.483333333333334</c:v>
                </c:pt>
                <c:pt idx="2069">
                  <c:v>34.5</c:v>
                </c:pt>
                <c:pt idx="2070">
                  <c:v>34.516666666666545</c:v>
                </c:pt>
                <c:pt idx="2071">
                  <c:v>34.533333333333331</c:v>
                </c:pt>
                <c:pt idx="2072">
                  <c:v>34.550000000000004</c:v>
                </c:pt>
                <c:pt idx="2073">
                  <c:v>34.566666666666578</c:v>
                </c:pt>
                <c:pt idx="2074">
                  <c:v>34.583333333333336</c:v>
                </c:pt>
                <c:pt idx="2075">
                  <c:v>34.6</c:v>
                </c:pt>
                <c:pt idx="2076">
                  <c:v>34.616666666666546</c:v>
                </c:pt>
                <c:pt idx="2077">
                  <c:v>34.633333333333333</c:v>
                </c:pt>
                <c:pt idx="2078">
                  <c:v>34.65</c:v>
                </c:pt>
                <c:pt idx="2079">
                  <c:v>34.666666666666579</c:v>
                </c:pt>
                <c:pt idx="2080">
                  <c:v>34.68333333333333</c:v>
                </c:pt>
                <c:pt idx="2081">
                  <c:v>34.700000000000003</c:v>
                </c:pt>
                <c:pt idx="2082">
                  <c:v>34.716666666666562</c:v>
                </c:pt>
                <c:pt idx="2083">
                  <c:v>34.733333333333363</c:v>
                </c:pt>
                <c:pt idx="2084">
                  <c:v>34.75</c:v>
                </c:pt>
                <c:pt idx="2085">
                  <c:v>34.766666666666588</c:v>
                </c:pt>
                <c:pt idx="2086">
                  <c:v>34.783333333333331</c:v>
                </c:pt>
                <c:pt idx="2087">
                  <c:v>34.800000000000004</c:v>
                </c:pt>
                <c:pt idx="2088">
                  <c:v>34.816666666666535</c:v>
                </c:pt>
                <c:pt idx="2089">
                  <c:v>34.833333333333336</c:v>
                </c:pt>
                <c:pt idx="2090">
                  <c:v>34.85</c:v>
                </c:pt>
                <c:pt idx="2091">
                  <c:v>34.866666666666546</c:v>
                </c:pt>
                <c:pt idx="2092">
                  <c:v>34.883333333333326</c:v>
                </c:pt>
                <c:pt idx="2093">
                  <c:v>34.9</c:v>
                </c:pt>
                <c:pt idx="2094">
                  <c:v>34.916666666666536</c:v>
                </c:pt>
                <c:pt idx="2095">
                  <c:v>34.93333333333333</c:v>
                </c:pt>
                <c:pt idx="2096">
                  <c:v>34.950000000000003</c:v>
                </c:pt>
                <c:pt idx="2097">
                  <c:v>34.966666666666562</c:v>
                </c:pt>
                <c:pt idx="2098">
                  <c:v>34.983333333333334</c:v>
                </c:pt>
                <c:pt idx="2099">
                  <c:v>35</c:v>
                </c:pt>
                <c:pt idx="2100">
                  <c:v>35.016666666666545</c:v>
                </c:pt>
                <c:pt idx="2101">
                  <c:v>35.033333333333331</c:v>
                </c:pt>
                <c:pt idx="2102">
                  <c:v>35.050000000000004</c:v>
                </c:pt>
                <c:pt idx="2103">
                  <c:v>35.066666666666578</c:v>
                </c:pt>
                <c:pt idx="2104">
                  <c:v>35.083333333333336</c:v>
                </c:pt>
                <c:pt idx="2105">
                  <c:v>35.1</c:v>
                </c:pt>
                <c:pt idx="2106">
                  <c:v>35.116666666666546</c:v>
                </c:pt>
                <c:pt idx="2107">
                  <c:v>35.133333333333333</c:v>
                </c:pt>
                <c:pt idx="2108">
                  <c:v>35.15</c:v>
                </c:pt>
                <c:pt idx="2109">
                  <c:v>35.166666666666579</c:v>
                </c:pt>
                <c:pt idx="2110">
                  <c:v>35.18333333333333</c:v>
                </c:pt>
                <c:pt idx="2111">
                  <c:v>35.200000000000003</c:v>
                </c:pt>
                <c:pt idx="2112">
                  <c:v>35.216666666666562</c:v>
                </c:pt>
                <c:pt idx="2113">
                  <c:v>35.233333333333363</c:v>
                </c:pt>
                <c:pt idx="2114">
                  <c:v>35.25</c:v>
                </c:pt>
                <c:pt idx="2115">
                  <c:v>35.266666666666588</c:v>
                </c:pt>
                <c:pt idx="2116">
                  <c:v>35.283333333333331</c:v>
                </c:pt>
                <c:pt idx="2117">
                  <c:v>35.300000000000004</c:v>
                </c:pt>
                <c:pt idx="2118">
                  <c:v>35.316666666666535</c:v>
                </c:pt>
                <c:pt idx="2119">
                  <c:v>35.333333333333336</c:v>
                </c:pt>
                <c:pt idx="2120">
                  <c:v>35.35</c:v>
                </c:pt>
                <c:pt idx="2121">
                  <c:v>35.366666666666546</c:v>
                </c:pt>
                <c:pt idx="2122">
                  <c:v>35.383333333333326</c:v>
                </c:pt>
                <c:pt idx="2123">
                  <c:v>35.4</c:v>
                </c:pt>
                <c:pt idx="2124">
                  <c:v>35.416666666666536</c:v>
                </c:pt>
                <c:pt idx="2125">
                  <c:v>35.43333333333333</c:v>
                </c:pt>
                <c:pt idx="2126">
                  <c:v>35.450000000000003</c:v>
                </c:pt>
                <c:pt idx="2127">
                  <c:v>35.466666666666562</c:v>
                </c:pt>
                <c:pt idx="2128">
                  <c:v>35.483333333333334</c:v>
                </c:pt>
                <c:pt idx="2129">
                  <c:v>35.5</c:v>
                </c:pt>
                <c:pt idx="2130">
                  <c:v>35.516666666666545</c:v>
                </c:pt>
                <c:pt idx="2131">
                  <c:v>35.533333333333331</c:v>
                </c:pt>
                <c:pt idx="2132">
                  <c:v>35.550000000000004</c:v>
                </c:pt>
                <c:pt idx="2133">
                  <c:v>35.566666666666578</c:v>
                </c:pt>
                <c:pt idx="2134">
                  <c:v>35.583333333333336</c:v>
                </c:pt>
                <c:pt idx="2135">
                  <c:v>35.6</c:v>
                </c:pt>
                <c:pt idx="2136">
                  <c:v>35.616666666666546</c:v>
                </c:pt>
                <c:pt idx="2137">
                  <c:v>35.633333333333333</c:v>
                </c:pt>
                <c:pt idx="2138">
                  <c:v>35.65</c:v>
                </c:pt>
                <c:pt idx="2139">
                  <c:v>35.666666666666579</c:v>
                </c:pt>
                <c:pt idx="2140">
                  <c:v>35.68333333333333</c:v>
                </c:pt>
                <c:pt idx="2141">
                  <c:v>35.700000000000003</c:v>
                </c:pt>
                <c:pt idx="2142">
                  <c:v>35.716666666666562</c:v>
                </c:pt>
                <c:pt idx="2143">
                  <c:v>35.733333333333363</c:v>
                </c:pt>
                <c:pt idx="2144">
                  <c:v>35.75</c:v>
                </c:pt>
                <c:pt idx="2145">
                  <c:v>35.766666666666588</c:v>
                </c:pt>
                <c:pt idx="2146">
                  <c:v>35.783333333333331</c:v>
                </c:pt>
                <c:pt idx="2147">
                  <c:v>35.800000000000004</c:v>
                </c:pt>
                <c:pt idx="2148">
                  <c:v>35.816666666666535</c:v>
                </c:pt>
                <c:pt idx="2149">
                  <c:v>35.833333333333336</c:v>
                </c:pt>
                <c:pt idx="2150">
                  <c:v>35.85</c:v>
                </c:pt>
                <c:pt idx="2151">
                  <c:v>35.866666666666546</c:v>
                </c:pt>
                <c:pt idx="2152">
                  <c:v>35.883333333333326</c:v>
                </c:pt>
                <c:pt idx="2153">
                  <c:v>35.9</c:v>
                </c:pt>
                <c:pt idx="2154">
                  <c:v>35.916666666666536</c:v>
                </c:pt>
                <c:pt idx="2155">
                  <c:v>35.93333333333333</c:v>
                </c:pt>
                <c:pt idx="2156">
                  <c:v>35.950000000000003</c:v>
                </c:pt>
                <c:pt idx="2157">
                  <c:v>35.966666666666562</c:v>
                </c:pt>
                <c:pt idx="2158">
                  <c:v>35.983333333333334</c:v>
                </c:pt>
                <c:pt idx="2159">
                  <c:v>36</c:v>
                </c:pt>
                <c:pt idx="2160">
                  <c:v>36.016666666666545</c:v>
                </c:pt>
                <c:pt idx="2161">
                  <c:v>36.033333333333331</c:v>
                </c:pt>
                <c:pt idx="2162">
                  <c:v>36.050000000000004</c:v>
                </c:pt>
                <c:pt idx="2163">
                  <c:v>36.066666666666578</c:v>
                </c:pt>
                <c:pt idx="2164">
                  <c:v>36.083333333333336</c:v>
                </c:pt>
                <c:pt idx="2165">
                  <c:v>36.1</c:v>
                </c:pt>
                <c:pt idx="2166">
                  <c:v>36.116666666666546</c:v>
                </c:pt>
                <c:pt idx="2167">
                  <c:v>36.133333333333333</c:v>
                </c:pt>
                <c:pt idx="2168">
                  <c:v>36.15</c:v>
                </c:pt>
                <c:pt idx="2169">
                  <c:v>36.166666666666579</c:v>
                </c:pt>
                <c:pt idx="2170">
                  <c:v>36.18333333333333</c:v>
                </c:pt>
                <c:pt idx="2171">
                  <c:v>36.200000000000003</c:v>
                </c:pt>
                <c:pt idx="2172">
                  <c:v>36.216666666666562</c:v>
                </c:pt>
                <c:pt idx="2173">
                  <c:v>36.233333333333363</c:v>
                </c:pt>
                <c:pt idx="2174">
                  <c:v>36.25</c:v>
                </c:pt>
                <c:pt idx="2175">
                  <c:v>36.266666666666588</c:v>
                </c:pt>
                <c:pt idx="2176">
                  <c:v>36.283333333333331</c:v>
                </c:pt>
                <c:pt idx="2177">
                  <c:v>36.300000000000004</c:v>
                </c:pt>
                <c:pt idx="2178">
                  <c:v>36.316666666666535</c:v>
                </c:pt>
                <c:pt idx="2179">
                  <c:v>36.333333333333336</c:v>
                </c:pt>
                <c:pt idx="2180">
                  <c:v>36.35</c:v>
                </c:pt>
                <c:pt idx="2181">
                  <c:v>36.366666666666546</c:v>
                </c:pt>
                <c:pt idx="2182">
                  <c:v>36.383333333333326</c:v>
                </c:pt>
                <c:pt idx="2183">
                  <c:v>36.4</c:v>
                </c:pt>
                <c:pt idx="2184">
                  <c:v>36.416666666666536</c:v>
                </c:pt>
                <c:pt idx="2185">
                  <c:v>36.43333333333333</c:v>
                </c:pt>
                <c:pt idx="2186">
                  <c:v>36.450000000000003</c:v>
                </c:pt>
                <c:pt idx="2187">
                  <c:v>36.466666666666562</c:v>
                </c:pt>
                <c:pt idx="2188">
                  <c:v>36.483333333333334</c:v>
                </c:pt>
                <c:pt idx="2189">
                  <c:v>36.5</c:v>
                </c:pt>
                <c:pt idx="2190">
                  <c:v>36.516666666666545</c:v>
                </c:pt>
                <c:pt idx="2191">
                  <c:v>36.533333333333331</c:v>
                </c:pt>
                <c:pt idx="2192">
                  <c:v>36.550000000000004</c:v>
                </c:pt>
                <c:pt idx="2193">
                  <c:v>36.566666666666578</c:v>
                </c:pt>
                <c:pt idx="2194">
                  <c:v>36.583333333333336</c:v>
                </c:pt>
                <c:pt idx="2195">
                  <c:v>36.6</c:v>
                </c:pt>
                <c:pt idx="2196">
                  <c:v>36.616666666666546</c:v>
                </c:pt>
                <c:pt idx="2197">
                  <c:v>36.633333333333333</c:v>
                </c:pt>
                <c:pt idx="2198">
                  <c:v>36.65</c:v>
                </c:pt>
                <c:pt idx="2199">
                  <c:v>36.666666666666579</c:v>
                </c:pt>
                <c:pt idx="2200">
                  <c:v>36.68333333333333</c:v>
                </c:pt>
                <c:pt idx="2201">
                  <c:v>36.700000000000003</c:v>
                </c:pt>
                <c:pt idx="2202">
                  <c:v>36.716666666666562</c:v>
                </c:pt>
                <c:pt idx="2203">
                  <c:v>36.733333333333363</c:v>
                </c:pt>
                <c:pt idx="2204">
                  <c:v>36.75</c:v>
                </c:pt>
                <c:pt idx="2205">
                  <c:v>36.766666666666588</c:v>
                </c:pt>
                <c:pt idx="2206">
                  <c:v>36.783333333333331</c:v>
                </c:pt>
                <c:pt idx="2207">
                  <c:v>36.800000000000004</c:v>
                </c:pt>
                <c:pt idx="2208">
                  <c:v>36.816666666666535</c:v>
                </c:pt>
                <c:pt idx="2209">
                  <c:v>36.833333333333336</c:v>
                </c:pt>
                <c:pt idx="2210">
                  <c:v>36.85</c:v>
                </c:pt>
                <c:pt idx="2211">
                  <c:v>36.866666666666546</c:v>
                </c:pt>
                <c:pt idx="2212">
                  <c:v>36.883333333333326</c:v>
                </c:pt>
                <c:pt idx="2213">
                  <c:v>36.9</c:v>
                </c:pt>
                <c:pt idx="2214">
                  <c:v>36.916666666666536</c:v>
                </c:pt>
                <c:pt idx="2215">
                  <c:v>36.93333333333333</c:v>
                </c:pt>
                <c:pt idx="2216">
                  <c:v>36.950000000000003</c:v>
                </c:pt>
                <c:pt idx="2217">
                  <c:v>36.966666666666562</c:v>
                </c:pt>
                <c:pt idx="2218">
                  <c:v>36.983333333333334</c:v>
                </c:pt>
                <c:pt idx="2219">
                  <c:v>37</c:v>
                </c:pt>
                <c:pt idx="2220">
                  <c:v>37.016666666666545</c:v>
                </c:pt>
                <c:pt idx="2221">
                  <c:v>37.033333333333331</c:v>
                </c:pt>
                <c:pt idx="2222">
                  <c:v>37.050000000000004</c:v>
                </c:pt>
                <c:pt idx="2223">
                  <c:v>37.066666666666578</c:v>
                </c:pt>
                <c:pt idx="2224">
                  <c:v>37.083333333333336</c:v>
                </c:pt>
                <c:pt idx="2225">
                  <c:v>37.1</c:v>
                </c:pt>
                <c:pt idx="2226">
                  <c:v>37.116666666666546</c:v>
                </c:pt>
                <c:pt idx="2227">
                  <c:v>37.133333333333333</c:v>
                </c:pt>
                <c:pt idx="2228">
                  <c:v>37.15</c:v>
                </c:pt>
                <c:pt idx="2229">
                  <c:v>37.166666666666579</c:v>
                </c:pt>
                <c:pt idx="2230">
                  <c:v>37.18333333333333</c:v>
                </c:pt>
                <c:pt idx="2231">
                  <c:v>37.200000000000003</c:v>
                </c:pt>
                <c:pt idx="2232">
                  <c:v>37.216666666666562</c:v>
                </c:pt>
                <c:pt idx="2233">
                  <c:v>37.233333333333363</c:v>
                </c:pt>
                <c:pt idx="2234">
                  <c:v>37.25</c:v>
                </c:pt>
                <c:pt idx="2235">
                  <c:v>37.266666666666588</c:v>
                </c:pt>
                <c:pt idx="2236">
                  <c:v>37.283333333333331</c:v>
                </c:pt>
                <c:pt idx="2237">
                  <c:v>37.300000000000004</c:v>
                </c:pt>
                <c:pt idx="2238">
                  <c:v>37.316666666666535</c:v>
                </c:pt>
                <c:pt idx="2239">
                  <c:v>37.333333333333336</c:v>
                </c:pt>
                <c:pt idx="2240">
                  <c:v>37.35</c:v>
                </c:pt>
                <c:pt idx="2241">
                  <c:v>37.366666666666546</c:v>
                </c:pt>
                <c:pt idx="2242">
                  <c:v>37.383333333333326</c:v>
                </c:pt>
                <c:pt idx="2243">
                  <c:v>37.4</c:v>
                </c:pt>
                <c:pt idx="2244">
                  <c:v>37.416666666666536</c:v>
                </c:pt>
                <c:pt idx="2245">
                  <c:v>37.43333333333333</c:v>
                </c:pt>
                <c:pt idx="2246">
                  <c:v>37.450000000000003</c:v>
                </c:pt>
                <c:pt idx="2247">
                  <c:v>37.466666666666562</c:v>
                </c:pt>
                <c:pt idx="2248">
                  <c:v>37.483333333333334</c:v>
                </c:pt>
                <c:pt idx="2249">
                  <c:v>37.5</c:v>
                </c:pt>
                <c:pt idx="2250">
                  <c:v>37.516666666666545</c:v>
                </c:pt>
                <c:pt idx="2251">
                  <c:v>37.533333333333331</c:v>
                </c:pt>
                <c:pt idx="2252">
                  <c:v>37.550000000000004</c:v>
                </c:pt>
                <c:pt idx="2253">
                  <c:v>37.566666666666578</c:v>
                </c:pt>
                <c:pt idx="2254">
                  <c:v>37.583333333333336</c:v>
                </c:pt>
                <c:pt idx="2255">
                  <c:v>37.6</c:v>
                </c:pt>
                <c:pt idx="2256">
                  <c:v>37.616666666666546</c:v>
                </c:pt>
                <c:pt idx="2257">
                  <c:v>37.633333333333333</c:v>
                </c:pt>
                <c:pt idx="2258">
                  <c:v>37.65</c:v>
                </c:pt>
                <c:pt idx="2259">
                  <c:v>37.666666666666579</c:v>
                </c:pt>
                <c:pt idx="2260">
                  <c:v>37.68333333333333</c:v>
                </c:pt>
                <c:pt idx="2261">
                  <c:v>37.700000000000003</c:v>
                </c:pt>
                <c:pt idx="2262">
                  <c:v>37.716666666666562</c:v>
                </c:pt>
                <c:pt idx="2263">
                  <c:v>37.733333333333363</c:v>
                </c:pt>
                <c:pt idx="2264">
                  <c:v>37.75</c:v>
                </c:pt>
                <c:pt idx="2265">
                  <c:v>37.766666666666588</c:v>
                </c:pt>
                <c:pt idx="2266">
                  <c:v>37.783333333333331</c:v>
                </c:pt>
                <c:pt idx="2267">
                  <c:v>37.800000000000004</c:v>
                </c:pt>
                <c:pt idx="2268">
                  <c:v>37.816666666666535</c:v>
                </c:pt>
                <c:pt idx="2269">
                  <c:v>37.833333333333336</c:v>
                </c:pt>
                <c:pt idx="2270">
                  <c:v>37.85</c:v>
                </c:pt>
                <c:pt idx="2271">
                  <c:v>37.866666666666546</c:v>
                </c:pt>
                <c:pt idx="2272">
                  <c:v>37.883333333333326</c:v>
                </c:pt>
                <c:pt idx="2273">
                  <c:v>37.9</c:v>
                </c:pt>
                <c:pt idx="2274">
                  <c:v>37.916666666666536</c:v>
                </c:pt>
                <c:pt idx="2275">
                  <c:v>37.93333333333333</c:v>
                </c:pt>
                <c:pt idx="2276">
                  <c:v>37.950000000000003</c:v>
                </c:pt>
                <c:pt idx="2277">
                  <c:v>37.966666666666562</c:v>
                </c:pt>
                <c:pt idx="2278">
                  <c:v>37.983333333333334</c:v>
                </c:pt>
                <c:pt idx="2279">
                  <c:v>38</c:v>
                </c:pt>
                <c:pt idx="2280">
                  <c:v>38.016666666666545</c:v>
                </c:pt>
                <c:pt idx="2281">
                  <c:v>38.033333333333331</c:v>
                </c:pt>
                <c:pt idx="2282">
                  <c:v>38.050000000000004</c:v>
                </c:pt>
                <c:pt idx="2283">
                  <c:v>38.066666666666578</c:v>
                </c:pt>
                <c:pt idx="2284">
                  <c:v>38.083333333333336</c:v>
                </c:pt>
                <c:pt idx="2285">
                  <c:v>38.1</c:v>
                </c:pt>
                <c:pt idx="2286">
                  <c:v>38.116666666666546</c:v>
                </c:pt>
                <c:pt idx="2287">
                  <c:v>38.133333333333333</c:v>
                </c:pt>
                <c:pt idx="2288">
                  <c:v>38.15</c:v>
                </c:pt>
                <c:pt idx="2289">
                  <c:v>38.166666666666579</c:v>
                </c:pt>
                <c:pt idx="2290">
                  <c:v>38.18333333333333</c:v>
                </c:pt>
                <c:pt idx="2291">
                  <c:v>38.200000000000003</c:v>
                </c:pt>
                <c:pt idx="2292">
                  <c:v>38.216666666666562</c:v>
                </c:pt>
                <c:pt idx="2293">
                  <c:v>38.233333333333363</c:v>
                </c:pt>
                <c:pt idx="2294">
                  <c:v>38.25</c:v>
                </c:pt>
                <c:pt idx="2295">
                  <c:v>38.266666666666588</c:v>
                </c:pt>
                <c:pt idx="2296">
                  <c:v>38.283333333333331</c:v>
                </c:pt>
                <c:pt idx="2297">
                  <c:v>38.300000000000004</c:v>
                </c:pt>
                <c:pt idx="2298">
                  <c:v>38.316666666666535</c:v>
                </c:pt>
                <c:pt idx="2299">
                  <c:v>38.333333333333336</c:v>
                </c:pt>
                <c:pt idx="2300">
                  <c:v>38.35</c:v>
                </c:pt>
                <c:pt idx="2301">
                  <c:v>38.366666666666546</c:v>
                </c:pt>
                <c:pt idx="2302">
                  <c:v>38.383333333333326</c:v>
                </c:pt>
                <c:pt idx="2303">
                  <c:v>38.4</c:v>
                </c:pt>
                <c:pt idx="2304">
                  <c:v>38.416666666666536</c:v>
                </c:pt>
                <c:pt idx="2305">
                  <c:v>38.43333333333333</c:v>
                </c:pt>
                <c:pt idx="2306">
                  <c:v>38.450000000000003</c:v>
                </c:pt>
                <c:pt idx="2307">
                  <c:v>38.466666666666562</c:v>
                </c:pt>
                <c:pt idx="2308">
                  <c:v>38.483333333333334</c:v>
                </c:pt>
                <c:pt idx="2309">
                  <c:v>38.5</c:v>
                </c:pt>
                <c:pt idx="2310">
                  <c:v>38.516666666666545</c:v>
                </c:pt>
                <c:pt idx="2311">
                  <c:v>38.533333333333331</c:v>
                </c:pt>
                <c:pt idx="2312">
                  <c:v>38.550000000000004</c:v>
                </c:pt>
                <c:pt idx="2313">
                  <c:v>38.566666666666578</c:v>
                </c:pt>
                <c:pt idx="2314">
                  <c:v>38.583333333333336</c:v>
                </c:pt>
                <c:pt idx="2315">
                  <c:v>38.6</c:v>
                </c:pt>
                <c:pt idx="2316">
                  <c:v>38.616666666666546</c:v>
                </c:pt>
                <c:pt idx="2317">
                  <c:v>38.633333333333333</c:v>
                </c:pt>
                <c:pt idx="2318">
                  <c:v>38.65</c:v>
                </c:pt>
                <c:pt idx="2319">
                  <c:v>38.666666666666579</c:v>
                </c:pt>
                <c:pt idx="2320">
                  <c:v>38.68333333333333</c:v>
                </c:pt>
                <c:pt idx="2321">
                  <c:v>38.700000000000003</c:v>
                </c:pt>
                <c:pt idx="2322">
                  <c:v>38.716666666666562</c:v>
                </c:pt>
                <c:pt idx="2323">
                  <c:v>38.733333333333363</c:v>
                </c:pt>
                <c:pt idx="2324">
                  <c:v>38.75</c:v>
                </c:pt>
                <c:pt idx="2325">
                  <c:v>38.766666666666588</c:v>
                </c:pt>
                <c:pt idx="2326">
                  <c:v>38.783333333333331</c:v>
                </c:pt>
                <c:pt idx="2327">
                  <c:v>38.800000000000004</c:v>
                </c:pt>
                <c:pt idx="2328">
                  <c:v>38.816666666666535</c:v>
                </c:pt>
                <c:pt idx="2329">
                  <c:v>38.833333333333336</c:v>
                </c:pt>
                <c:pt idx="2330">
                  <c:v>38.85</c:v>
                </c:pt>
                <c:pt idx="2331">
                  <c:v>38.866666666666546</c:v>
                </c:pt>
                <c:pt idx="2332">
                  <c:v>38.883333333333326</c:v>
                </c:pt>
                <c:pt idx="2333">
                  <c:v>38.9</c:v>
                </c:pt>
                <c:pt idx="2334">
                  <c:v>38.916666666666536</c:v>
                </c:pt>
                <c:pt idx="2335">
                  <c:v>38.93333333333333</c:v>
                </c:pt>
                <c:pt idx="2336">
                  <c:v>38.950000000000003</c:v>
                </c:pt>
                <c:pt idx="2337">
                  <c:v>38.966666666666562</c:v>
                </c:pt>
                <c:pt idx="2338">
                  <c:v>38.983333333333334</c:v>
                </c:pt>
                <c:pt idx="2339">
                  <c:v>39</c:v>
                </c:pt>
                <c:pt idx="2340">
                  <c:v>39.016666666666545</c:v>
                </c:pt>
                <c:pt idx="2341">
                  <c:v>39.033333333333331</c:v>
                </c:pt>
                <c:pt idx="2342">
                  <c:v>39.050000000000004</c:v>
                </c:pt>
                <c:pt idx="2343">
                  <c:v>39.066666666666578</c:v>
                </c:pt>
                <c:pt idx="2344">
                  <c:v>39.083333333333336</c:v>
                </c:pt>
                <c:pt idx="2345">
                  <c:v>39.1</c:v>
                </c:pt>
                <c:pt idx="2346">
                  <c:v>39.116666666666546</c:v>
                </c:pt>
                <c:pt idx="2347">
                  <c:v>39.133333333333333</c:v>
                </c:pt>
                <c:pt idx="2348">
                  <c:v>39.15</c:v>
                </c:pt>
                <c:pt idx="2349">
                  <c:v>39.166666666666579</c:v>
                </c:pt>
                <c:pt idx="2350">
                  <c:v>39.18333333333333</c:v>
                </c:pt>
                <c:pt idx="2351">
                  <c:v>39.200000000000003</c:v>
                </c:pt>
                <c:pt idx="2352">
                  <c:v>39.216666666666562</c:v>
                </c:pt>
                <c:pt idx="2353">
                  <c:v>39.233333333333363</c:v>
                </c:pt>
                <c:pt idx="2354">
                  <c:v>39.25</c:v>
                </c:pt>
                <c:pt idx="2355">
                  <c:v>39.266666666666588</c:v>
                </c:pt>
                <c:pt idx="2356">
                  <c:v>39.283333333333331</c:v>
                </c:pt>
                <c:pt idx="2357">
                  <c:v>39.300000000000004</c:v>
                </c:pt>
                <c:pt idx="2358">
                  <c:v>39.316666666666535</c:v>
                </c:pt>
                <c:pt idx="2359">
                  <c:v>39.333333333333336</c:v>
                </c:pt>
                <c:pt idx="2360">
                  <c:v>39.35</c:v>
                </c:pt>
                <c:pt idx="2361">
                  <c:v>39.366666666666546</c:v>
                </c:pt>
                <c:pt idx="2362">
                  <c:v>39.383333333333326</c:v>
                </c:pt>
                <c:pt idx="2363">
                  <c:v>39.4</c:v>
                </c:pt>
                <c:pt idx="2364">
                  <c:v>39.416666666666536</c:v>
                </c:pt>
                <c:pt idx="2365">
                  <c:v>39.43333333333333</c:v>
                </c:pt>
                <c:pt idx="2366">
                  <c:v>39.450000000000003</c:v>
                </c:pt>
                <c:pt idx="2367">
                  <c:v>39.466666666666562</c:v>
                </c:pt>
                <c:pt idx="2368">
                  <c:v>39.483333333333334</c:v>
                </c:pt>
                <c:pt idx="2369">
                  <c:v>39.5</c:v>
                </c:pt>
                <c:pt idx="2370">
                  <c:v>39.516666666666545</c:v>
                </c:pt>
                <c:pt idx="2371">
                  <c:v>39.533333333333331</c:v>
                </c:pt>
                <c:pt idx="2372">
                  <c:v>39.550000000000004</c:v>
                </c:pt>
                <c:pt idx="2373">
                  <c:v>39.566666666666578</c:v>
                </c:pt>
                <c:pt idx="2374">
                  <c:v>39.583333333333336</c:v>
                </c:pt>
                <c:pt idx="2375">
                  <c:v>39.6</c:v>
                </c:pt>
                <c:pt idx="2376">
                  <c:v>39.616666666666546</c:v>
                </c:pt>
                <c:pt idx="2377">
                  <c:v>39.633333333333333</c:v>
                </c:pt>
                <c:pt idx="2378">
                  <c:v>39.65</c:v>
                </c:pt>
                <c:pt idx="2379">
                  <c:v>39.666666666666579</c:v>
                </c:pt>
                <c:pt idx="2380">
                  <c:v>39.68333333333333</c:v>
                </c:pt>
                <c:pt idx="2381">
                  <c:v>39.700000000000003</c:v>
                </c:pt>
                <c:pt idx="2382">
                  <c:v>39.716666666666562</c:v>
                </c:pt>
                <c:pt idx="2383">
                  <c:v>39.733333333333363</c:v>
                </c:pt>
                <c:pt idx="2384">
                  <c:v>39.75</c:v>
                </c:pt>
                <c:pt idx="2385">
                  <c:v>39.766666666666588</c:v>
                </c:pt>
                <c:pt idx="2386">
                  <c:v>39.783333333333331</c:v>
                </c:pt>
                <c:pt idx="2387">
                  <c:v>39.800000000000004</c:v>
                </c:pt>
                <c:pt idx="2388">
                  <c:v>39.816666666666535</c:v>
                </c:pt>
                <c:pt idx="2389">
                  <c:v>39.833333333333336</c:v>
                </c:pt>
                <c:pt idx="2390">
                  <c:v>39.85</c:v>
                </c:pt>
                <c:pt idx="2391">
                  <c:v>39.866666666666546</c:v>
                </c:pt>
                <c:pt idx="2392">
                  <c:v>39.883333333333326</c:v>
                </c:pt>
                <c:pt idx="2393">
                  <c:v>39.9</c:v>
                </c:pt>
                <c:pt idx="2394">
                  <c:v>39.916666666666536</c:v>
                </c:pt>
                <c:pt idx="2395">
                  <c:v>39.93333333333333</c:v>
                </c:pt>
                <c:pt idx="2396">
                  <c:v>39.950000000000003</c:v>
                </c:pt>
                <c:pt idx="2397">
                  <c:v>39.966666666666562</c:v>
                </c:pt>
                <c:pt idx="2398">
                  <c:v>39.983333333333334</c:v>
                </c:pt>
                <c:pt idx="2399">
                  <c:v>40</c:v>
                </c:pt>
                <c:pt idx="2400">
                  <c:v>40.016666666666545</c:v>
                </c:pt>
                <c:pt idx="2401">
                  <c:v>40.033333333333331</c:v>
                </c:pt>
                <c:pt idx="2402">
                  <c:v>40.050000000000004</c:v>
                </c:pt>
                <c:pt idx="2403">
                  <c:v>40.066666666666578</c:v>
                </c:pt>
                <c:pt idx="2404">
                  <c:v>40.083333333333336</c:v>
                </c:pt>
                <c:pt idx="2405">
                  <c:v>40.1</c:v>
                </c:pt>
                <c:pt idx="2406">
                  <c:v>40.116666666666546</c:v>
                </c:pt>
                <c:pt idx="2407">
                  <c:v>40.133333333333333</c:v>
                </c:pt>
                <c:pt idx="2408">
                  <c:v>40.15</c:v>
                </c:pt>
                <c:pt idx="2409">
                  <c:v>40.166666666666579</c:v>
                </c:pt>
                <c:pt idx="2410">
                  <c:v>40.18333333333333</c:v>
                </c:pt>
                <c:pt idx="2411">
                  <c:v>40.200000000000003</c:v>
                </c:pt>
                <c:pt idx="2412">
                  <c:v>40.216666666666562</c:v>
                </c:pt>
                <c:pt idx="2413">
                  <c:v>40.233333333333363</c:v>
                </c:pt>
                <c:pt idx="2414">
                  <c:v>40.25</c:v>
                </c:pt>
                <c:pt idx="2415">
                  <c:v>40.266666666666588</c:v>
                </c:pt>
                <c:pt idx="2416">
                  <c:v>40.283333333333331</c:v>
                </c:pt>
                <c:pt idx="2417">
                  <c:v>40.300000000000004</c:v>
                </c:pt>
                <c:pt idx="2418">
                  <c:v>40.316666666666535</c:v>
                </c:pt>
                <c:pt idx="2419">
                  <c:v>40.333333333333336</c:v>
                </c:pt>
                <c:pt idx="2420">
                  <c:v>40.35</c:v>
                </c:pt>
                <c:pt idx="2421">
                  <c:v>40.366666666666546</c:v>
                </c:pt>
                <c:pt idx="2422">
                  <c:v>40.383333333333326</c:v>
                </c:pt>
                <c:pt idx="2423">
                  <c:v>40.4</c:v>
                </c:pt>
                <c:pt idx="2424">
                  <c:v>40.416666666666536</c:v>
                </c:pt>
                <c:pt idx="2425">
                  <c:v>40.43333333333333</c:v>
                </c:pt>
                <c:pt idx="2426">
                  <c:v>40.450000000000003</c:v>
                </c:pt>
                <c:pt idx="2427">
                  <c:v>40.466666666666562</c:v>
                </c:pt>
                <c:pt idx="2428">
                  <c:v>40.483333333333334</c:v>
                </c:pt>
                <c:pt idx="2429">
                  <c:v>40.5</c:v>
                </c:pt>
                <c:pt idx="2430">
                  <c:v>40.516666666666545</c:v>
                </c:pt>
                <c:pt idx="2431">
                  <c:v>40.533333333333331</c:v>
                </c:pt>
                <c:pt idx="2432">
                  <c:v>40.550000000000004</c:v>
                </c:pt>
                <c:pt idx="2433">
                  <c:v>40.566666666666578</c:v>
                </c:pt>
                <c:pt idx="2434">
                  <c:v>40.583333333333336</c:v>
                </c:pt>
                <c:pt idx="2435">
                  <c:v>40.6</c:v>
                </c:pt>
                <c:pt idx="2436">
                  <c:v>40.616666666666546</c:v>
                </c:pt>
                <c:pt idx="2437">
                  <c:v>40.633333333333333</c:v>
                </c:pt>
                <c:pt idx="2438">
                  <c:v>40.65</c:v>
                </c:pt>
                <c:pt idx="2439">
                  <c:v>40.666666666666579</c:v>
                </c:pt>
                <c:pt idx="2440">
                  <c:v>40.68333333333333</c:v>
                </c:pt>
                <c:pt idx="2441">
                  <c:v>40.700000000000003</c:v>
                </c:pt>
                <c:pt idx="2442">
                  <c:v>40.716666666666562</c:v>
                </c:pt>
                <c:pt idx="2443">
                  <c:v>40.733333333333363</c:v>
                </c:pt>
                <c:pt idx="2444">
                  <c:v>40.75</c:v>
                </c:pt>
                <c:pt idx="2445">
                  <c:v>40.766666666666588</c:v>
                </c:pt>
                <c:pt idx="2446">
                  <c:v>40.783333333333331</c:v>
                </c:pt>
                <c:pt idx="2447">
                  <c:v>40.800000000000004</c:v>
                </c:pt>
                <c:pt idx="2448">
                  <c:v>40.816666666666535</c:v>
                </c:pt>
                <c:pt idx="2449">
                  <c:v>40.833333333333336</c:v>
                </c:pt>
                <c:pt idx="2450">
                  <c:v>40.85</c:v>
                </c:pt>
                <c:pt idx="2451">
                  <c:v>40.866666666666546</c:v>
                </c:pt>
                <c:pt idx="2452">
                  <c:v>40.883333333333326</c:v>
                </c:pt>
                <c:pt idx="2453">
                  <c:v>40.9</c:v>
                </c:pt>
                <c:pt idx="2454">
                  <c:v>40.916666666666536</c:v>
                </c:pt>
                <c:pt idx="2455">
                  <c:v>40.93333333333333</c:v>
                </c:pt>
                <c:pt idx="2456">
                  <c:v>40.950000000000003</c:v>
                </c:pt>
                <c:pt idx="2457">
                  <c:v>40.966666666666562</c:v>
                </c:pt>
                <c:pt idx="2458">
                  <c:v>40.983333333333334</c:v>
                </c:pt>
                <c:pt idx="2459">
                  <c:v>41</c:v>
                </c:pt>
                <c:pt idx="2460">
                  <c:v>41.016666666666545</c:v>
                </c:pt>
                <c:pt idx="2461">
                  <c:v>41.033333333333331</c:v>
                </c:pt>
                <c:pt idx="2462">
                  <c:v>41.05</c:v>
                </c:pt>
                <c:pt idx="2463">
                  <c:v>41.066666666666578</c:v>
                </c:pt>
                <c:pt idx="2464">
                  <c:v>41.083333333333336</c:v>
                </c:pt>
                <c:pt idx="2465">
                  <c:v>41.1</c:v>
                </c:pt>
                <c:pt idx="2466">
                  <c:v>41.116666666666546</c:v>
                </c:pt>
                <c:pt idx="2467">
                  <c:v>41.133333333333333</c:v>
                </c:pt>
                <c:pt idx="2468">
                  <c:v>41.15</c:v>
                </c:pt>
                <c:pt idx="2469">
                  <c:v>41.166666666666579</c:v>
                </c:pt>
                <c:pt idx="2470">
                  <c:v>41.18333333333333</c:v>
                </c:pt>
                <c:pt idx="2471">
                  <c:v>41.2</c:v>
                </c:pt>
                <c:pt idx="2472">
                  <c:v>41.216666666666562</c:v>
                </c:pt>
                <c:pt idx="2473">
                  <c:v>41.233333333333363</c:v>
                </c:pt>
                <c:pt idx="2474">
                  <c:v>41.25</c:v>
                </c:pt>
                <c:pt idx="2475">
                  <c:v>41.266666666666588</c:v>
                </c:pt>
                <c:pt idx="2476">
                  <c:v>41.283333333333331</c:v>
                </c:pt>
                <c:pt idx="2477">
                  <c:v>41.3</c:v>
                </c:pt>
                <c:pt idx="2478">
                  <c:v>41.316666666666535</c:v>
                </c:pt>
                <c:pt idx="2479">
                  <c:v>41.333333333333336</c:v>
                </c:pt>
                <c:pt idx="2480">
                  <c:v>41.35</c:v>
                </c:pt>
                <c:pt idx="2481">
                  <c:v>41.366666666666546</c:v>
                </c:pt>
                <c:pt idx="2482">
                  <c:v>41.383333333333326</c:v>
                </c:pt>
                <c:pt idx="2483">
                  <c:v>41.4</c:v>
                </c:pt>
                <c:pt idx="2484">
                  <c:v>41.416666666666536</c:v>
                </c:pt>
                <c:pt idx="2485">
                  <c:v>41.43333333333333</c:v>
                </c:pt>
                <c:pt idx="2486">
                  <c:v>41.45</c:v>
                </c:pt>
                <c:pt idx="2487">
                  <c:v>41.466666666666562</c:v>
                </c:pt>
                <c:pt idx="2488">
                  <c:v>41.483333333333334</c:v>
                </c:pt>
                <c:pt idx="2489">
                  <c:v>41.5</c:v>
                </c:pt>
                <c:pt idx="2490">
                  <c:v>41.516666666666545</c:v>
                </c:pt>
                <c:pt idx="2491">
                  <c:v>41.533333333333331</c:v>
                </c:pt>
                <c:pt idx="2492">
                  <c:v>41.55</c:v>
                </c:pt>
                <c:pt idx="2493">
                  <c:v>41.566666666666578</c:v>
                </c:pt>
                <c:pt idx="2494">
                  <c:v>41.583333333333336</c:v>
                </c:pt>
                <c:pt idx="2495">
                  <c:v>41.6</c:v>
                </c:pt>
                <c:pt idx="2496">
                  <c:v>41.616666666666546</c:v>
                </c:pt>
                <c:pt idx="2497">
                  <c:v>41.633333333333333</c:v>
                </c:pt>
                <c:pt idx="2498">
                  <c:v>41.65</c:v>
                </c:pt>
                <c:pt idx="2499">
                  <c:v>41.666666666666579</c:v>
                </c:pt>
                <c:pt idx="2500">
                  <c:v>41.68333333333333</c:v>
                </c:pt>
                <c:pt idx="2501">
                  <c:v>41.7</c:v>
                </c:pt>
                <c:pt idx="2502">
                  <c:v>41.716666666666562</c:v>
                </c:pt>
                <c:pt idx="2503">
                  <c:v>41.733333333333363</c:v>
                </c:pt>
                <c:pt idx="2504">
                  <c:v>41.75</c:v>
                </c:pt>
                <c:pt idx="2505">
                  <c:v>41.766666666666588</c:v>
                </c:pt>
                <c:pt idx="2506">
                  <c:v>41.783333333333331</c:v>
                </c:pt>
                <c:pt idx="2507">
                  <c:v>41.8</c:v>
                </c:pt>
                <c:pt idx="2508">
                  <c:v>41.816666666666535</c:v>
                </c:pt>
                <c:pt idx="2509">
                  <c:v>41.833333333333336</c:v>
                </c:pt>
                <c:pt idx="2510">
                  <c:v>41.85</c:v>
                </c:pt>
                <c:pt idx="2511">
                  <c:v>41.866666666666546</c:v>
                </c:pt>
                <c:pt idx="2512">
                  <c:v>41.883333333333326</c:v>
                </c:pt>
                <c:pt idx="2513">
                  <c:v>41.9</c:v>
                </c:pt>
                <c:pt idx="2514">
                  <c:v>41.916666666666536</c:v>
                </c:pt>
                <c:pt idx="2515">
                  <c:v>41.93333333333333</c:v>
                </c:pt>
                <c:pt idx="2516">
                  <c:v>41.95</c:v>
                </c:pt>
                <c:pt idx="2517">
                  <c:v>41.966666666666562</c:v>
                </c:pt>
                <c:pt idx="2518">
                  <c:v>41.983333333333334</c:v>
                </c:pt>
                <c:pt idx="2519">
                  <c:v>42</c:v>
                </c:pt>
                <c:pt idx="2520">
                  <c:v>42.016666666666545</c:v>
                </c:pt>
                <c:pt idx="2521">
                  <c:v>42.033333333333331</c:v>
                </c:pt>
                <c:pt idx="2522">
                  <c:v>42.05</c:v>
                </c:pt>
                <c:pt idx="2523">
                  <c:v>42.066666666666578</c:v>
                </c:pt>
                <c:pt idx="2524">
                  <c:v>42.083333333333336</c:v>
                </c:pt>
                <c:pt idx="2525">
                  <c:v>42.1</c:v>
                </c:pt>
                <c:pt idx="2526">
                  <c:v>42.116666666666546</c:v>
                </c:pt>
                <c:pt idx="2527">
                  <c:v>42.133333333333333</c:v>
                </c:pt>
                <c:pt idx="2528">
                  <c:v>42.15</c:v>
                </c:pt>
                <c:pt idx="2529">
                  <c:v>42.166666666666579</c:v>
                </c:pt>
                <c:pt idx="2530">
                  <c:v>42.18333333333333</c:v>
                </c:pt>
                <c:pt idx="2531">
                  <c:v>42.2</c:v>
                </c:pt>
                <c:pt idx="2532">
                  <c:v>42.216666666666562</c:v>
                </c:pt>
                <c:pt idx="2533">
                  <c:v>42.233333333333363</c:v>
                </c:pt>
                <c:pt idx="2534">
                  <c:v>42.25</c:v>
                </c:pt>
                <c:pt idx="2535">
                  <c:v>42.266666666666588</c:v>
                </c:pt>
                <c:pt idx="2536">
                  <c:v>42.283333333333331</c:v>
                </c:pt>
                <c:pt idx="2537">
                  <c:v>42.3</c:v>
                </c:pt>
                <c:pt idx="2538">
                  <c:v>42.316666666666535</c:v>
                </c:pt>
                <c:pt idx="2539">
                  <c:v>42.333333333333336</c:v>
                </c:pt>
                <c:pt idx="2540">
                  <c:v>42.35</c:v>
                </c:pt>
                <c:pt idx="2541">
                  <c:v>42.366666666666546</c:v>
                </c:pt>
                <c:pt idx="2542">
                  <c:v>42.383333333333326</c:v>
                </c:pt>
                <c:pt idx="2543">
                  <c:v>42.4</c:v>
                </c:pt>
                <c:pt idx="2544">
                  <c:v>42.416666666666536</c:v>
                </c:pt>
                <c:pt idx="2545">
                  <c:v>42.43333333333333</c:v>
                </c:pt>
                <c:pt idx="2546">
                  <c:v>42.45</c:v>
                </c:pt>
                <c:pt idx="2547">
                  <c:v>42.466666666666562</c:v>
                </c:pt>
                <c:pt idx="2548">
                  <c:v>42.483333333333334</c:v>
                </c:pt>
                <c:pt idx="2549">
                  <c:v>42.5</c:v>
                </c:pt>
                <c:pt idx="2550">
                  <c:v>42.516666666666545</c:v>
                </c:pt>
                <c:pt idx="2551">
                  <c:v>42.533333333333331</c:v>
                </c:pt>
                <c:pt idx="2552">
                  <c:v>42.55</c:v>
                </c:pt>
                <c:pt idx="2553">
                  <c:v>42.566666666666578</c:v>
                </c:pt>
                <c:pt idx="2554">
                  <c:v>42.583333333333336</c:v>
                </c:pt>
                <c:pt idx="2555">
                  <c:v>42.6</c:v>
                </c:pt>
                <c:pt idx="2556">
                  <c:v>42.616666666666546</c:v>
                </c:pt>
                <c:pt idx="2557">
                  <c:v>42.633333333333333</c:v>
                </c:pt>
                <c:pt idx="2558">
                  <c:v>42.65</c:v>
                </c:pt>
                <c:pt idx="2559">
                  <c:v>42.666666666666579</c:v>
                </c:pt>
                <c:pt idx="2560">
                  <c:v>42.68333333333333</c:v>
                </c:pt>
                <c:pt idx="2561">
                  <c:v>42.7</c:v>
                </c:pt>
                <c:pt idx="2562">
                  <c:v>42.716666666666562</c:v>
                </c:pt>
                <c:pt idx="2563">
                  <c:v>42.733333333333363</c:v>
                </c:pt>
                <c:pt idx="2564">
                  <c:v>42.75</c:v>
                </c:pt>
                <c:pt idx="2565">
                  <c:v>42.766666666666588</c:v>
                </c:pt>
                <c:pt idx="2566">
                  <c:v>42.783333333333331</c:v>
                </c:pt>
                <c:pt idx="2567">
                  <c:v>42.8</c:v>
                </c:pt>
                <c:pt idx="2568">
                  <c:v>42.816666666666535</c:v>
                </c:pt>
                <c:pt idx="2569">
                  <c:v>42.833333333333336</c:v>
                </c:pt>
                <c:pt idx="2570">
                  <c:v>42.85</c:v>
                </c:pt>
                <c:pt idx="2571">
                  <c:v>42.866666666666546</c:v>
                </c:pt>
                <c:pt idx="2572">
                  <c:v>42.883333333333326</c:v>
                </c:pt>
                <c:pt idx="2573">
                  <c:v>42.9</c:v>
                </c:pt>
                <c:pt idx="2574">
                  <c:v>42.916666666666536</c:v>
                </c:pt>
                <c:pt idx="2575">
                  <c:v>42.93333333333333</c:v>
                </c:pt>
                <c:pt idx="2576">
                  <c:v>42.95</c:v>
                </c:pt>
                <c:pt idx="2577">
                  <c:v>42.966666666666562</c:v>
                </c:pt>
                <c:pt idx="2578">
                  <c:v>42.983333333333334</c:v>
                </c:pt>
                <c:pt idx="2579">
                  <c:v>43</c:v>
                </c:pt>
                <c:pt idx="2580">
                  <c:v>43.016666666666545</c:v>
                </c:pt>
                <c:pt idx="2581">
                  <c:v>43.033333333333331</c:v>
                </c:pt>
                <c:pt idx="2582">
                  <c:v>43.05</c:v>
                </c:pt>
                <c:pt idx="2583">
                  <c:v>43.066666666666578</c:v>
                </c:pt>
                <c:pt idx="2584">
                  <c:v>43.083333333333336</c:v>
                </c:pt>
                <c:pt idx="2585">
                  <c:v>43.1</c:v>
                </c:pt>
                <c:pt idx="2586">
                  <c:v>43.116666666666546</c:v>
                </c:pt>
                <c:pt idx="2587">
                  <c:v>43.133333333333333</c:v>
                </c:pt>
                <c:pt idx="2588">
                  <c:v>43.15</c:v>
                </c:pt>
                <c:pt idx="2589">
                  <c:v>43.166666666666579</c:v>
                </c:pt>
                <c:pt idx="2590">
                  <c:v>43.18333333333333</c:v>
                </c:pt>
                <c:pt idx="2591">
                  <c:v>43.2</c:v>
                </c:pt>
                <c:pt idx="2592">
                  <c:v>43.216666666666562</c:v>
                </c:pt>
                <c:pt idx="2593">
                  <c:v>43.233333333333363</c:v>
                </c:pt>
                <c:pt idx="2594">
                  <c:v>43.25</c:v>
                </c:pt>
                <c:pt idx="2595">
                  <c:v>43.266666666666588</c:v>
                </c:pt>
                <c:pt idx="2596">
                  <c:v>43.283333333333331</c:v>
                </c:pt>
                <c:pt idx="2597">
                  <c:v>43.3</c:v>
                </c:pt>
                <c:pt idx="2598">
                  <c:v>43.316666666666535</c:v>
                </c:pt>
                <c:pt idx="2599">
                  <c:v>43.333333333333336</c:v>
                </c:pt>
                <c:pt idx="2600">
                  <c:v>43.35</c:v>
                </c:pt>
                <c:pt idx="2601">
                  <c:v>43.366666666666546</c:v>
                </c:pt>
                <c:pt idx="2602">
                  <c:v>43.383333333333326</c:v>
                </c:pt>
                <c:pt idx="2603">
                  <c:v>43.4</c:v>
                </c:pt>
                <c:pt idx="2604">
                  <c:v>43.416666666666536</c:v>
                </c:pt>
                <c:pt idx="2605">
                  <c:v>43.43333333333333</c:v>
                </c:pt>
                <c:pt idx="2606">
                  <c:v>43.45</c:v>
                </c:pt>
                <c:pt idx="2607">
                  <c:v>43.466666666666562</c:v>
                </c:pt>
                <c:pt idx="2608">
                  <c:v>43.483333333333334</c:v>
                </c:pt>
                <c:pt idx="2609">
                  <c:v>43.5</c:v>
                </c:pt>
                <c:pt idx="2610">
                  <c:v>43.516666666666545</c:v>
                </c:pt>
                <c:pt idx="2611">
                  <c:v>43.533333333333331</c:v>
                </c:pt>
                <c:pt idx="2612">
                  <c:v>43.55</c:v>
                </c:pt>
                <c:pt idx="2613">
                  <c:v>43.566666666666578</c:v>
                </c:pt>
                <c:pt idx="2614">
                  <c:v>43.583333333333336</c:v>
                </c:pt>
                <c:pt idx="2615">
                  <c:v>43.6</c:v>
                </c:pt>
                <c:pt idx="2616">
                  <c:v>43.616666666666546</c:v>
                </c:pt>
                <c:pt idx="2617">
                  <c:v>43.633333333333333</c:v>
                </c:pt>
                <c:pt idx="2618">
                  <c:v>43.65</c:v>
                </c:pt>
                <c:pt idx="2619">
                  <c:v>43.666666666666579</c:v>
                </c:pt>
                <c:pt idx="2620">
                  <c:v>43.68333333333333</c:v>
                </c:pt>
                <c:pt idx="2621">
                  <c:v>43.7</c:v>
                </c:pt>
                <c:pt idx="2622">
                  <c:v>43.716666666666562</c:v>
                </c:pt>
                <c:pt idx="2623">
                  <c:v>43.733333333333363</c:v>
                </c:pt>
                <c:pt idx="2624">
                  <c:v>43.75</c:v>
                </c:pt>
                <c:pt idx="2625">
                  <c:v>43.766666666666588</c:v>
                </c:pt>
                <c:pt idx="2626">
                  <c:v>43.783333333333331</c:v>
                </c:pt>
                <c:pt idx="2627">
                  <c:v>43.8</c:v>
                </c:pt>
                <c:pt idx="2628">
                  <c:v>43.816666666666535</c:v>
                </c:pt>
                <c:pt idx="2629">
                  <c:v>43.833333333333336</c:v>
                </c:pt>
                <c:pt idx="2630">
                  <c:v>43.85</c:v>
                </c:pt>
                <c:pt idx="2631">
                  <c:v>43.866666666666546</c:v>
                </c:pt>
                <c:pt idx="2632">
                  <c:v>43.883333333333326</c:v>
                </c:pt>
                <c:pt idx="2633">
                  <c:v>43.9</c:v>
                </c:pt>
                <c:pt idx="2634">
                  <c:v>43.916666666666536</c:v>
                </c:pt>
                <c:pt idx="2635">
                  <c:v>43.93333333333333</c:v>
                </c:pt>
                <c:pt idx="2636">
                  <c:v>43.95</c:v>
                </c:pt>
                <c:pt idx="2637">
                  <c:v>43.966666666666562</c:v>
                </c:pt>
                <c:pt idx="2638">
                  <c:v>43.983333333333334</c:v>
                </c:pt>
                <c:pt idx="2639">
                  <c:v>44</c:v>
                </c:pt>
                <c:pt idx="2640">
                  <c:v>44.016666666666545</c:v>
                </c:pt>
                <c:pt idx="2641">
                  <c:v>44.033333333333331</c:v>
                </c:pt>
                <c:pt idx="2642">
                  <c:v>44.05</c:v>
                </c:pt>
                <c:pt idx="2643">
                  <c:v>44.066666666666578</c:v>
                </c:pt>
                <c:pt idx="2644">
                  <c:v>44.083333333333336</c:v>
                </c:pt>
                <c:pt idx="2645">
                  <c:v>44.1</c:v>
                </c:pt>
                <c:pt idx="2646">
                  <c:v>44.116666666666546</c:v>
                </c:pt>
                <c:pt idx="2647">
                  <c:v>44.133333333333333</c:v>
                </c:pt>
                <c:pt idx="2648">
                  <c:v>44.15</c:v>
                </c:pt>
                <c:pt idx="2649">
                  <c:v>44.166666666666579</c:v>
                </c:pt>
                <c:pt idx="2650">
                  <c:v>44.18333333333333</c:v>
                </c:pt>
                <c:pt idx="2651">
                  <c:v>44.2</c:v>
                </c:pt>
                <c:pt idx="2652">
                  <c:v>44.216666666666562</c:v>
                </c:pt>
                <c:pt idx="2653">
                  <c:v>44.233333333333363</c:v>
                </c:pt>
                <c:pt idx="2654">
                  <c:v>44.25</c:v>
                </c:pt>
                <c:pt idx="2655">
                  <c:v>44.266666666666588</c:v>
                </c:pt>
                <c:pt idx="2656">
                  <c:v>44.283333333333331</c:v>
                </c:pt>
                <c:pt idx="2657">
                  <c:v>44.3</c:v>
                </c:pt>
                <c:pt idx="2658">
                  <c:v>44.316666666666535</c:v>
                </c:pt>
                <c:pt idx="2659">
                  <c:v>44.333333333333336</c:v>
                </c:pt>
                <c:pt idx="2660">
                  <c:v>44.35</c:v>
                </c:pt>
                <c:pt idx="2661">
                  <c:v>44.366666666666546</c:v>
                </c:pt>
                <c:pt idx="2662">
                  <c:v>44.383333333333326</c:v>
                </c:pt>
                <c:pt idx="2663">
                  <c:v>44.4</c:v>
                </c:pt>
                <c:pt idx="2664">
                  <c:v>44.416666666666536</c:v>
                </c:pt>
                <c:pt idx="2665">
                  <c:v>44.43333333333333</c:v>
                </c:pt>
                <c:pt idx="2666">
                  <c:v>44.45</c:v>
                </c:pt>
                <c:pt idx="2667">
                  <c:v>44.466666666666562</c:v>
                </c:pt>
                <c:pt idx="2668">
                  <c:v>44.483333333333334</c:v>
                </c:pt>
                <c:pt idx="2669">
                  <c:v>44.5</c:v>
                </c:pt>
                <c:pt idx="2670">
                  <c:v>44.516666666666545</c:v>
                </c:pt>
                <c:pt idx="2671">
                  <c:v>44.533333333333331</c:v>
                </c:pt>
                <c:pt idx="2672">
                  <c:v>44.55</c:v>
                </c:pt>
                <c:pt idx="2673">
                  <c:v>44.566666666666578</c:v>
                </c:pt>
                <c:pt idx="2674">
                  <c:v>44.583333333333336</c:v>
                </c:pt>
                <c:pt idx="2675">
                  <c:v>44.6</c:v>
                </c:pt>
                <c:pt idx="2676">
                  <c:v>44.616666666666546</c:v>
                </c:pt>
                <c:pt idx="2677">
                  <c:v>44.633333333333333</c:v>
                </c:pt>
                <c:pt idx="2678">
                  <c:v>44.65</c:v>
                </c:pt>
                <c:pt idx="2679">
                  <c:v>44.666666666666579</c:v>
                </c:pt>
                <c:pt idx="2680">
                  <c:v>44.68333333333333</c:v>
                </c:pt>
                <c:pt idx="2681">
                  <c:v>44.7</c:v>
                </c:pt>
                <c:pt idx="2682">
                  <c:v>44.716666666666562</c:v>
                </c:pt>
                <c:pt idx="2683">
                  <c:v>44.733333333333363</c:v>
                </c:pt>
                <c:pt idx="2684">
                  <c:v>44.75</c:v>
                </c:pt>
                <c:pt idx="2685">
                  <c:v>44.766666666666588</c:v>
                </c:pt>
                <c:pt idx="2686">
                  <c:v>44.783333333333331</c:v>
                </c:pt>
                <c:pt idx="2687">
                  <c:v>44.8</c:v>
                </c:pt>
                <c:pt idx="2688">
                  <c:v>44.816666666666535</c:v>
                </c:pt>
                <c:pt idx="2689">
                  <c:v>44.833333333333336</c:v>
                </c:pt>
                <c:pt idx="2690">
                  <c:v>44.85</c:v>
                </c:pt>
                <c:pt idx="2691">
                  <c:v>44.866666666666546</c:v>
                </c:pt>
                <c:pt idx="2692">
                  <c:v>44.883333333333326</c:v>
                </c:pt>
                <c:pt idx="2693">
                  <c:v>44.9</c:v>
                </c:pt>
                <c:pt idx="2694">
                  <c:v>44.916666666666536</c:v>
                </c:pt>
                <c:pt idx="2695">
                  <c:v>44.93333333333333</c:v>
                </c:pt>
                <c:pt idx="2696">
                  <c:v>44.95</c:v>
                </c:pt>
                <c:pt idx="2697">
                  <c:v>44.966666666666562</c:v>
                </c:pt>
                <c:pt idx="2698">
                  <c:v>44.983333333333334</c:v>
                </c:pt>
                <c:pt idx="2699">
                  <c:v>45</c:v>
                </c:pt>
                <c:pt idx="2700">
                  <c:v>45.016666666666545</c:v>
                </c:pt>
                <c:pt idx="2701">
                  <c:v>45.033333333333331</c:v>
                </c:pt>
                <c:pt idx="2702">
                  <c:v>45.05</c:v>
                </c:pt>
                <c:pt idx="2703">
                  <c:v>45.066666666666578</c:v>
                </c:pt>
                <c:pt idx="2704">
                  <c:v>45.083333333333336</c:v>
                </c:pt>
                <c:pt idx="2705">
                  <c:v>45.1</c:v>
                </c:pt>
                <c:pt idx="2706">
                  <c:v>45.116666666666546</c:v>
                </c:pt>
                <c:pt idx="2707">
                  <c:v>45.133333333333333</c:v>
                </c:pt>
                <c:pt idx="2708">
                  <c:v>45.15</c:v>
                </c:pt>
                <c:pt idx="2709">
                  <c:v>45.166666666666579</c:v>
                </c:pt>
                <c:pt idx="2710">
                  <c:v>45.18333333333333</c:v>
                </c:pt>
                <c:pt idx="2711">
                  <c:v>45.2</c:v>
                </c:pt>
                <c:pt idx="2712">
                  <c:v>45.216666666666562</c:v>
                </c:pt>
                <c:pt idx="2713">
                  <c:v>45.233333333333363</c:v>
                </c:pt>
                <c:pt idx="2714">
                  <c:v>45.25</c:v>
                </c:pt>
                <c:pt idx="2715">
                  <c:v>45.266666666666588</c:v>
                </c:pt>
                <c:pt idx="2716">
                  <c:v>45.283333333333331</c:v>
                </c:pt>
                <c:pt idx="2717">
                  <c:v>45.3</c:v>
                </c:pt>
                <c:pt idx="2718">
                  <c:v>45.316666666666535</c:v>
                </c:pt>
                <c:pt idx="2719">
                  <c:v>45.333333333333336</c:v>
                </c:pt>
                <c:pt idx="2720">
                  <c:v>45.35</c:v>
                </c:pt>
                <c:pt idx="2721">
                  <c:v>45.366666666666546</c:v>
                </c:pt>
                <c:pt idx="2722">
                  <c:v>45.383333333333326</c:v>
                </c:pt>
                <c:pt idx="2723">
                  <c:v>45.4</c:v>
                </c:pt>
                <c:pt idx="2724">
                  <c:v>45.416666666666536</c:v>
                </c:pt>
                <c:pt idx="2725">
                  <c:v>45.43333333333333</c:v>
                </c:pt>
                <c:pt idx="2726">
                  <c:v>45.45</c:v>
                </c:pt>
                <c:pt idx="2727">
                  <c:v>45.466666666666562</c:v>
                </c:pt>
                <c:pt idx="2728">
                  <c:v>45.483333333333334</c:v>
                </c:pt>
                <c:pt idx="2729">
                  <c:v>45.5</c:v>
                </c:pt>
                <c:pt idx="2730">
                  <c:v>45.516666666666545</c:v>
                </c:pt>
                <c:pt idx="2731">
                  <c:v>45.533333333333331</c:v>
                </c:pt>
                <c:pt idx="2732">
                  <c:v>45.55</c:v>
                </c:pt>
                <c:pt idx="2733">
                  <c:v>45.566666666666578</c:v>
                </c:pt>
                <c:pt idx="2734">
                  <c:v>45.583333333333336</c:v>
                </c:pt>
                <c:pt idx="2735">
                  <c:v>45.6</c:v>
                </c:pt>
                <c:pt idx="2736">
                  <c:v>45.616666666666546</c:v>
                </c:pt>
                <c:pt idx="2737">
                  <c:v>45.633333333333333</c:v>
                </c:pt>
                <c:pt idx="2738">
                  <c:v>45.65</c:v>
                </c:pt>
                <c:pt idx="2739">
                  <c:v>45.666666666666579</c:v>
                </c:pt>
                <c:pt idx="2740">
                  <c:v>45.68333333333333</c:v>
                </c:pt>
                <c:pt idx="2741">
                  <c:v>45.7</c:v>
                </c:pt>
                <c:pt idx="2742">
                  <c:v>45.716666666666562</c:v>
                </c:pt>
                <c:pt idx="2743">
                  <c:v>45.733333333333363</c:v>
                </c:pt>
                <c:pt idx="2744">
                  <c:v>45.75</c:v>
                </c:pt>
                <c:pt idx="2745">
                  <c:v>45.766666666666588</c:v>
                </c:pt>
                <c:pt idx="2746">
                  <c:v>45.783333333333331</c:v>
                </c:pt>
                <c:pt idx="2747">
                  <c:v>45.8</c:v>
                </c:pt>
                <c:pt idx="2748">
                  <c:v>45.816666666666535</c:v>
                </c:pt>
                <c:pt idx="2749">
                  <c:v>45.833333333333336</c:v>
                </c:pt>
                <c:pt idx="2750">
                  <c:v>45.85</c:v>
                </c:pt>
                <c:pt idx="2751">
                  <c:v>45.866666666666546</c:v>
                </c:pt>
                <c:pt idx="2752">
                  <c:v>45.883333333333326</c:v>
                </c:pt>
                <c:pt idx="2753">
                  <c:v>45.9</c:v>
                </c:pt>
                <c:pt idx="2754">
                  <c:v>45.916666666666536</c:v>
                </c:pt>
                <c:pt idx="2755">
                  <c:v>45.93333333333333</c:v>
                </c:pt>
                <c:pt idx="2756">
                  <c:v>45.95</c:v>
                </c:pt>
                <c:pt idx="2757">
                  <c:v>45.966666666666562</c:v>
                </c:pt>
                <c:pt idx="2758">
                  <c:v>45.983333333333334</c:v>
                </c:pt>
                <c:pt idx="2759">
                  <c:v>46</c:v>
                </c:pt>
                <c:pt idx="2760">
                  <c:v>46.016666666666545</c:v>
                </c:pt>
                <c:pt idx="2761">
                  <c:v>46.033333333333331</c:v>
                </c:pt>
                <c:pt idx="2762">
                  <c:v>46.05</c:v>
                </c:pt>
                <c:pt idx="2763">
                  <c:v>46.066666666666578</c:v>
                </c:pt>
                <c:pt idx="2764">
                  <c:v>46.083333333333336</c:v>
                </c:pt>
                <c:pt idx="2765">
                  <c:v>46.1</c:v>
                </c:pt>
                <c:pt idx="2766">
                  <c:v>46.116666666666546</c:v>
                </c:pt>
                <c:pt idx="2767">
                  <c:v>46.133333333333333</c:v>
                </c:pt>
                <c:pt idx="2768">
                  <c:v>46.15</c:v>
                </c:pt>
                <c:pt idx="2769">
                  <c:v>46.166666666666579</c:v>
                </c:pt>
                <c:pt idx="2770">
                  <c:v>46.18333333333333</c:v>
                </c:pt>
                <c:pt idx="2771">
                  <c:v>46.2</c:v>
                </c:pt>
                <c:pt idx="2772">
                  <c:v>46.216666666666562</c:v>
                </c:pt>
                <c:pt idx="2773">
                  <c:v>46.233333333333363</c:v>
                </c:pt>
                <c:pt idx="2774">
                  <c:v>46.25</c:v>
                </c:pt>
                <c:pt idx="2775">
                  <c:v>46.266666666666588</c:v>
                </c:pt>
                <c:pt idx="2776">
                  <c:v>46.283333333333331</c:v>
                </c:pt>
                <c:pt idx="2777">
                  <c:v>46.3</c:v>
                </c:pt>
                <c:pt idx="2778">
                  <c:v>46.316666666666535</c:v>
                </c:pt>
                <c:pt idx="2779">
                  <c:v>46.333333333333336</c:v>
                </c:pt>
                <c:pt idx="2780">
                  <c:v>46.35</c:v>
                </c:pt>
                <c:pt idx="2781">
                  <c:v>46.366666666666546</c:v>
                </c:pt>
                <c:pt idx="2782">
                  <c:v>46.383333333333326</c:v>
                </c:pt>
                <c:pt idx="2783">
                  <c:v>46.4</c:v>
                </c:pt>
                <c:pt idx="2784">
                  <c:v>46.416666666666536</c:v>
                </c:pt>
                <c:pt idx="2785">
                  <c:v>46.43333333333333</c:v>
                </c:pt>
                <c:pt idx="2786">
                  <c:v>46.45</c:v>
                </c:pt>
                <c:pt idx="2787">
                  <c:v>46.466666666666562</c:v>
                </c:pt>
                <c:pt idx="2788">
                  <c:v>46.483333333333334</c:v>
                </c:pt>
                <c:pt idx="2789">
                  <c:v>46.5</c:v>
                </c:pt>
                <c:pt idx="2790">
                  <c:v>46.516666666666545</c:v>
                </c:pt>
                <c:pt idx="2791">
                  <c:v>46.533333333333331</c:v>
                </c:pt>
                <c:pt idx="2792">
                  <c:v>46.55</c:v>
                </c:pt>
                <c:pt idx="2793">
                  <c:v>46.566666666666578</c:v>
                </c:pt>
                <c:pt idx="2794">
                  <c:v>46.583333333333336</c:v>
                </c:pt>
                <c:pt idx="2795">
                  <c:v>46.6</c:v>
                </c:pt>
                <c:pt idx="2796">
                  <c:v>46.616666666666546</c:v>
                </c:pt>
                <c:pt idx="2797">
                  <c:v>46.633333333333333</c:v>
                </c:pt>
                <c:pt idx="2798">
                  <c:v>46.65</c:v>
                </c:pt>
                <c:pt idx="2799">
                  <c:v>46.666666666666579</c:v>
                </c:pt>
                <c:pt idx="2800">
                  <c:v>46.68333333333333</c:v>
                </c:pt>
                <c:pt idx="2801">
                  <c:v>46.7</c:v>
                </c:pt>
                <c:pt idx="2802">
                  <c:v>46.716666666666562</c:v>
                </c:pt>
                <c:pt idx="2803">
                  <c:v>46.733333333333363</c:v>
                </c:pt>
                <c:pt idx="2804">
                  <c:v>46.75</c:v>
                </c:pt>
                <c:pt idx="2805">
                  <c:v>46.766666666666588</c:v>
                </c:pt>
                <c:pt idx="2806">
                  <c:v>46.783333333333331</c:v>
                </c:pt>
                <c:pt idx="2807">
                  <c:v>46.8</c:v>
                </c:pt>
                <c:pt idx="2808">
                  <c:v>46.816666666666535</c:v>
                </c:pt>
                <c:pt idx="2809">
                  <c:v>46.833333333333336</c:v>
                </c:pt>
                <c:pt idx="2810">
                  <c:v>46.85</c:v>
                </c:pt>
                <c:pt idx="2811">
                  <c:v>46.866666666666546</c:v>
                </c:pt>
                <c:pt idx="2812">
                  <c:v>46.883333333333326</c:v>
                </c:pt>
                <c:pt idx="2813">
                  <c:v>46.9</c:v>
                </c:pt>
                <c:pt idx="2814">
                  <c:v>46.916666666666536</c:v>
                </c:pt>
                <c:pt idx="2815">
                  <c:v>46.93333333333333</c:v>
                </c:pt>
                <c:pt idx="2816">
                  <c:v>46.95</c:v>
                </c:pt>
                <c:pt idx="2817">
                  <c:v>46.966666666666562</c:v>
                </c:pt>
                <c:pt idx="2818">
                  <c:v>46.983333333333334</c:v>
                </c:pt>
                <c:pt idx="2819">
                  <c:v>47</c:v>
                </c:pt>
                <c:pt idx="2820">
                  <c:v>47.016666666666545</c:v>
                </c:pt>
                <c:pt idx="2821">
                  <c:v>47.033333333333331</c:v>
                </c:pt>
                <c:pt idx="2822">
                  <c:v>47.05</c:v>
                </c:pt>
                <c:pt idx="2823">
                  <c:v>47.066666666666578</c:v>
                </c:pt>
                <c:pt idx="2824">
                  <c:v>47.083333333333336</c:v>
                </c:pt>
                <c:pt idx="2825">
                  <c:v>47.1</c:v>
                </c:pt>
                <c:pt idx="2826">
                  <c:v>47.116666666666546</c:v>
                </c:pt>
                <c:pt idx="2827">
                  <c:v>47.133333333333333</c:v>
                </c:pt>
                <c:pt idx="2828">
                  <c:v>47.15</c:v>
                </c:pt>
                <c:pt idx="2829">
                  <c:v>47.166666666666579</c:v>
                </c:pt>
                <c:pt idx="2830">
                  <c:v>47.18333333333333</c:v>
                </c:pt>
                <c:pt idx="2831">
                  <c:v>47.2</c:v>
                </c:pt>
                <c:pt idx="2832">
                  <c:v>47.216666666666562</c:v>
                </c:pt>
                <c:pt idx="2833">
                  <c:v>47.233333333333363</c:v>
                </c:pt>
                <c:pt idx="2834">
                  <c:v>47.25</c:v>
                </c:pt>
                <c:pt idx="2835">
                  <c:v>47.266666666666588</c:v>
                </c:pt>
                <c:pt idx="2836">
                  <c:v>47.283333333333331</c:v>
                </c:pt>
                <c:pt idx="2837">
                  <c:v>47.3</c:v>
                </c:pt>
                <c:pt idx="2838">
                  <c:v>47.316666666666535</c:v>
                </c:pt>
                <c:pt idx="2839">
                  <c:v>47.333333333333336</c:v>
                </c:pt>
                <c:pt idx="2840">
                  <c:v>47.35</c:v>
                </c:pt>
                <c:pt idx="2841">
                  <c:v>47.366666666666546</c:v>
                </c:pt>
                <c:pt idx="2842">
                  <c:v>47.383333333333326</c:v>
                </c:pt>
                <c:pt idx="2843">
                  <c:v>47.4</c:v>
                </c:pt>
                <c:pt idx="2844">
                  <c:v>47.416666666666536</c:v>
                </c:pt>
                <c:pt idx="2845">
                  <c:v>47.43333333333333</c:v>
                </c:pt>
                <c:pt idx="2846">
                  <c:v>47.45</c:v>
                </c:pt>
                <c:pt idx="2847">
                  <c:v>47.466666666666562</c:v>
                </c:pt>
                <c:pt idx="2848">
                  <c:v>47.483333333333334</c:v>
                </c:pt>
                <c:pt idx="2849">
                  <c:v>47.5</c:v>
                </c:pt>
                <c:pt idx="2850">
                  <c:v>47.516666666666545</c:v>
                </c:pt>
                <c:pt idx="2851">
                  <c:v>47.533333333333331</c:v>
                </c:pt>
                <c:pt idx="2852">
                  <c:v>47.55</c:v>
                </c:pt>
                <c:pt idx="2853">
                  <c:v>47.566666666666578</c:v>
                </c:pt>
                <c:pt idx="2854">
                  <c:v>47.583333333333336</c:v>
                </c:pt>
                <c:pt idx="2855">
                  <c:v>47.6</c:v>
                </c:pt>
                <c:pt idx="2856">
                  <c:v>47.616666666666546</c:v>
                </c:pt>
                <c:pt idx="2857">
                  <c:v>47.633333333333333</c:v>
                </c:pt>
                <c:pt idx="2858">
                  <c:v>47.65</c:v>
                </c:pt>
                <c:pt idx="2859">
                  <c:v>47.666666666666579</c:v>
                </c:pt>
                <c:pt idx="2860">
                  <c:v>47.68333333333333</c:v>
                </c:pt>
                <c:pt idx="2861">
                  <c:v>47.7</c:v>
                </c:pt>
                <c:pt idx="2862">
                  <c:v>47.716666666666562</c:v>
                </c:pt>
                <c:pt idx="2863">
                  <c:v>47.733333333333363</c:v>
                </c:pt>
                <c:pt idx="2864">
                  <c:v>47.75</c:v>
                </c:pt>
                <c:pt idx="2865">
                  <c:v>47.766666666666588</c:v>
                </c:pt>
                <c:pt idx="2866">
                  <c:v>47.783333333333331</c:v>
                </c:pt>
                <c:pt idx="2867">
                  <c:v>47.8</c:v>
                </c:pt>
                <c:pt idx="2868">
                  <c:v>47.816666666666535</c:v>
                </c:pt>
                <c:pt idx="2869">
                  <c:v>47.833333333333336</c:v>
                </c:pt>
                <c:pt idx="2870">
                  <c:v>47.85</c:v>
                </c:pt>
                <c:pt idx="2871">
                  <c:v>47.866666666666546</c:v>
                </c:pt>
                <c:pt idx="2872">
                  <c:v>47.883333333333326</c:v>
                </c:pt>
                <c:pt idx="2873">
                  <c:v>47.9</c:v>
                </c:pt>
                <c:pt idx="2874">
                  <c:v>47.916666666666536</c:v>
                </c:pt>
                <c:pt idx="2875">
                  <c:v>47.93333333333333</c:v>
                </c:pt>
                <c:pt idx="2876">
                  <c:v>47.95</c:v>
                </c:pt>
                <c:pt idx="2877">
                  <c:v>47.966666666666562</c:v>
                </c:pt>
                <c:pt idx="2878">
                  <c:v>47.983333333333334</c:v>
                </c:pt>
                <c:pt idx="2879">
                  <c:v>48</c:v>
                </c:pt>
                <c:pt idx="2880">
                  <c:v>48.016666666666545</c:v>
                </c:pt>
                <c:pt idx="2881">
                  <c:v>48.033333333333331</c:v>
                </c:pt>
                <c:pt idx="2882">
                  <c:v>48.05</c:v>
                </c:pt>
                <c:pt idx="2883">
                  <c:v>48.066666666666578</c:v>
                </c:pt>
                <c:pt idx="2884">
                  <c:v>48.083333333333336</c:v>
                </c:pt>
                <c:pt idx="2885">
                  <c:v>48.1</c:v>
                </c:pt>
                <c:pt idx="2886">
                  <c:v>48.116666666666546</c:v>
                </c:pt>
                <c:pt idx="2887">
                  <c:v>48.133333333333333</c:v>
                </c:pt>
                <c:pt idx="2888">
                  <c:v>48.15</c:v>
                </c:pt>
                <c:pt idx="2889">
                  <c:v>48.166666666666579</c:v>
                </c:pt>
                <c:pt idx="2890">
                  <c:v>48.18333333333333</c:v>
                </c:pt>
                <c:pt idx="2891">
                  <c:v>48.2</c:v>
                </c:pt>
                <c:pt idx="2892">
                  <c:v>48.216666666666562</c:v>
                </c:pt>
                <c:pt idx="2893">
                  <c:v>48.233333333333363</c:v>
                </c:pt>
                <c:pt idx="2894">
                  <c:v>48.25</c:v>
                </c:pt>
                <c:pt idx="2895">
                  <c:v>48.266666666666588</c:v>
                </c:pt>
                <c:pt idx="2896">
                  <c:v>48.283333333333331</c:v>
                </c:pt>
                <c:pt idx="2897">
                  <c:v>48.3</c:v>
                </c:pt>
                <c:pt idx="2898">
                  <c:v>48.316666666666535</c:v>
                </c:pt>
                <c:pt idx="2899">
                  <c:v>48.333333333333336</c:v>
                </c:pt>
                <c:pt idx="2900">
                  <c:v>48.35</c:v>
                </c:pt>
                <c:pt idx="2901">
                  <c:v>48.366666666666546</c:v>
                </c:pt>
                <c:pt idx="2902">
                  <c:v>48.383333333333326</c:v>
                </c:pt>
                <c:pt idx="2903">
                  <c:v>48.4</c:v>
                </c:pt>
                <c:pt idx="2904">
                  <c:v>48.416666666666536</c:v>
                </c:pt>
                <c:pt idx="2905">
                  <c:v>48.43333333333333</c:v>
                </c:pt>
                <c:pt idx="2906">
                  <c:v>48.45</c:v>
                </c:pt>
                <c:pt idx="2907">
                  <c:v>48.466666666666562</c:v>
                </c:pt>
                <c:pt idx="2908">
                  <c:v>48.483333333333334</c:v>
                </c:pt>
                <c:pt idx="2909">
                  <c:v>48.5</c:v>
                </c:pt>
                <c:pt idx="2910">
                  <c:v>48.516666666666545</c:v>
                </c:pt>
                <c:pt idx="2911">
                  <c:v>48.533333333333331</c:v>
                </c:pt>
                <c:pt idx="2912">
                  <c:v>48.55</c:v>
                </c:pt>
                <c:pt idx="2913">
                  <c:v>48.566666666666578</c:v>
                </c:pt>
                <c:pt idx="2914">
                  <c:v>48.583333333333336</c:v>
                </c:pt>
                <c:pt idx="2915">
                  <c:v>48.6</c:v>
                </c:pt>
                <c:pt idx="2916">
                  <c:v>48.616666666666546</c:v>
                </c:pt>
                <c:pt idx="2917">
                  <c:v>48.633333333333333</c:v>
                </c:pt>
                <c:pt idx="2918">
                  <c:v>48.65</c:v>
                </c:pt>
                <c:pt idx="2919">
                  <c:v>48.666666666666579</c:v>
                </c:pt>
                <c:pt idx="2920">
                  <c:v>48.68333333333333</c:v>
                </c:pt>
                <c:pt idx="2921">
                  <c:v>48.7</c:v>
                </c:pt>
                <c:pt idx="2922">
                  <c:v>48.716666666666562</c:v>
                </c:pt>
                <c:pt idx="2923">
                  <c:v>48.733333333333363</c:v>
                </c:pt>
                <c:pt idx="2924">
                  <c:v>48.75</c:v>
                </c:pt>
                <c:pt idx="2925">
                  <c:v>48.766666666666588</c:v>
                </c:pt>
                <c:pt idx="2926">
                  <c:v>48.783333333333331</c:v>
                </c:pt>
                <c:pt idx="2927">
                  <c:v>48.8</c:v>
                </c:pt>
                <c:pt idx="2928">
                  <c:v>48.816666666666535</c:v>
                </c:pt>
                <c:pt idx="2929">
                  <c:v>48.833333333333336</c:v>
                </c:pt>
                <c:pt idx="2930">
                  <c:v>48.85</c:v>
                </c:pt>
                <c:pt idx="2931">
                  <c:v>48.866666666666546</c:v>
                </c:pt>
                <c:pt idx="2932">
                  <c:v>48.883333333333326</c:v>
                </c:pt>
                <c:pt idx="2933">
                  <c:v>48.9</c:v>
                </c:pt>
                <c:pt idx="2934">
                  <c:v>48.916666666666536</c:v>
                </c:pt>
                <c:pt idx="2935">
                  <c:v>48.93333333333333</c:v>
                </c:pt>
                <c:pt idx="2936">
                  <c:v>48.95</c:v>
                </c:pt>
                <c:pt idx="2937">
                  <c:v>48.966666666666562</c:v>
                </c:pt>
                <c:pt idx="2938">
                  <c:v>48.983333333333334</c:v>
                </c:pt>
                <c:pt idx="2939">
                  <c:v>49</c:v>
                </c:pt>
                <c:pt idx="2940">
                  <c:v>49.016666666666545</c:v>
                </c:pt>
                <c:pt idx="2941">
                  <c:v>49.033333333333331</c:v>
                </c:pt>
                <c:pt idx="2942">
                  <c:v>49.05</c:v>
                </c:pt>
                <c:pt idx="2943">
                  <c:v>49.066666666666578</c:v>
                </c:pt>
                <c:pt idx="2944">
                  <c:v>49.083333333333336</c:v>
                </c:pt>
                <c:pt idx="2945">
                  <c:v>49.1</c:v>
                </c:pt>
                <c:pt idx="2946">
                  <c:v>49.116666666666546</c:v>
                </c:pt>
                <c:pt idx="2947">
                  <c:v>49.133333333333333</c:v>
                </c:pt>
                <c:pt idx="2948">
                  <c:v>49.15</c:v>
                </c:pt>
                <c:pt idx="2949">
                  <c:v>49.166666666666579</c:v>
                </c:pt>
                <c:pt idx="2950">
                  <c:v>49.18333333333333</c:v>
                </c:pt>
                <c:pt idx="2951">
                  <c:v>49.2</c:v>
                </c:pt>
                <c:pt idx="2952">
                  <c:v>49.216666666666562</c:v>
                </c:pt>
                <c:pt idx="2953">
                  <c:v>49.233333333333363</c:v>
                </c:pt>
                <c:pt idx="2954">
                  <c:v>49.25</c:v>
                </c:pt>
                <c:pt idx="2955">
                  <c:v>49.266666666666588</c:v>
                </c:pt>
                <c:pt idx="2956">
                  <c:v>49.283333333333331</c:v>
                </c:pt>
                <c:pt idx="2957">
                  <c:v>49.3</c:v>
                </c:pt>
                <c:pt idx="2958">
                  <c:v>49.316666666666535</c:v>
                </c:pt>
                <c:pt idx="2959">
                  <c:v>49.333333333333336</c:v>
                </c:pt>
                <c:pt idx="2960">
                  <c:v>49.35</c:v>
                </c:pt>
                <c:pt idx="2961">
                  <c:v>49.366666666666546</c:v>
                </c:pt>
                <c:pt idx="2962">
                  <c:v>49.383333333333326</c:v>
                </c:pt>
                <c:pt idx="2963">
                  <c:v>49.4</c:v>
                </c:pt>
                <c:pt idx="2964">
                  <c:v>49.416666666666536</c:v>
                </c:pt>
                <c:pt idx="2965">
                  <c:v>49.43333333333333</c:v>
                </c:pt>
                <c:pt idx="2966">
                  <c:v>49.45</c:v>
                </c:pt>
                <c:pt idx="2967">
                  <c:v>49.466666666666562</c:v>
                </c:pt>
                <c:pt idx="2968">
                  <c:v>49.483333333333334</c:v>
                </c:pt>
                <c:pt idx="2969">
                  <c:v>49.5</c:v>
                </c:pt>
                <c:pt idx="2970">
                  <c:v>49.516666666666545</c:v>
                </c:pt>
                <c:pt idx="2971">
                  <c:v>49.533333333333331</c:v>
                </c:pt>
                <c:pt idx="2972">
                  <c:v>49.55</c:v>
                </c:pt>
                <c:pt idx="2973">
                  <c:v>49.566666666666578</c:v>
                </c:pt>
                <c:pt idx="2974">
                  <c:v>49.583333333333336</c:v>
                </c:pt>
                <c:pt idx="2975">
                  <c:v>49.6</c:v>
                </c:pt>
                <c:pt idx="2976">
                  <c:v>49.616666666666546</c:v>
                </c:pt>
                <c:pt idx="2977">
                  <c:v>49.633333333333333</c:v>
                </c:pt>
                <c:pt idx="2978">
                  <c:v>49.65</c:v>
                </c:pt>
                <c:pt idx="2979">
                  <c:v>49.666666666666579</c:v>
                </c:pt>
                <c:pt idx="2980">
                  <c:v>49.68333333333333</c:v>
                </c:pt>
                <c:pt idx="2981">
                  <c:v>49.7</c:v>
                </c:pt>
                <c:pt idx="2982">
                  <c:v>49.716666666666562</c:v>
                </c:pt>
                <c:pt idx="2983">
                  <c:v>49.733333333333363</c:v>
                </c:pt>
                <c:pt idx="2984">
                  <c:v>49.75</c:v>
                </c:pt>
                <c:pt idx="2985">
                  <c:v>49.766666666666588</c:v>
                </c:pt>
                <c:pt idx="2986">
                  <c:v>49.783333333333331</c:v>
                </c:pt>
                <c:pt idx="2987">
                  <c:v>49.8</c:v>
                </c:pt>
                <c:pt idx="2988">
                  <c:v>49.816666666666535</c:v>
                </c:pt>
                <c:pt idx="2989">
                  <c:v>49.833333333333336</c:v>
                </c:pt>
                <c:pt idx="2990">
                  <c:v>49.85</c:v>
                </c:pt>
                <c:pt idx="2991">
                  <c:v>49.866666666666546</c:v>
                </c:pt>
                <c:pt idx="2992">
                  <c:v>49.883333333333326</c:v>
                </c:pt>
                <c:pt idx="2993">
                  <c:v>49.9</c:v>
                </c:pt>
                <c:pt idx="2994">
                  <c:v>49.916666666666536</c:v>
                </c:pt>
                <c:pt idx="2995">
                  <c:v>49.93333333333333</c:v>
                </c:pt>
                <c:pt idx="2996">
                  <c:v>49.95</c:v>
                </c:pt>
                <c:pt idx="2997">
                  <c:v>49.966666666666562</c:v>
                </c:pt>
                <c:pt idx="2998">
                  <c:v>49.983333333333334</c:v>
                </c:pt>
                <c:pt idx="2999">
                  <c:v>50</c:v>
                </c:pt>
                <c:pt idx="3000">
                  <c:v>50.016666666666545</c:v>
                </c:pt>
                <c:pt idx="3001">
                  <c:v>50.033333333333331</c:v>
                </c:pt>
                <c:pt idx="3002">
                  <c:v>50.05</c:v>
                </c:pt>
                <c:pt idx="3003">
                  <c:v>50.066666666666578</c:v>
                </c:pt>
                <c:pt idx="3004">
                  <c:v>50.083333333333336</c:v>
                </c:pt>
                <c:pt idx="3005">
                  <c:v>50.1</c:v>
                </c:pt>
                <c:pt idx="3006">
                  <c:v>50.116666666666546</c:v>
                </c:pt>
                <c:pt idx="3007">
                  <c:v>50.133333333333333</c:v>
                </c:pt>
                <c:pt idx="3008">
                  <c:v>50.15</c:v>
                </c:pt>
                <c:pt idx="3009">
                  <c:v>50.166666666666579</c:v>
                </c:pt>
                <c:pt idx="3010">
                  <c:v>50.18333333333333</c:v>
                </c:pt>
                <c:pt idx="3011">
                  <c:v>50.2</c:v>
                </c:pt>
                <c:pt idx="3012">
                  <c:v>50.216666666666562</c:v>
                </c:pt>
                <c:pt idx="3013">
                  <c:v>50.233333333333363</c:v>
                </c:pt>
                <c:pt idx="3014">
                  <c:v>50.25</c:v>
                </c:pt>
                <c:pt idx="3015">
                  <c:v>50.266666666666588</c:v>
                </c:pt>
                <c:pt idx="3016">
                  <c:v>50.283333333333331</c:v>
                </c:pt>
                <c:pt idx="3017">
                  <c:v>50.3</c:v>
                </c:pt>
                <c:pt idx="3018">
                  <c:v>50.316666666666535</c:v>
                </c:pt>
                <c:pt idx="3019">
                  <c:v>50.333333333333336</c:v>
                </c:pt>
                <c:pt idx="3020">
                  <c:v>50.35</c:v>
                </c:pt>
                <c:pt idx="3021">
                  <c:v>50.366666666666546</c:v>
                </c:pt>
                <c:pt idx="3022">
                  <c:v>50.383333333333326</c:v>
                </c:pt>
                <c:pt idx="3023">
                  <c:v>50.4</c:v>
                </c:pt>
                <c:pt idx="3024">
                  <c:v>50.416666666666536</c:v>
                </c:pt>
                <c:pt idx="3025">
                  <c:v>50.43333333333333</c:v>
                </c:pt>
                <c:pt idx="3026">
                  <c:v>50.45</c:v>
                </c:pt>
                <c:pt idx="3027">
                  <c:v>50.466666666666562</c:v>
                </c:pt>
                <c:pt idx="3028">
                  <c:v>50.483333333333334</c:v>
                </c:pt>
                <c:pt idx="3029">
                  <c:v>50.5</c:v>
                </c:pt>
                <c:pt idx="3030">
                  <c:v>50.516666666666545</c:v>
                </c:pt>
                <c:pt idx="3031">
                  <c:v>50.533333333333331</c:v>
                </c:pt>
                <c:pt idx="3032">
                  <c:v>50.55</c:v>
                </c:pt>
                <c:pt idx="3033">
                  <c:v>50.566666666666578</c:v>
                </c:pt>
                <c:pt idx="3034">
                  <c:v>50.583333333333336</c:v>
                </c:pt>
                <c:pt idx="3035">
                  <c:v>50.6</c:v>
                </c:pt>
                <c:pt idx="3036">
                  <c:v>50.616666666666546</c:v>
                </c:pt>
                <c:pt idx="3037">
                  <c:v>50.633333333333333</c:v>
                </c:pt>
                <c:pt idx="3038">
                  <c:v>50.65</c:v>
                </c:pt>
                <c:pt idx="3039">
                  <c:v>50.666666666666579</c:v>
                </c:pt>
                <c:pt idx="3040">
                  <c:v>50.68333333333333</c:v>
                </c:pt>
                <c:pt idx="3041">
                  <c:v>50.7</c:v>
                </c:pt>
                <c:pt idx="3042">
                  <c:v>50.716666666666562</c:v>
                </c:pt>
                <c:pt idx="3043">
                  <c:v>50.733333333333363</c:v>
                </c:pt>
                <c:pt idx="3044">
                  <c:v>50.75</c:v>
                </c:pt>
                <c:pt idx="3045">
                  <c:v>50.766666666666588</c:v>
                </c:pt>
                <c:pt idx="3046">
                  <c:v>50.783333333333331</c:v>
                </c:pt>
                <c:pt idx="3047">
                  <c:v>50.8</c:v>
                </c:pt>
                <c:pt idx="3048">
                  <c:v>50.816666666666535</c:v>
                </c:pt>
                <c:pt idx="3049">
                  <c:v>50.833333333333336</c:v>
                </c:pt>
                <c:pt idx="3050">
                  <c:v>50.85</c:v>
                </c:pt>
                <c:pt idx="3051">
                  <c:v>50.866666666666546</c:v>
                </c:pt>
                <c:pt idx="3052">
                  <c:v>50.883333333333326</c:v>
                </c:pt>
                <c:pt idx="3053">
                  <c:v>50.9</c:v>
                </c:pt>
                <c:pt idx="3054">
                  <c:v>50.916666666666536</c:v>
                </c:pt>
                <c:pt idx="3055">
                  <c:v>50.93333333333333</c:v>
                </c:pt>
                <c:pt idx="3056">
                  <c:v>50.95</c:v>
                </c:pt>
                <c:pt idx="3057">
                  <c:v>50.966666666666562</c:v>
                </c:pt>
                <c:pt idx="3058">
                  <c:v>50.983333333333334</c:v>
                </c:pt>
                <c:pt idx="3059">
                  <c:v>51</c:v>
                </c:pt>
                <c:pt idx="3060">
                  <c:v>51.016666666666545</c:v>
                </c:pt>
                <c:pt idx="3061">
                  <c:v>51.033333333333331</c:v>
                </c:pt>
                <c:pt idx="3062">
                  <c:v>51.05</c:v>
                </c:pt>
                <c:pt idx="3063">
                  <c:v>51.066666666666578</c:v>
                </c:pt>
                <c:pt idx="3064">
                  <c:v>51.083333333333336</c:v>
                </c:pt>
                <c:pt idx="3065">
                  <c:v>51.1</c:v>
                </c:pt>
                <c:pt idx="3066">
                  <c:v>51.116666666666546</c:v>
                </c:pt>
                <c:pt idx="3067">
                  <c:v>51.133333333333333</c:v>
                </c:pt>
                <c:pt idx="3068">
                  <c:v>51.15</c:v>
                </c:pt>
                <c:pt idx="3069">
                  <c:v>51.166666666666579</c:v>
                </c:pt>
                <c:pt idx="3070">
                  <c:v>51.18333333333333</c:v>
                </c:pt>
                <c:pt idx="3071">
                  <c:v>51.2</c:v>
                </c:pt>
                <c:pt idx="3072">
                  <c:v>51.216666666666562</c:v>
                </c:pt>
                <c:pt idx="3073">
                  <c:v>51.233333333333363</c:v>
                </c:pt>
                <c:pt idx="3074">
                  <c:v>51.25</c:v>
                </c:pt>
                <c:pt idx="3075">
                  <c:v>51.266666666666588</c:v>
                </c:pt>
                <c:pt idx="3076">
                  <c:v>51.283333333333331</c:v>
                </c:pt>
                <c:pt idx="3077">
                  <c:v>51.3</c:v>
                </c:pt>
                <c:pt idx="3078">
                  <c:v>51.316666666666535</c:v>
                </c:pt>
                <c:pt idx="3079">
                  <c:v>51.333333333333336</c:v>
                </c:pt>
                <c:pt idx="3080">
                  <c:v>51.35</c:v>
                </c:pt>
                <c:pt idx="3081">
                  <c:v>51.366666666666546</c:v>
                </c:pt>
                <c:pt idx="3082">
                  <c:v>51.383333333333326</c:v>
                </c:pt>
                <c:pt idx="3083">
                  <c:v>51.4</c:v>
                </c:pt>
                <c:pt idx="3084">
                  <c:v>51.416666666666536</c:v>
                </c:pt>
                <c:pt idx="3085">
                  <c:v>51.43333333333333</c:v>
                </c:pt>
                <c:pt idx="3086">
                  <c:v>51.45</c:v>
                </c:pt>
                <c:pt idx="3087">
                  <c:v>51.466666666666562</c:v>
                </c:pt>
                <c:pt idx="3088">
                  <c:v>51.483333333333334</c:v>
                </c:pt>
                <c:pt idx="3089">
                  <c:v>51.5</c:v>
                </c:pt>
                <c:pt idx="3090">
                  <c:v>51.516666666666545</c:v>
                </c:pt>
                <c:pt idx="3091">
                  <c:v>51.533333333333331</c:v>
                </c:pt>
                <c:pt idx="3092">
                  <c:v>51.55</c:v>
                </c:pt>
                <c:pt idx="3093">
                  <c:v>51.566666666666578</c:v>
                </c:pt>
                <c:pt idx="3094">
                  <c:v>51.583333333333336</c:v>
                </c:pt>
                <c:pt idx="3095">
                  <c:v>51.6</c:v>
                </c:pt>
                <c:pt idx="3096">
                  <c:v>51.616666666666546</c:v>
                </c:pt>
                <c:pt idx="3097">
                  <c:v>51.633333333333333</c:v>
                </c:pt>
                <c:pt idx="3098">
                  <c:v>51.65</c:v>
                </c:pt>
                <c:pt idx="3099">
                  <c:v>51.666666666666579</c:v>
                </c:pt>
                <c:pt idx="3100">
                  <c:v>51.68333333333333</c:v>
                </c:pt>
                <c:pt idx="3101">
                  <c:v>51.7</c:v>
                </c:pt>
                <c:pt idx="3102">
                  <c:v>51.716666666666562</c:v>
                </c:pt>
                <c:pt idx="3103">
                  <c:v>51.733333333333363</c:v>
                </c:pt>
                <c:pt idx="3104">
                  <c:v>51.75</c:v>
                </c:pt>
                <c:pt idx="3105">
                  <c:v>51.766666666666588</c:v>
                </c:pt>
                <c:pt idx="3106">
                  <c:v>51.783333333333331</c:v>
                </c:pt>
                <c:pt idx="3107">
                  <c:v>51.8</c:v>
                </c:pt>
                <c:pt idx="3108">
                  <c:v>51.816666666666535</c:v>
                </c:pt>
                <c:pt idx="3109">
                  <c:v>51.833333333333336</c:v>
                </c:pt>
                <c:pt idx="3110">
                  <c:v>51.85</c:v>
                </c:pt>
                <c:pt idx="3111">
                  <c:v>51.866666666666546</c:v>
                </c:pt>
                <c:pt idx="3112">
                  <c:v>51.883333333333326</c:v>
                </c:pt>
                <c:pt idx="3113">
                  <c:v>51.9</c:v>
                </c:pt>
                <c:pt idx="3114">
                  <c:v>51.916666666666536</c:v>
                </c:pt>
                <c:pt idx="3115">
                  <c:v>51.93333333333333</c:v>
                </c:pt>
                <c:pt idx="3116">
                  <c:v>51.95</c:v>
                </c:pt>
                <c:pt idx="3117">
                  <c:v>51.966666666666562</c:v>
                </c:pt>
                <c:pt idx="3118">
                  <c:v>51.983333333333334</c:v>
                </c:pt>
                <c:pt idx="3119">
                  <c:v>52</c:v>
                </c:pt>
                <c:pt idx="3120">
                  <c:v>52.016666666666545</c:v>
                </c:pt>
                <c:pt idx="3121">
                  <c:v>52.033333333333331</c:v>
                </c:pt>
                <c:pt idx="3122">
                  <c:v>52.05</c:v>
                </c:pt>
                <c:pt idx="3123">
                  <c:v>52.066666666666578</c:v>
                </c:pt>
                <c:pt idx="3124">
                  <c:v>52.083333333333336</c:v>
                </c:pt>
                <c:pt idx="3125">
                  <c:v>52.1</c:v>
                </c:pt>
                <c:pt idx="3126">
                  <c:v>52.116666666666546</c:v>
                </c:pt>
                <c:pt idx="3127">
                  <c:v>52.133333333333333</c:v>
                </c:pt>
                <c:pt idx="3128">
                  <c:v>52.15</c:v>
                </c:pt>
                <c:pt idx="3129">
                  <c:v>52.166666666666579</c:v>
                </c:pt>
                <c:pt idx="3130">
                  <c:v>52.18333333333333</c:v>
                </c:pt>
                <c:pt idx="3131">
                  <c:v>52.2</c:v>
                </c:pt>
                <c:pt idx="3132">
                  <c:v>52.216666666666562</c:v>
                </c:pt>
                <c:pt idx="3133">
                  <c:v>52.233333333333363</c:v>
                </c:pt>
                <c:pt idx="3134">
                  <c:v>52.25</c:v>
                </c:pt>
                <c:pt idx="3135">
                  <c:v>52.266666666666588</c:v>
                </c:pt>
                <c:pt idx="3136">
                  <c:v>52.283333333333331</c:v>
                </c:pt>
                <c:pt idx="3137">
                  <c:v>52.3</c:v>
                </c:pt>
                <c:pt idx="3138">
                  <c:v>52.316666666666535</c:v>
                </c:pt>
                <c:pt idx="3139">
                  <c:v>52.333333333333336</c:v>
                </c:pt>
                <c:pt idx="3140">
                  <c:v>52.35</c:v>
                </c:pt>
                <c:pt idx="3141">
                  <c:v>52.366666666666546</c:v>
                </c:pt>
                <c:pt idx="3142">
                  <c:v>52.383333333333326</c:v>
                </c:pt>
                <c:pt idx="3143">
                  <c:v>52.4</c:v>
                </c:pt>
                <c:pt idx="3144">
                  <c:v>52.416666666666536</c:v>
                </c:pt>
                <c:pt idx="3145">
                  <c:v>52.43333333333333</c:v>
                </c:pt>
                <c:pt idx="3146">
                  <c:v>52.45</c:v>
                </c:pt>
                <c:pt idx="3147">
                  <c:v>52.466666666666562</c:v>
                </c:pt>
                <c:pt idx="3148">
                  <c:v>52.483333333333334</c:v>
                </c:pt>
                <c:pt idx="3149">
                  <c:v>52.5</c:v>
                </c:pt>
                <c:pt idx="3150">
                  <c:v>52.516666666666545</c:v>
                </c:pt>
                <c:pt idx="3151">
                  <c:v>52.533333333333331</c:v>
                </c:pt>
                <c:pt idx="3152">
                  <c:v>52.55</c:v>
                </c:pt>
                <c:pt idx="3153">
                  <c:v>52.566666666666578</c:v>
                </c:pt>
                <c:pt idx="3154">
                  <c:v>52.583333333333336</c:v>
                </c:pt>
                <c:pt idx="3155">
                  <c:v>52.6</c:v>
                </c:pt>
                <c:pt idx="3156">
                  <c:v>52.616666666666546</c:v>
                </c:pt>
                <c:pt idx="3157">
                  <c:v>52.633333333333333</c:v>
                </c:pt>
                <c:pt idx="3158">
                  <c:v>52.65</c:v>
                </c:pt>
                <c:pt idx="3159">
                  <c:v>52.666666666666579</c:v>
                </c:pt>
                <c:pt idx="3160">
                  <c:v>52.68333333333333</c:v>
                </c:pt>
                <c:pt idx="3161">
                  <c:v>52.7</c:v>
                </c:pt>
                <c:pt idx="3162">
                  <c:v>52.716666666666562</c:v>
                </c:pt>
                <c:pt idx="3163">
                  <c:v>52.733333333333363</c:v>
                </c:pt>
                <c:pt idx="3164">
                  <c:v>52.75</c:v>
                </c:pt>
                <c:pt idx="3165">
                  <c:v>52.766666666666588</c:v>
                </c:pt>
                <c:pt idx="3166">
                  <c:v>52.783333333333331</c:v>
                </c:pt>
                <c:pt idx="3167">
                  <c:v>52.8</c:v>
                </c:pt>
                <c:pt idx="3168">
                  <c:v>52.816666666666535</c:v>
                </c:pt>
                <c:pt idx="3169">
                  <c:v>52.833333333333336</c:v>
                </c:pt>
                <c:pt idx="3170">
                  <c:v>52.85</c:v>
                </c:pt>
                <c:pt idx="3171">
                  <c:v>52.866666666666546</c:v>
                </c:pt>
                <c:pt idx="3172">
                  <c:v>52.883333333333326</c:v>
                </c:pt>
                <c:pt idx="3173">
                  <c:v>52.9</c:v>
                </c:pt>
                <c:pt idx="3174">
                  <c:v>52.916666666666536</c:v>
                </c:pt>
                <c:pt idx="3175">
                  <c:v>52.93333333333333</c:v>
                </c:pt>
                <c:pt idx="3176">
                  <c:v>52.95</c:v>
                </c:pt>
                <c:pt idx="3177">
                  <c:v>52.966666666666562</c:v>
                </c:pt>
                <c:pt idx="3178">
                  <c:v>52.983333333333334</c:v>
                </c:pt>
                <c:pt idx="3179">
                  <c:v>53</c:v>
                </c:pt>
                <c:pt idx="3180">
                  <c:v>53.016666666666545</c:v>
                </c:pt>
                <c:pt idx="3181">
                  <c:v>53.033333333333331</c:v>
                </c:pt>
                <c:pt idx="3182">
                  <c:v>53.05</c:v>
                </c:pt>
                <c:pt idx="3183">
                  <c:v>53.066666666666578</c:v>
                </c:pt>
                <c:pt idx="3184">
                  <c:v>53.083333333333336</c:v>
                </c:pt>
                <c:pt idx="3185">
                  <c:v>53.1</c:v>
                </c:pt>
                <c:pt idx="3186">
                  <c:v>53.116666666666546</c:v>
                </c:pt>
                <c:pt idx="3187">
                  <c:v>53.133333333333333</c:v>
                </c:pt>
                <c:pt idx="3188">
                  <c:v>53.15</c:v>
                </c:pt>
                <c:pt idx="3189">
                  <c:v>53.166666666666579</c:v>
                </c:pt>
                <c:pt idx="3190">
                  <c:v>53.18333333333333</c:v>
                </c:pt>
                <c:pt idx="3191">
                  <c:v>53.2</c:v>
                </c:pt>
                <c:pt idx="3192">
                  <c:v>53.216666666666562</c:v>
                </c:pt>
                <c:pt idx="3193">
                  <c:v>53.233333333333363</c:v>
                </c:pt>
                <c:pt idx="3194">
                  <c:v>53.25</c:v>
                </c:pt>
                <c:pt idx="3195">
                  <c:v>53.266666666666588</c:v>
                </c:pt>
                <c:pt idx="3196">
                  <c:v>53.283333333333331</c:v>
                </c:pt>
                <c:pt idx="3197">
                  <c:v>53.3</c:v>
                </c:pt>
                <c:pt idx="3198">
                  <c:v>53.316666666666535</c:v>
                </c:pt>
                <c:pt idx="3199">
                  <c:v>53.333333333333336</c:v>
                </c:pt>
                <c:pt idx="3200">
                  <c:v>53.35</c:v>
                </c:pt>
                <c:pt idx="3201">
                  <c:v>53.366666666666546</c:v>
                </c:pt>
                <c:pt idx="3202">
                  <c:v>53.383333333333326</c:v>
                </c:pt>
                <c:pt idx="3203">
                  <c:v>53.4</c:v>
                </c:pt>
                <c:pt idx="3204">
                  <c:v>53.416666666666536</c:v>
                </c:pt>
                <c:pt idx="3205">
                  <c:v>53.43333333333333</c:v>
                </c:pt>
                <c:pt idx="3206">
                  <c:v>53.45</c:v>
                </c:pt>
                <c:pt idx="3207">
                  <c:v>53.466666666666562</c:v>
                </c:pt>
                <c:pt idx="3208">
                  <c:v>53.483333333333334</c:v>
                </c:pt>
                <c:pt idx="3209">
                  <c:v>53.5</c:v>
                </c:pt>
                <c:pt idx="3210">
                  <c:v>53.516666666666545</c:v>
                </c:pt>
                <c:pt idx="3211">
                  <c:v>53.533333333333331</c:v>
                </c:pt>
                <c:pt idx="3212">
                  <c:v>53.55</c:v>
                </c:pt>
                <c:pt idx="3213">
                  <c:v>53.566666666666578</c:v>
                </c:pt>
                <c:pt idx="3214">
                  <c:v>53.583333333333336</c:v>
                </c:pt>
                <c:pt idx="3215">
                  <c:v>53.6</c:v>
                </c:pt>
                <c:pt idx="3216">
                  <c:v>53.616666666666546</c:v>
                </c:pt>
                <c:pt idx="3217">
                  <c:v>53.633333333333333</c:v>
                </c:pt>
                <c:pt idx="3218">
                  <c:v>53.65</c:v>
                </c:pt>
                <c:pt idx="3219">
                  <c:v>53.666666666666579</c:v>
                </c:pt>
                <c:pt idx="3220">
                  <c:v>53.68333333333333</c:v>
                </c:pt>
                <c:pt idx="3221">
                  <c:v>53.7</c:v>
                </c:pt>
                <c:pt idx="3222">
                  <c:v>53.716666666666562</c:v>
                </c:pt>
                <c:pt idx="3223">
                  <c:v>53.733333333333363</c:v>
                </c:pt>
                <c:pt idx="3224">
                  <c:v>53.75</c:v>
                </c:pt>
                <c:pt idx="3225">
                  <c:v>53.766666666666588</c:v>
                </c:pt>
                <c:pt idx="3226">
                  <c:v>53.783333333333331</c:v>
                </c:pt>
                <c:pt idx="3227">
                  <c:v>53.8</c:v>
                </c:pt>
                <c:pt idx="3228">
                  <c:v>53.816666666666535</c:v>
                </c:pt>
                <c:pt idx="3229">
                  <c:v>53.833333333333336</c:v>
                </c:pt>
                <c:pt idx="3230">
                  <c:v>53.85</c:v>
                </c:pt>
                <c:pt idx="3231">
                  <c:v>53.866666666666546</c:v>
                </c:pt>
                <c:pt idx="3232">
                  <c:v>53.883333333333326</c:v>
                </c:pt>
                <c:pt idx="3233">
                  <c:v>53.9</c:v>
                </c:pt>
                <c:pt idx="3234">
                  <c:v>53.916666666666536</c:v>
                </c:pt>
                <c:pt idx="3235">
                  <c:v>53.93333333333333</c:v>
                </c:pt>
                <c:pt idx="3236">
                  <c:v>53.95</c:v>
                </c:pt>
                <c:pt idx="3237">
                  <c:v>53.966666666666562</c:v>
                </c:pt>
                <c:pt idx="3238">
                  <c:v>53.983333333333334</c:v>
                </c:pt>
                <c:pt idx="3239">
                  <c:v>54</c:v>
                </c:pt>
                <c:pt idx="3240">
                  <c:v>54.016666666666545</c:v>
                </c:pt>
                <c:pt idx="3241">
                  <c:v>54.033333333333331</c:v>
                </c:pt>
                <c:pt idx="3242">
                  <c:v>54.05</c:v>
                </c:pt>
                <c:pt idx="3243">
                  <c:v>54.066666666666578</c:v>
                </c:pt>
                <c:pt idx="3244">
                  <c:v>54.083333333333336</c:v>
                </c:pt>
                <c:pt idx="3245">
                  <c:v>54.1</c:v>
                </c:pt>
                <c:pt idx="3246">
                  <c:v>54.116666666666546</c:v>
                </c:pt>
                <c:pt idx="3247">
                  <c:v>54.133333333333333</c:v>
                </c:pt>
                <c:pt idx="3248">
                  <c:v>54.15</c:v>
                </c:pt>
                <c:pt idx="3249">
                  <c:v>54.166666666666579</c:v>
                </c:pt>
                <c:pt idx="3250">
                  <c:v>54.18333333333333</c:v>
                </c:pt>
                <c:pt idx="3251">
                  <c:v>54.2</c:v>
                </c:pt>
                <c:pt idx="3252">
                  <c:v>54.216666666666562</c:v>
                </c:pt>
                <c:pt idx="3253">
                  <c:v>54.233333333333363</c:v>
                </c:pt>
                <c:pt idx="3254">
                  <c:v>54.25</c:v>
                </c:pt>
                <c:pt idx="3255">
                  <c:v>54.266666666666588</c:v>
                </c:pt>
                <c:pt idx="3256">
                  <c:v>54.283333333333331</c:v>
                </c:pt>
                <c:pt idx="3257">
                  <c:v>54.3</c:v>
                </c:pt>
                <c:pt idx="3258">
                  <c:v>54.316666666666535</c:v>
                </c:pt>
                <c:pt idx="3259">
                  <c:v>54.333333333333336</c:v>
                </c:pt>
                <c:pt idx="3260">
                  <c:v>54.35</c:v>
                </c:pt>
                <c:pt idx="3261">
                  <c:v>54.366666666666546</c:v>
                </c:pt>
                <c:pt idx="3262">
                  <c:v>54.383333333333326</c:v>
                </c:pt>
                <c:pt idx="3263">
                  <c:v>54.4</c:v>
                </c:pt>
                <c:pt idx="3264">
                  <c:v>54.416666666666536</c:v>
                </c:pt>
                <c:pt idx="3265">
                  <c:v>54.43333333333333</c:v>
                </c:pt>
                <c:pt idx="3266">
                  <c:v>54.45</c:v>
                </c:pt>
                <c:pt idx="3267">
                  <c:v>54.466666666666562</c:v>
                </c:pt>
                <c:pt idx="3268">
                  <c:v>54.483333333333334</c:v>
                </c:pt>
                <c:pt idx="3269">
                  <c:v>54.5</c:v>
                </c:pt>
                <c:pt idx="3270">
                  <c:v>54.516666666666545</c:v>
                </c:pt>
                <c:pt idx="3271">
                  <c:v>54.533333333333331</c:v>
                </c:pt>
                <c:pt idx="3272">
                  <c:v>54.55</c:v>
                </c:pt>
                <c:pt idx="3273">
                  <c:v>54.566666666666578</c:v>
                </c:pt>
                <c:pt idx="3274">
                  <c:v>54.583333333333336</c:v>
                </c:pt>
                <c:pt idx="3275">
                  <c:v>54.6</c:v>
                </c:pt>
                <c:pt idx="3276">
                  <c:v>54.616666666666546</c:v>
                </c:pt>
                <c:pt idx="3277">
                  <c:v>54.633333333333333</c:v>
                </c:pt>
                <c:pt idx="3278">
                  <c:v>54.65</c:v>
                </c:pt>
                <c:pt idx="3279">
                  <c:v>54.666666666666579</c:v>
                </c:pt>
                <c:pt idx="3280">
                  <c:v>54.68333333333333</c:v>
                </c:pt>
                <c:pt idx="3281">
                  <c:v>54.7</c:v>
                </c:pt>
                <c:pt idx="3282">
                  <c:v>54.716666666666562</c:v>
                </c:pt>
                <c:pt idx="3283">
                  <c:v>54.733333333333363</c:v>
                </c:pt>
                <c:pt idx="3284">
                  <c:v>54.75</c:v>
                </c:pt>
                <c:pt idx="3285">
                  <c:v>54.766666666666588</c:v>
                </c:pt>
                <c:pt idx="3286">
                  <c:v>54.783333333333331</c:v>
                </c:pt>
                <c:pt idx="3287">
                  <c:v>54.8</c:v>
                </c:pt>
                <c:pt idx="3288">
                  <c:v>54.816666666666535</c:v>
                </c:pt>
                <c:pt idx="3289">
                  <c:v>54.833333333333336</c:v>
                </c:pt>
                <c:pt idx="3290">
                  <c:v>54.85</c:v>
                </c:pt>
                <c:pt idx="3291">
                  <c:v>54.866666666666546</c:v>
                </c:pt>
                <c:pt idx="3292">
                  <c:v>54.883333333333326</c:v>
                </c:pt>
                <c:pt idx="3293">
                  <c:v>54.9</c:v>
                </c:pt>
                <c:pt idx="3294">
                  <c:v>54.916666666666536</c:v>
                </c:pt>
                <c:pt idx="3295">
                  <c:v>54.93333333333333</c:v>
                </c:pt>
                <c:pt idx="3296">
                  <c:v>54.95</c:v>
                </c:pt>
                <c:pt idx="3297">
                  <c:v>54.966666666666562</c:v>
                </c:pt>
                <c:pt idx="3298">
                  <c:v>54.983333333333334</c:v>
                </c:pt>
                <c:pt idx="3299">
                  <c:v>55</c:v>
                </c:pt>
                <c:pt idx="3300">
                  <c:v>55.016666666666545</c:v>
                </c:pt>
                <c:pt idx="3301">
                  <c:v>55.033333333333331</c:v>
                </c:pt>
                <c:pt idx="3302">
                  <c:v>55.05</c:v>
                </c:pt>
                <c:pt idx="3303">
                  <c:v>55.066666666666578</c:v>
                </c:pt>
                <c:pt idx="3304">
                  <c:v>55.083333333333336</c:v>
                </c:pt>
                <c:pt idx="3305">
                  <c:v>55.1</c:v>
                </c:pt>
                <c:pt idx="3306">
                  <c:v>55.116666666666546</c:v>
                </c:pt>
                <c:pt idx="3307">
                  <c:v>55.133333333333333</c:v>
                </c:pt>
                <c:pt idx="3308">
                  <c:v>55.15</c:v>
                </c:pt>
                <c:pt idx="3309">
                  <c:v>55.166666666666579</c:v>
                </c:pt>
                <c:pt idx="3310">
                  <c:v>55.18333333333333</c:v>
                </c:pt>
                <c:pt idx="3311">
                  <c:v>55.2</c:v>
                </c:pt>
                <c:pt idx="3312">
                  <c:v>55.216666666666562</c:v>
                </c:pt>
                <c:pt idx="3313">
                  <c:v>55.233333333333363</c:v>
                </c:pt>
                <c:pt idx="3314">
                  <c:v>55.25</c:v>
                </c:pt>
                <c:pt idx="3315">
                  <c:v>55.266666666666588</c:v>
                </c:pt>
                <c:pt idx="3316">
                  <c:v>55.283333333333331</c:v>
                </c:pt>
                <c:pt idx="3317">
                  <c:v>55.3</c:v>
                </c:pt>
                <c:pt idx="3318">
                  <c:v>55.316666666666535</c:v>
                </c:pt>
                <c:pt idx="3319">
                  <c:v>55.333333333333336</c:v>
                </c:pt>
                <c:pt idx="3320">
                  <c:v>55.35</c:v>
                </c:pt>
                <c:pt idx="3321">
                  <c:v>55.366666666666546</c:v>
                </c:pt>
                <c:pt idx="3322">
                  <c:v>55.383333333333326</c:v>
                </c:pt>
                <c:pt idx="3323">
                  <c:v>55.4</c:v>
                </c:pt>
                <c:pt idx="3324">
                  <c:v>55.416666666666536</c:v>
                </c:pt>
                <c:pt idx="3325">
                  <c:v>55.43333333333333</c:v>
                </c:pt>
                <c:pt idx="3326">
                  <c:v>55.45</c:v>
                </c:pt>
                <c:pt idx="3327">
                  <c:v>55.466666666666562</c:v>
                </c:pt>
                <c:pt idx="3328">
                  <c:v>55.483333333333334</c:v>
                </c:pt>
                <c:pt idx="3329">
                  <c:v>55.5</c:v>
                </c:pt>
                <c:pt idx="3330">
                  <c:v>55.516666666666545</c:v>
                </c:pt>
                <c:pt idx="3331">
                  <c:v>55.533333333333331</c:v>
                </c:pt>
                <c:pt idx="3332">
                  <c:v>55.55</c:v>
                </c:pt>
                <c:pt idx="3333">
                  <c:v>55.566666666666578</c:v>
                </c:pt>
                <c:pt idx="3334">
                  <c:v>55.583333333333336</c:v>
                </c:pt>
                <c:pt idx="3335">
                  <c:v>55.6</c:v>
                </c:pt>
                <c:pt idx="3336">
                  <c:v>55.616666666666546</c:v>
                </c:pt>
                <c:pt idx="3337">
                  <c:v>55.633333333333333</c:v>
                </c:pt>
                <c:pt idx="3338">
                  <c:v>55.65</c:v>
                </c:pt>
                <c:pt idx="3339">
                  <c:v>55.666666666666579</c:v>
                </c:pt>
                <c:pt idx="3340">
                  <c:v>55.68333333333333</c:v>
                </c:pt>
                <c:pt idx="3341">
                  <c:v>55.7</c:v>
                </c:pt>
                <c:pt idx="3342">
                  <c:v>55.716666666666562</c:v>
                </c:pt>
                <c:pt idx="3343">
                  <c:v>55.733333333333363</c:v>
                </c:pt>
                <c:pt idx="3344">
                  <c:v>55.75</c:v>
                </c:pt>
                <c:pt idx="3345">
                  <c:v>55.766666666666588</c:v>
                </c:pt>
                <c:pt idx="3346">
                  <c:v>55.783333333333331</c:v>
                </c:pt>
                <c:pt idx="3347">
                  <c:v>55.8</c:v>
                </c:pt>
                <c:pt idx="3348">
                  <c:v>55.816666666666535</c:v>
                </c:pt>
                <c:pt idx="3349">
                  <c:v>55.833333333333336</c:v>
                </c:pt>
                <c:pt idx="3350">
                  <c:v>55.85</c:v>
                </c:pt>
                <c:pt idx="3351">
                  <c:v>55.866666666666546</c:v>
                </c:pt>
                <c:pt idx="3352">
                  <c:v>55.883333333333326</c:v>
                </c:pt>
                <c:pt idx="3353">
                  <c:v>55.9</c:v>
                </c:pt>
                <c:pt idx="3354">
                  <c:v>55.916666666666536</c:v>
                </c:pt>
                <c:pt idx="3355">
                  <c:v>55.93333333333333</c:v>
                </c:pt>
                <c:pt idx="3356">
                  <c:v>55.95</c:v>
                </c:pt>
                <c:pt idx="3357">
                  <c:v>55.966666666666562</c:v>
                </c:pt>
                <c:pt idx="3358">
                  <c:v>55.983333333333334</c:v>
                </c:pt>
                <c:pt idx="3359">
                  <c:v>56</c:v>
                </c:pt>
                <c:pt idx="3360">
                  <c:v>56.016666666666545</c:v>
                </c:pt>
                <c:pt idx="3361">
                  <c:v>56.033333333333331</c:v>
                </c:pt>
                <c:pt idx="3362">
                  <c:v>56.05</c:v>
                </c:pt>
                <c:pt idx="3363">
                  <c:v>56.066666666666578</c:v>
                </c:pt>
                <c:pt idx="3364">
                  <c:v>56.083333333333336</c:v>
                </c:pt>
                <c:pt idx="3365">
                  <c:v>56.1</c:v>
                </c:pt>
                <c:pt idx="3366">
                  <c:v>56.116666666666546</c:v>
                </c:pt>
                <c:pt idx="3367">
                  <c:v>56.133333333333333</c:v>
                </c:pt>
                <c:pt idx="3368">
                  <c:v>56.15</c:v>
                </c:pt>
                <c:pt idx="3369">
                  <c:v>56.166666666666579</c:v>
                </c:pt>
                <c:pt idx="3370">
                  <c:v>56.18333333333333</c:v>
                </c:pt>
                <c:pt idx="3371">
                  <c:v>56.2</c:v>
                </c:pt>
                <c:pt idx="3372">
                  <c:v>56.216666666666562</c:v>
                </c:pt>
                <c:pt idx="3373">
                  <c:v>56.233333333333363</c:v>
                </c:pt>
                <c:pt idx="3374">
                  <c:v>56.25</c:v>
                </c:pt>
                <c:pt idx="3375">
                  <c:v>56.266666666666588</c:v>
                </c:pt>
                <c:pt idx="3376">
                  <c:v>56.283333333333331</c:v>
                </c:pt>
                <c:pt idx="3377">
                  <c:v>56.3</c:v>
                </c:pt>
                <c:pt idx="3378">
                  <c:v>56.316666666666535</c:v>
                </c:pt>
                <c:pt idx="3379">
                  <c:v>56.333333333333336</c:v>
                </c:pt>
                <c:pt idx="3380">
                  <c:v>56.35</c:v>
                </c:pt>
                <c:pt idx="3381">
                  <c:v>56.366666666666546</c:v>
                </c:pt>
                <c:pt idx="3382">
                  <c:v>56.383333333333326</c:v>
                </c:pt>
                <c:pt idx="3383">
                  <c:v>56.4</c:v>
                </c:pt>
                <c:pt idx="3384">
                  <c:v>56.416666666666536</c:v>
                </c:pt>
                <c:pt idx="3385">
                  <c:v>56.43333333333333</c:v>
                </c:pt>
                <c:pt idx="3386">
                  <c:v>56.45</c:v>
                </c:pt>
                <c:pt idx="3387">
                  <c:v>56.466666666666562</c:v>
                </c:pt>
                <c:pt idx="3388">
                  <c:v>56.483333333333334</c:v>
                </c:pt>
                <c:pt idx="3389">
                  <c:v>56.5</c:v>
                </c:pt>
                <c:pt idx="3390">
                  <c:v>56.516666666666545</c:v>
                </c:pt>
                <c:pt idx="3391">
                  <c:v>56.533333333333331</c:v>
                </c:pt>
                <c:pt idx="3392">
                  <c:v>56.55</c:v>
                </c:pt>
                <c:pt idx="3393">
                  <c:v>56.566666666666578</c:v>
                </c:pt>
                <c:pt idx="3394">
                  <c:v>56.583333333333336</c:v>
                </c:pt>
                <c:pt idx="3395">
                  <c:v>56.6</c:v>
                </c:pt>
                <c:pt idx="3396">
                  <c:v>56.616666666666546</c:v>
                </c:pt>
                <c:pt idx="3397">
                  <c:v>56.633333333333333</c:v>
                </c:pt>
                <c:pt idx="3398">
                  <c:v>56.65</c:v>
                </c:pt>
                <c:pt idx="3399">
                  <c:v>56.666666666666579</c:v>
                </c:pt>
                <c:pt idx="3400">
                  <c:v>56.68333333333333</c:v>
                </c:pt>
                <c:pt idx="3401">
                  <c:v>56.7</c:v>
                </c:pt>
                <c:pt idx="3402">
                  <c:v>56.716666666666562</c:v>
                </c:pt>
                <c:pt idx="3403">
                  <c:v>56.733333333333363</c:v>
                </c:pt>
                <c:pt idx="3404">
                  <c:v>56.75</c:v>
                </c:pt>
                <c:pt idx="3405">
                  <c:v>56.766666666666588</c:v>
                </c:pt>
                <c:pt idx="3406">
                  <c:v>56.783333333333331</c:v>
                </c:pt>
                <c:pt idx="3407">
                  <c:v>56.8</c:v>
                </c:pt>
                <c:pt idx="3408">
                  <c:v>56.816666666666535</c:v>
                </c:pt>
                <c:pt idx="3409">
                  <c:v>56.833333333333336</c:v>
                </c:pt>
                <c:pt idx="3410">
                  <c:v>56.85</c:v>
                </c:pt>
                <c:pt idx="3411">
                  <c:v>56.866666666666546</c:v>
                </c:pt>
                <c:pt idx="3412">
                  <c:v>56.883333333333326</c:v>
                </c:pt>
                <c:pt idx="3413">
                  <c:v>56.9</c:v>
                </c:pt>
                <c:pt idx="3414">
                  <c:v>56.916666666666536</c:v>
                </c:pt>
                <c:pt idx="3415">
                  <c:v>56.93333333333333</c:v>
                </c:pt>
                <c:pt idx="3416">
                  <c:v>56.95</c:v>
                </c:pt>
                <c:pt idx="3417">
                  <c:v>56.966666666666562</c:v>
                </c:pt>
                <c:pt idx="3418">
                  <c:v>56.983333333333334</c:v>
                </c:pt>
                <c:pt idx="3419">
                  <c:v>57</c:v>
                </c:pt>
                <c:pt idx="3420">
                  <c:v>57.016666666666545</c:v>
                </c:pt>
                <c:pt idx="3421">
                  <c:v>57.033333333333331</c:v>
                </c:pt>
                <c:pt idx="3422">
                  <c:v>57.05</c:v>
                </c:pt>
                <c:pt idx="3423">
                  <c:v>57.066666666666578</c:v>
                </c:pt>
                <c:pt idx="3424">
                  <c:v>57.083333333333336</c:v>
                </c:pt>
                <c:pt idx="3425">
                  <c:v>57.1</c:v>
                </c:pt>
                <c:pt idx="3426">
                  <c:v>57.116666666666546</c:v>
                </c:pt>
                <c:pt idx="3427">
                  <c:v>57.133333333333333</c:v>
                </c:pt>
                <c:pt idx="3428">
                  <c:v>57.15</c:v>
                </c:pt>
                <c:pt idx="3429">
                  <c:v>57.166666666666579</c:v>
                </c:pt>
                <c:pt idx="3430">
                  <c:v>57.18333333333333</c:v>
                </c:pt>
                <c:pt idx="3431">
                  <c:v>57.2</c:v>
                </c:pt>
                <c:pt idx="3432">
                  <c:v>57.216666666666562</c:v>
                </c:pt>
                <c:pt idx="3433">
                  <c:v>57.233333333333363</c:v>
                </c:pt>
                <c:pt idx="3434">
                  <c:v>57.25</c:v>
                </c:pt>
                <c:pt idx="3435">
                  <c:v>57.266666666666588</c:v>
                </c:pt>
                <c:pt idx="3436">
                  <c:v>57.283333333333331</c:v>
                </c:pt>
                <c:pt idx="3437">
                  <c:v>57.3</c:v>
                </c:pt>
                <c:pt idx="3438">
                  <c:v>57.316666666666535</c:v>
                </c:pt>
                <c:pt idx="3439">
                  <c:v>57.333333333333336</c:v>
                </c:pt>
                <c:pt idx="3440">
                  <c:v>57.35</c:v>
                </c:pt>
                <c:pt idx="3441">
                  <c:v>57.366666666666546</c:v>
                </c:pt>
                <c:pt idx="3442">
                  <c:v>57.383333333333326</c:v>
                </c:pt>
                <c:pt idx="3443">
                  <c:v>57.4</c:v>
                </c:pt>
                <c:pt idx="3444">
                  <c:v>57.416666666666536</c:v>
                </c:pt>
                <c:pt idx="3445">
                  <c:v>57.43333333333333</c:v>
                </c:pt>
                <c:pt idx="3446">
                  <c:v>57.45</c:v>
                </c:pt>
                <c:pt idx="3447">
                  <c:v>57.466666666666562</c:v>
                </c:pt>
                <c:pt idx="3448">
                  <c:v>57.483333333333334</c:v>
                </c:pt>
                <c:pt idx="3449">
                  <c:v>57.5</c:v>
                </c:pt>
                <c:pt idx="3450">
                  <c:v>57.516666666666545</c:v>
                </c:pt>
                <c:pt idx="3451">
                  <c:v>57.533333333333331</c:v>
                </c:pt>
                <c:pt idx="3452">
                  <c:v>57.55</c:v>
                </c:pt>
                <c:pt idx="3453">
                  <c:v>57.566666666666578</c:v>
                </c:pt>
                <c:pt idx="3454">
                  <c:v>57.583333333333336</c:v>
                </c:pt>
                <c:pt idx="3455">
                  <c:v>57.6</c:v>
                </c:pt>
                <c:pt idx="3456">
                  <c:v>57.616666666666546</c:v>
                </c:pt>
                <c:pt idx="3457">
                  <c:v>57.633333333333333</c:v>
                </c:pt>
                <c:pt idx="3458">
                  <c:v>57.65</c:v>
                </c:pt>
                <c:pt idx="3459">
                  <c:v>57.666666666666579</c:v>
                </c:pt>
                <c:pt idx="3460">
                  <c:v>57.68333333333333</c:v>
                </c:pt>
                <c:pt idx="3461">
                  <c:v>57.7</c:v>
                </c:pt>
                <c:pt idx="3462">
                  <c:v>57.716666666666562</c:v>
                </c:pt>
                <c:pt idx="3463">
                  <c:v>57.733333333333363</c:v>
                </c:pt>
                <c:pt idx="3464">
                  <c:v>57.75</c:v>
                </c:pt>
                <c:pt idx="3465">
                  <c:v>57.766666666666588</c:v>
                </c:pt>
                <c:pt idx="3466">
                  <c:v>57.783333333333331</c:v>
                </c:pt>
                <c:pt idx="3467">
                  <c:v>57.8</c:v>
                </c:pt>
                <c:pt idx="3468">
                  <c:v>57.816666666666535</c:v>
                </c:pt>
                <c:pt idx="3469">
                  <c:v>57.833333333333336</c:v>
                </c:pt>
                <c:pt idx="3470">
                  <c:v>57.85</c:v>
                </c:pt>
                <c:pt idx="3471">
                  <c:v>57.866666666666546</c:v>
                </c:pt>
                <c:pt idx="3472">
                  <c:v>57.883333333333326</c:v>
                </c:pt>
                <c:pt idx="3473">
                  <c:v>57.9</c:v>
                </c:pt>
                <c:pt idx="3474">
                  <c:v>57.916666666666536</c:v>
                </c:pt>
                <c:pt idx="3475">
                  <c:v>57.93333333333333</c:v>
                </c:pt>
                <c:pt idx="3476">
                  <c:v>57.95</c:v>
                </c:pt>
                <c:pt idx="3477">
                  <c:v>57.966666666666562</c:v>
                </c:pt>
                <c:pt idx="3478">
                  <c:v>57.983333333333334</c:v>
                </c:pt>
                <c:pt idx="3479">
                  <c:v>58</c:v>
                </c:pt>
                <c:pt idx="3480">
                  <c:v>58.016666666666545</c:v>
                </c:pt>
                <c:pt idx="3481">
                  <c:v>58.033333333333331</c:v>
                </c:pt>
                <c:pt idx="3482">
                  <c:v>58.05</c:v>
                </c:pt>
                <c:pt idx="3483">
                  <c:v>58.066666666666578</c:v>
                </c:pt>
                <c:pt idx="3484">
                  <c:v>58.083333333333336</c:v>
                </c:pt>
                <c:pt idx="3485">
                  <c:v>58.1</c:v>
                </c:pt>
                <c:pt idx="3486">
                  <c:v>58.116666666666546</c:v>
                </c:pt>
                <c:pt idx="3487">
                  <c:v>58.133333333333333</c:v>
                </c:pt>
                <c:pt idx="3488">
                  <c:v>58.15</c:v>
                </c:pt>
                <c:pt idx="3489">
                  <c:v>58.166666666666579</c:v>
                </c:pt>
                <c:pt idx="3490">
                  <c:v>58.18333333333333</c:v>
                </c:pt>
                <c:pt idx="3491">
                  <c:v>58.2</c:v>
                </c:pt>
                <c:pt idx="3492">
                  <c:v>58.216666666666562</c:v>
                </c:pt>
                <c:pt idx="3493">
                  <c:v>58.233333333333363</c:v>
                </c:pt>
                <c:pt idx="3494">
                  <c:v>58.25</c:v>
                </c:pt>
                <c:pt idx="3495">
                  <c:v>58.266666666666588</c:v>
                </c:pt>
                <c:pt idx="3496">
                  <c:v>58.283333333333331</c:v>
                </c:pt>
                <c:pt idx="3497">
                  <c:v>58.3</c:v>
                </c:pt>
                <c:pt idx="3498">
                  <c:v>58.316666666666535</c:v>
                </c:pt>
                <c:pt idx="3499">
                  <c:v>58.333333333333336</c:v>
                </c:pt>
                <c:pt idx="3500">
                  <c:v>58.35</c:v>
                </c:pt>
                <c:pt idx="3501">
                  <c:v>58.366666666666546</c:v>
                </c:pt>
                <c:pt idx="3502">
                  <c:v>58.383333333333326</c:v>
                </c:pt>
                <c:pt idx="3503">
                  <c:v>58.4</c:v>
                </c:pt>
                <c:pt idx="3504">
                  <c:v>58.416666666666536</c:v>
                </c:pt>
                <c:pt idx="3505">
                  <c:v>58.43333333333333</c:v>
                </c:pt>
                <c:pt idx="3506">
                  <c:v>58.45</c:v>
                </c:pt>
                <c:pt idx="3507">
                  <c:v>58.466666666666562</c:v>
                </c:pt>
                <c:pt idx="3508">
                  <c:v>58.483333333333334</c:v>
                </c:pt>
                <c:pt idx="3509">
                  <c:v>58.5</c:v>
                </c:pt>
                <c:pt idx="3510">
                  <c:v>58.516666666666545</c:v>
                </c:pt>
                <c:pt idx="3511">
                  <c:v>58.533333333333331</c:v>
                </c:pt>
                <c:pt idx="3512">
                  <c:v>58.55</c:v>
                </c:pt>
                <c:pt idx="3513">
                  <c:v>58.566666666666578</c:v>
                </c:pt>
                <c:pt idx="3514">
                  <c:v>58.583333333333336</c:v>
                </c:pt>
                <c:pt idx="3515">
                  <c:v>58.6</c:v>
                </c:pt>
                <c:pt idx="3516">
                  <c:v>58.616666666666546</c:v>
                </c:pt>
                <c:pt idx="3517">
                  <c:v>58.633333333333333</c:v>
                </c:pt>
                <c:pt idx="3518">
                  <c:v>58.65</c:v>
                </c:pt>
                <c:pt idx="3519">
                  <c:v>58.666666666666579</c:v>
                </c:pt>
                <c:pt idx="3520">
                  <c:v>58.68333333333333</c:v>
                </c:pt>
                <c:pt idx="3521">
                  <c:v>58.7</c:v>
                </c:pt>
                <c:pt idx="3522">
                  <c:v>58.716666666666562</c:v>
                </c:pt>
                <c:pt idx="3523">
                  <c:v>58.733333333333363</c:v>
                </c:pt>
                <c:pt idx="3524">
                  <c:v>58.75</c:v>
                </c:pt>
                <c:pt idx="3525">
                  <c:v>58.766666666666588</c:v>
                </c:pt>
                <c:pt idx="3526">
                  <c:v>58.783333333333331</c:v>
                </c:pt>
                <c:pt idx="3527">
                  <c:v>58.8</c:v>
                </c:pt>
                <c:pt idx="3528">
                  <c:v>58.816666666666535</c:v>
                </c:pt>
                <c:pt idx="3529">
                  <c:v>58.833333333333336</c:v>
                </c:pt>
                <c:pt idx="3530">
                  <c:v>58.85</c:v>
                </c:pt>
                <c:pt idx="3531">
                  <c:v>58.866666666666546</c:v>
                </c:pt>
                <c:pt idx="3532">
                  <c:v>58.883333333333326</c:v>
                </c:pt>
                <c:pt idx="3533">
                  <c:v>58.9</c:v>
                </c:pt>
                <c:pt idx="3534">
                  <c:v>58.916666666666536</c:v>
                </c:pt>
                <c:pt idx="3535">
                  <c:v>58.93333333333333</c:v>
                </c:pt>
                <c:pt idx="3536">
                  <c:v>58.95</c:v>
                </c:pt>
                <c:pt idx="3537">
                  <c:v>58.966666666666562</c:v>
                </c:pt>
                <c:pt idx="3538">
                  <c:v>58.983333333333334</c:v>
                </c:pt>
                <c:pt idx="3539">
                  <c:v>59</c:v>
                </c:pt>
                <c:pt idx="3540">
                  <c:v>59.016666666666545</c:v>
                </c:pt>
                <c:pt idx="3541">
                  <c:v>59.033333333333331</c:v>
                </c:pt>
                <c:pt idx="3542">
                  <c:v>59.05</c:v>
                </c:pt>
                <c:pt idx="3543">
                  <c:v>59.066666666666578</c:v>
                </c:pt>
                <c:pt idx="3544">
                  <c:v>59.083333333333336</c:v>
                </c:pt>
                <c:pt idx="3545">
                  <c:v>59.1</c:v>
                </c:pt>
                <c:pt idx="3546">
                  <c:v>59.116666666666546</c:v>
                </c:pt>
                <c:pt idx="3547">
                  <c:v>59.133333333333333</c:v>
                </c:pt>
                <c:pt idx="3548">
                  <c:v>59.15</c:v>
                </c:pt>
                <c:pt idx="3549">
                  <c:v>59.166666666666579</c:v>
                </c:pt>
                <c:pt idx="3550">
                  <c:v>59.18333333333333</c:v>
                </c:pt>
                <c:pt idx="3551">
                  <c:v>59.2</c:v>
                </c:pt>
                <c:pt idx="3552">
                  <c:v>59.216666666666562</c:v>
                </c:pt>
                <c:pt idx="3553">
                  <c:v>59.233333333333363</c:v>
                </c:pt>
                <c:pt idx="3554">
                  <c:v>59.25</c:v>
                </c:pt>
                <c:pt idx="3555">
                  <c:v>59.266666666666588</c:v>
                </c:pt>
                <c:pt idx="3556">
                  <c:v>59.283333333333331</c:v>
                </c:pt>
                <c:pt idx="3557">
                  <c:v>59.3</c:v>
                </c:pt>
                <c:pt idx="3558">
                  <c:v>59.316666666666535</c:v>
                </c:pt>
                <c:pt idx="3559">
                  <c:v>59.333333333333336</c:v>
                </c:pt>
                <c:pt idx="3560">
                  <c:v>59.35</c:v>
                </c:pt>
                <c:pt idx="3561">
                  <c:v>59.366666666666546</c:v>
                </c:pt>
                <c:pt idx="3562">
                  <c:v>59.383333333333326</c:v>
                </c:pt>
                <c:pt idx="3563">
                  <c:v>59.4</c:v>
                </c:pt>
                <c:pt idx="3564">
                  <c:v>59.416666666666536</c:v>
                </c:pt>
                <c:pt idx="3565">
                  <c:v>59.43333333333333</c:v>
                </c:pt>
                <c:pt idx="3566">
                  <c:v>59.45</c:v>
                </c:pt>
                <c:pt idx="3567">
                  <c:v>59.466666666666562</c:v>
                </c:pt>
                <c:pt idx="3568">
                  <c:v>59.483333333333334</c:v>
                </c:pt>
                <c:pt idx="3569">
                  <c:v>59.5</c:v>
                </c:pt>
                <c:pt idx="3570">
                  <c:v>59.516666666666545</c:v>
                </c:pt>
                <c:pt idx="3571">
                  <c:v>59.533333333333331</c:v>
                </c:pt>
                <c:pt idx="3572">
                  <c:v>59.55</c:v>
                </c:pt>
                <c:pt idx="3573">
                  <c:v>59.566666666666578</c:v>
                </c:pt>
                <c:pt idx="3574">
                  <c:v>59.583333333333336</c:v>
                </c:pt>
                <c:pt idx="3575">
                  <c:v>59.6</c:v>
                </c:pt>
                <c:pt idx="3576">
                  <c:v>59.616666666666546</c:v>
                </c:pt>
                <c:pt idx="3577">
                  <c:v>59.633333333333333</c:v>
                </c:pt>
                <c:pt idx="3578">
                  <c:v>59.65</c:v>
                </c:pt>
                <c:pt idx="3579">
                  <c:v>59.666666666666579</c:v>
                </c:pt>
                <c:pt idx="3580">
                  <c:v>59.68333333333333</c:v>
                </c:pt>
                <c:pt idx="3581">
                  <c:v>59.7</c:v>
                </c:pt>
                <c:pt idx="3582">
                  <c:v>59.716666666666562</c:v>
                </c:pt>
                <c:pt idx="3583">
                  <c:v>59.733333333333363</c:v>
                </c:pt>
                <c:pt idx="3584">
                  <c:v>59.75</c:v>
                </c:pt>
                <c:pt idx="3585">
                  <c:v>59.766666666666588</c:v>
                </c:pt>
                <c:pt idx="3586">
                  <c:v>59.783333333333331</c:v>
                </c:pt>
                <c:pt idx="3587">
                  <c:v>59.8</c:v>
                </c:pt>
                <c:pt idx="3588">
                  <c:v>59.816666666666535</c:v>
                </c:pt>
                <c:pt idx="3589">
                  <c:v>59.833333333333336</c:v>
                </c:pt>
                <c:pt idx="3590">
                  <c:v>59.85</c:v>
                </c:pt>
                <c:pt idx="3591">
                  <c:v>59.866666666666546</c:v>
                </c:pt>
                <c:pt idx="3592">
                  <c:v>59.883333333333326</c:v>
                </c:pt>
                <c:pt idx="3593">
                  <c:v>59.9</c:v>
                </c:pt>
                <c:pt idx="3594">
                  <c:v>59.916666666666536</c:v>
                </c:pt>
                <c:pt idx="3595">
                  <c:v>59.93333333333333</c:v>
                </c:pt>
                <c:pt idx="3596">
                  <c:v>59.95</c:v>
                </c:pt>
                <c:pt idx="3597">
                  <c:v>59.966666666666562</c:v>
                </c:pt>
                <c:pt idx="3598">
                  <c:v>59.983333333333334</c:v>
                </c:pt>
                <c:pt idx="3599">
                  <c:v>60</c:v>
                </c:pt>
                <c:pt idx="3600">
                  <c:v>60.016666666666545</c:v>
                </c:pt>
                <c:pt idx="3601">
                  <c:v>60.033333333333331</c:v>
                </c:pt>
                <c:pt idx="3602">
                  <c:v>60.05</c:v>
                </c:pt>
                <c:pt idx="3603">
                  <c:v>60.066666666666578</c:v>
                </c:pt>
                <c:pt idx="3604">
                  <c:v>60.083333333333336</c:v>
                </c:pt>
                <c:pt idx="3605">
                  <c:v>60.1</c:v>
                </c:pt>
                <c:pt idx="3606">
                  <c:v>60.116666666666546</c:v>
                </c:pt>
                <c:pt idx="3607">
                  <c:v>60.133333333333333</c:v>
                </c:pt>
                <c:pt idx="3608">
                  <c:v>60.15</c:v>
                </c:pt>
                <c:pt idx="3609">
                  <c:v>60.166666666666579</c:v>
                </c:pt>
                <c:pt idx="3610">
                  <c:v>60.18333333333333</c:v>
                </c:pt>
                <c:pt idx="3611">
                  <c:v>60.2</c:v>
                </c:pt>
                <c:pt idx="3612">
                  <c:v>60.216666666666562</c:v>
                </c:pt>
                <c:pt idx="3613">
                  <c:v>60.233333333333363</c:v>
                </c:pt>
                <c:pt idx="3614">
                  <c:v>60.25</c:v>
                </c:pt>
                <c:pt idx="3615">
                  <c:v>60.266666666666588</c:v>
                </c:pt>
                <c:pt idx="3616">
                  <c:v>60.283333333333331</c:v>
                </c:pt>
                <c:pt idx="3617">
                  <c:v>60.3</c:v>
                </c:pt>
                <c:pt idx="3618">
                  <c:v>60.316666666666535</c:v>
                </c:pt>
                <c:pt idx="3619">
                  <c:v>60.333333333333336</c:v>
                </c:pt>
                <c:pt idx="3620">
                  <c:v>60.35</c:v>
                </c:pt>
                <c:pt idx="3621">
                  <c:v>60.366666666666546</c:v>
                </c:pt>
                <c:pt idx="3622">
                  <c:v>60.383333333333326</c:v>
                </c:pt>
                <c:pt idx="3623">
                  <c:v>60.4</c:v>
                </c:pt>
                <c:pt idx="3624">
                  <c:v>60.416666666666536</c:v>
                </c:pt>
                <c:pt idx="3625">
                  <c:v>60.43333333333333</c:v>
                </c:pt>
                <c:pt idx="3626">
                  <c:v>60.45</c:v>
                </c:pt>
                <c:pt idx="3627">
                  <c:v>60.466666666666562</c:v>
                </c:pt>
                <c:pt idx="3628">
                  <c:v>60.483333333333334</c:v>
                </c:pt>
                <c:pt idx="3629">
                  <c:v>60.5</c:v>
                </c:pt>
                <c:pt idx="3630">
                  <c:v>60.516666666666545</c:v>
                </c:pt>
                <c:pt idx="3631">
                  <c:v>60.533333333333331</c:v>
                </c:pt>
                <c:pt idx="3632">
                  <c:v>60.55</c:v>
                </c:pt>
                <c:pt idx="3633">
                  <c:v>60.566666666666578</c:v>
                </c:pt>
                <c:pt idx="3634">
                  <c:v>60.583333333333336</c:v>
                </c:pt>
                <c:pt idx="3635">
                  <c:v>60.6</c:v>
                </c:pt>
                <c:pt idx="3636">
                  <c:v>60.616666666666546</c:v>
                </c:pt>
                <c:pt idx="3637">
                  <c:v>60.633333333333333</c:v>
                </c:pt>
                <c:pt idx="3638">
                  <c:v>60.65</c:v>
                </c:pt>
                <c:pt idx="3639">
                  <c:v>60.666666666666579</c:v>
                </c:pt>
                <c:pt idx="3640">
                  <c:v>60.68333333333333</c:v>
                </c:pt>
                <c:pt idx="3641">
                  <c:v>60.7</c:v>
                </c:pt>
                <c:pt idx="3642">
                  <c:v>60.716666666666562</c:v>
                </c:pt>
                <c:pt idx="3643">
                  <c:v>60.733333333333363</c:v>
                </c:pt>
                <c:pt idx="3644">
                  <c:v>60.75</c:v>
                </c:pt>
                <c:pt idx="3645">
                  <c:v>60.766666666666588</c:v>
                </c:pt>
                <c:pt idx="3646">
                  <c:v>60.783333333333331</c:v>
                </c:pt>
                <c:pt idx="3647">
                  <c:v>60.8</c:v>
                </c:pt>
                <c:pt idx="3648">
                  <c:v>60.816666666666535</c:v>
                </c:pt>
                <c:pt idx="3649">
                  <c:v>60.833333333333336</c:v>
                </c:pt>
                <c:pt idx="3650">
                  <c:v>60.85</c:v>
                </c:pt>
                <c:pt idx="3651">
                  <c:v>60.866666666666546</c:v>
                </c:pt>
                <c:pt idx="3652">
                  <c:v>60.883333333333326</c:v>
                </c:pt>
                <c:pt idx="3653">
                  <c:v>60.9</c:v>
                </c:pt>
                <c:pt idx="3654">
                  <c:v>60.916666666666536</c:v>
                </c:pt>
                <c:pt idx="3655">
                  <c:v>60.93333333333333</c:v>
                </c:pt>
                <c:pt idx="3656">
                  <c:v>60.95</c:v>
                </c:pt>
                <c:pt idx="3657">
                  <c:v>60.966666666666562</c:v>
                </c:pt>
                <c:pt idx="3658">
                  <c:v>60.983333333333334</c:v>
                </c:pt>
                <c:pt idx="3659">
                  <c:v>61</c:v>
                </c:pt>
                <c:pt idx="3660">
                  <c:v>61.016666666666545</c:v>
                </c:pt>
                <c:pt idx="3661">
                  <c:v>61.033333333333331</c:v>
                </c:pt>
                <c:pt idx="3662">
                  <c:v>61.05</c:v>
                </c:pt>
                <c:pt idx="3663">
                  <c:v>61.066666666666578</c:v>
                </c:pt>
                <c:pt idx="3664">
                  <c:v>61.083333333333336</c:v>
                </c:pt>
                <c:pt idx="3665">
                  <c:v>61.1</c:v>
                </c:pt>
                <c:pt idx="3666">
                  <c:v>61.116666666666546</c:v>
                </c:pt>
                <c:pt idx="3667">
                  <c:v>61.133333333333333</c:v>
                </c:pt>
                <c:pt idx="3668">
                  <c:v>61.15</c:v>
                </c:pt>
                <c:pt idx="3669">
                  <c:v>61.166666666666579</c:v>
                </c:pt>
                <c:pt idx="3670">
                  <c:v>61.18333333333333</c:v>
                </c:pt>
                <c:pt idx="3671">
                  <c:v>61.2</c:v>
                </c:pt>
                <c:pt idx="3672">
                  <c:v>61.216666666666562</c:v>
                </c:pt>
                <c:pt idx="3673">
                  <c:v>61.233333333333363</c:v>
                </c:pt>
                <c:pt idx="3674">
                  <c:v>61.25</c:v>
                </c:pt>
                <c:pt idx="3675">
                  <c:v>61.266666666666588</c:v>
                </c:pt>
                <c:pt idx="3676">
                  <c:v>61.283333333333331</c:v>
                </c:pt>
                <c:pt idx="3677">
                  <c:v>61.3</c:v>
                </c:pt>
                <c:pt idx="3678">
                  <c:v>61.316666666666535</c:v>
                </c:pt>
                <c:pt idx="3679">
                  <c:v>61.333333333333336</c:v>
                </c:pt>
                <c:pt idx="3680">
                  <c:v>61.35</c:v>
                </c:pt>
                <c:pt idx="3681">
                  <c:v>61.366666666666546</c:v>
                </c:pt>
                <c:pt idx="3682">
                  <c:v>61.383333333333326</c:v>
                </c:pt>
                <c:pt idx="3683">
                  <c:v>61.4</c:v>
                </c:pt>
                <c:pt idx="3684">
                  <c:v>61.416666666666536</c:v>
                </c:pt>
                <c:pt idx="3685">
                  <c:v>61.43333333333333</c:v>
                </c:pt>
                <c:pt idx="3686">
                  <c:v>61.45</c:v>
                </c:pt>
                <c:pt idx="3687">
                  <c:v>61.466666666666562</c:v>
                </c:pt>
                <c:pt idx="3688">
                  <c:v>61.483333333333334</c:v>
                </c:pt>
                <c:pt idx="3689">
                  <c:v>61.5</c:v>
                </c:pt>
                <c:pt idx="3690">
                  <c:v>61.516666666666545</c:v>
                </c:pt>
                <c:pt idx="3691">
                  <c:v>61.533333333333331</c:v>
                </c:pt>
                <c:pt idx="3692">
                  <c:v>61.55</c:v>
                </c:pt>
                <c:pt idx="3693">
                  <c:v>61.566666666666578</c:v>
                </c:pt>
                <c:pt idx="3694">
                  <c:v>61.583333333333336</c:v>
                </c:pt>
                <c:pt idx="3695">
                  <c:v>61.6</c:v>
                </c:pt>
                <c:pt idx="3696">
                  <c:v>61.616666666666546</c:v>
                </c:pt>
                <c:pt idx="3697">
                  <c:v>61.633333333333333</c:v>
                </c:pt>
                <c:pt idx="3698">
                  <c:v>61.65</c:v>
                </c:pt>
                <c:pt idx="3699">
                  <c:v>61.666666666666579</c:v>
                </c:pt>
                <c:pt idx="3700">
                  <c:v>61.68333333333333</c:v>
                </c:pt>
                <c:pt idx="3701">
                  <c:v>61.7</c:v>
                </c:pt>
                <c:pt idx="3702">
                  <c:v>61.716666666666562</c:v>
                </c:pt>
                <c:pt idx="3703">
                  <c:v>61.733333333333363</c:v>
                </c:pt>
                <c:pt idx="3704">
                  <c:v>61.75</c:v>
                </c:pt>
                <c:pt idx="3705">
                  <c:v>61.766666666666588</c:v>
                </c:pt>
                <c:pt idx="3706">
                  <c:v>61.783333333333331</c:v>
                </c:pt>
                <c:pt idx="3707">
                  <c:v>61.8</c:v>
                </c:pt>
                <c:pt idx="3708">
                  <c:v>61.816666666666535</c:v>
                </c:pt>
                <c:pt idx="3709">
                  <c:v>61.833333333333336</c:v>
                </c:pt>
                <c:pt idx="3710">
                  <c:v>61.85</c:v>
                </c:pt>
                <c:pt idx="3711">
                  <c:v>61.866666666666546</c:v>
                </c:pt>
                <c:pt idx="3712">
                  <c:v>61.883333333333326</c:v>
                </c:pt>
                <c:pt idx="3713">
                  <c:v>61.9</c:v>
                </c:pt>
                <c:pt idx="3714">
                  <c:v>61.916666666666536</c:v>
                </c:pt>
                <c:pt idx="3715">
                  <c:v>61.93333333333333</c:v>
                </c:pt>
                <c:pt idx="3716">
                  <c:v>61.95</c:v>
                </c:pt>
                <c:pt idx="3717">
                  <c:v>61.966666666666562</c:v>
                </c:pt>
                <c:pt idx="3718">
                  <c:v>61.983333333333334</c:v>
                </c:pt>
                <c:pt idx="3719">
                  <c:v>62</c:v>
                </c:pt>
                <c:pt idx="3720">
                  <c:v>62.016666666666545</c:v>
                </c:pt>
                <c:pt idx="3721">
                  <c:v>62.033333333333331</c:v>
                </c:pt>
                <c:pt idx="3722">
                  <c:v>62.05</c:v>
                </c:pt>
                <c:pt idx="3723">
                  <c:v>62.066666666666578</c:v>
                </c:pt>
                <c:pt idx="3724">
                  <c:v>62.083333333333336</c:v>
                </c:pt>
                <c:pt idx="3725">
                  <c:v>62.1</c:v>
                </c:pt>
                <c:pt idx="3726">
                  <c:v>62.116666666666546</c:v>
                </c:pt>
                <c:pt idx="3727">
                  <c:v>62.133333333333333</c:v>
                </c:pt>
                <c:pt idx="3728">
                  <c:v>62.15</c:v>
                </c:pt>
                <c:pt idx="3729">
                  <c:v>62.166666666666579</c:v>
                </c:pt>
                <c:pt idx="3730">
                  <c:v>62.18333333333333</c:v>
                </c:pt>
                <c:pt idx="3731">
                  <c:v>62.2</c:v>
                </c:pt>
                <c:pt idx="3732">
                  <c:v>62.216666666666562</c:v>
                </c:pt>
                <c:pt idx="3733">
                  <c:v>62.233333333333363</c:v>
                </c:pt>
                <c:pt idx="3734">
                  <c:v>62.25</c:v>
                </c:pt>
                <c:pt idx="3735">
                  <c:v>62.266666666666588</c:v>
                </c:pt>
                <c:pt idx="3736">
                  <c:v>62.283333333333331</c:v>
                </c:pt>
                <c:pt idx="3737">
                  <c:v>62.3</c:v>
                </c:pt>
                <c:pt idx="3738">
                  <c:v>62.316666666666535</c:v>
                </c:pt>
                <c:pt idx="3739">
                  <c:v>62.333333333333336</c:v>
                </c:pt>
                <c:pt idx="3740">
                  <c:v>62.35</c:v>
                </c:pt>
                <c:pt idx="3741">
                  <c:v>62.366666666666546</c:v>
                </c:pt>
                <c:pt idx="3742">
                  <c:v>62.383333333333326</c:v>
                </c:pt>
                <c:pt idx="3743">
                  <c:v>62.4</c:v>
                </c:pt>
                <c:pt idx="3744">
                  <c:v>62.416666666666536</c:v>
                </c:pt>
                <c:pt idx="3745">
                  <c:v>62.43333333333333</c:v>
                </c:pt>
                <c:pt idx="3746">
                  <c:v>62.45</c:v>
                </c:pt>
                <c:pt idx="3747">
                  <c:v>62.466666666666562</c:v>
                </c:pt>
                <c:pt idx="3748">
                  <c:v>62.483333333333334</c:v>
                </c:pt>
                <c:pt idx="3749">
                  <c:v>62.5</c:v>
                </c:pt>
                <c:pt idx="3750">
                  <c:v>62.516666666666545</c:v>
                </c:pt>
                <c:pt idx="3751">
                  <c:v>62.533333333333331</c:v>
                </c:pt>
                <c:pt idx="3752">
                  <c:v>62.55</c:v>
                </c:pt>
                <c:pt idx="3753">
                  <c:v>62.566666666666578</c:v>
                </c:pt>
                <c:pt idx="3754">
                  <c:v>62.583333333333336</c:v>
                </c:pt>
                <c:pt idx="3755">
                  <c:v>62.6</c:v>
                </c:pt>
                <c:pt idx="3756">
                  <c:v>62.616666666666546</c:v>
                </c:pt>
                <c:pt idx="3757">
                  <c:v>62.633333333333333</c:v>
                </c:pt>
                <c:pt idx="3758">
                  <c:v>62.65</c:v>
                </c:pt>
                <c:pt idx="3759">
                  <c:v>62.666666666666579</c:v>
                </c:pt>
                <c:pt idx="3760">
                  <c:v>62.68333333333333</c:v>
                </c:pt>
                <c:pt idx="3761">
                  <c:v>62.7</c:v>
                </c:pt>
                <c:pt idx="3762">
                  <c:v>62.716666666666562</c:v>
                </c:pt>
                <c:pt idx="3763">
                  <c:v>62.733333333333363</c:v>
                </c:pt>
                <c:pt idx="3764">
                  <c:v>62.75</c:v>
                </c:pt>
                <c:pt idx="3765">
                  <c:v>62.766666666666588</c:v>
                </c:pt>
                <c:pt idx="3766">
                  <c:v>62.783333333333331</c:v>
                </c:pt>
                <c:pt idx="3767">
                  <c:v>62.8</c:v>
                </c:pt>
                <c:pt idx="3768">
                  <c:v>62.816666666666535</c:v>
                </c:pt>
                <c:pt idx="3769">
                  <c:v>62.833333333333336</c:v>
                </c:pt>
                <c:pt idx="3770">
                  <c:v>62.85</c:v>
                </c:pt>
                <c:pt idx="3771">
                  <c:v>62.866666666666546</c:v>
                </c:pt>
                <c:pt idx="3772">
                  <c:v>62.883333333333326</c:v>
                </c:pt>
                <c:pt idx="3773">
                  <c:v>62.9</c:v>
                </c:pt>
                <c:pt idx="3774">
                  <c:v>62.916666666666536</c:v>
                </c:pt>
                <c:pt idx="3775">
                  <c:v>62.93333333333333</c:v>
                </c:pt>
                <c:pt idx="3776">
                  <c:v>62.95</c:v>
                </c:pt>
                <c:pt idx="3777">
                  <c:v>62.966666666666562</c:v>
                </c:pt>
                <c:pt idx="3778">
                  <c:v>62.983333333333334</c:v>
                </c:pt>
                <c:pt idx="3779">
                  <c:v>63</c:v>
                </c:pt>
                <c:pt idx="3780">
                  <c:v>63.016666666666545</c:v>
                </c:pt>
                <c:pt idx="3781">
                  <c:v>63.033333333333331</c:v>
                </c:pt>
                <c:pt idx="3782">
                  <c:v>63.05</c:v>
                </c:pt>
                <c:pt idx="3783">
                  <c:v>63.066666666666578</c:v>
                </c:pt>
                <c:pt idx="3784">
                  <c:v>63.083333333333336</c:v>
                </c:pt>
                <c:pt idx="3785">
                  <c:v>63.1</c:v>
                </c:pt>
                <c:pt idx="3786">
                  <c:v>63.116666666666546</c:v>
                </c:pt>
                <c:pt idx="3787">
                  <c:v>63.133333333333333</c:v>
                </c:pt>
                <c:pt idx="3788">
                  <c:v>63.15</c:v>
                </c:pt>
                <c:pt idx="3789">
                  <c:v>63.166666666666579</c:v>
                </c:pt>
                <c:pt idx="3790">
                  <c:v>63.18333333333333</c:v>
                </c:pt>
                <c:pt idx="3791">
                  <c:v>63.2</c:v>
                </c:pt>
                <c:pt idx="3792">
                  <c:v>63.216666666666562</c:v>
                </c:pt>
                <c:pt idx="3793">
                  <c:v>63.233333333333363</c:v>
                </c:pt>
                <c:pt idx="3794">
                  <c:v>63.25</c:v>
                </c:pt>
                <c:pt idx="3795">
                  <c:v>63.266666666666588</c:v>
                </c:pt>
                <c:pt idx="3796">
                  <c:v>63.283333333333331</c:v>
                </c:pt>
                <c:pt idx="3797">
                  <c:v>63.3</c:v>
                </c:pt>
                <c:pt idx="3798">
                  <c:v>63.316666666666535</c:v>
                </c:pt>
                <c:pt idx="3799">
                  <c:v>63.333333333333336</c:v>
                </c:pt>
                <c:pt idx="3800">
                  <c:v>63.35</c:v>
                </c:pt>
                <c:pt idx="3801">
                  <c:v>63.366666666666546</c:v>
                </c:pt>
                <c:pt idx="3802">
                  <c:v>63.383333333333326</c:v>
                </c:pt>
                <c:pt idx="3803">
                  <c:v>63.4</c:v>
                </c:pt>
                <c:pt idx="3804">
                  <c:v>63.416666666666536</c:v>
                </c:pt>
                <c:pt idx="3805">
                  <c:v>63.43333333333333</c:v>
                </c:pt>
                <c:pt idx="3806">
                  <c:v>63.45</c:v>
                </c:pt>
                <c:pt idx="3807">
                  <c:v>63.466666666666562</c:v>
                </c:pt>
                <c:pt idx="3808">
                  <c:v>63.483333333333334</c:v>
                </c:pt>
                <c:pt idx="3809">
                  <c:v>63.5</c:v>
                </c:pt>
                <c:pt idx="3810">
                  <c:v>63.516666666666545</c:v>
                </c:pt>
                <c:pt idx="3811">
                  <c:v>63.533333333333331</c:v>
                </c:pt>
                <c:pt idx="3812">
                  <c:v>63.55</c:v>
                </c:pt>
                <c:pt idx="3813">
                  <c:v>63.566666666666578</c:v>
                </c:pt>
                <c:pt idx="3814">
                  <c:v>63.583333333333336</c:v>
                </c:pt>
                <c:pt idx="3815">
                  <c:v>63.6</c:v>
                </c:pt>
                <c:pt idx="3816">
                  <c:v>63.616666666666546</c:v>
                </c:pt>
                <c:pt idx="3817">
                  <c:v>63.633333333333333</c:v>
                </c:pt>
                <c:pt idx="3818">
                  <c:v>63.65</c:v>
                </c:pt>
                <c:pt idx="3819">
                  <c:v>63.666666666666579</c:v>
                </c:pt>
                <c:pt idx="3820">
                  <c:v>63.68333333333333</c:v>
                </c:pt>
                <c:pt idx="3821">
                  <c:v>63.7</c:v>
                </c:pt>
                <c:pt idx="3822">
                  <c:v>63.716666666666562</c:v>
                </c:pt>
                <c:pt idx="3823">
                  <c:v>63.733333333333363</c:v>
                </c:pt>
                <c:pt idx="3824">
                  <c:v>63.75</c:v>
                </c:pt>
                <c:pt idx="3825">
                  <c:v>63.766666666666588</c:v>
                </c:pt>
                <c:pt idx="3826">
                  <c:v>63.783333333333331</c:v>
                </c:pt>
                <c:pt idx="3827">
                  <c:v>63.8</c:v>
                </c:pt>
                <c:pt idx="3828">
                  <c:v>63.816666666666535</c:v>
                </c:pt>
                <c:pt idx="3829">
                  <c:v>63.833333333333336</c:v>
                </c:pt>
                <c:pt idx="3830">
                  <c:v>63.85</c:v>
                </c:pt>
                <c:pt idx="3831">
                  <c:v>63.866666666666546</c:v>
                </c:pt>
                <c:pt idx="3832">
                  <c:v>63.883333333333326</c:v>
                </c:pt>
                <c:pt idx="3833">
                  <c:v>63.9</c:v>
                </c:pt>
                <c:pt idx="3834">
                  <c:v>63.916666666666536</c:v>
                </c:pt>
                <c:pt idx="3835">
                  <c:v>63.93333333333333</c:v>
                </c:pt>
                <c:pt idx="3836">
                  <c:v>63.95</c:v>
                </c:pt>
                <c:pt idx="3837">
                  <c:v>63.966666666666562</c:v>
                </c:pt>
                <c:pt idx="3838">
                  <c:v>63.983333333333334</c:v>
                </c:pt>
                <c:pt idx="3839">
                  <c:v>64</c:v>
                </c:pt>
                <c:pt idx="3840">
                  <c:v>64.016666666666666</c:v>
                </c:pt>
                <c:pt idx="3841">
                  <c:v>64.033333333333289</c:v>
                </c:pt>
                <c:pt idx="3842">
                  <c:v>64.05</c:v>
                </c:pt>
                <c:pt idx="3843">
                  <c:v>64.066666666666663</c:v>
                </c:pt>
                <c:pt idx="3844">
                  <c:v>64.083333333333258</c:v>
                </c:pt>
                <c:pt idx="3845">
                  <c:v>64.099999999999994</c:v>
                </c:pt>
                <c:pt idx="3846">
                  <c:v>64.11666666666666</c:v>
                </c:pt>
                <c:pt idx="3847">
                  <c:v>64.133333333333226</c:v>
                </c:pt>
                <c:pt idx="3848">
                  <c:v>64.149999999999991</c:v>
                </c:pt>
                <c:pt idx="3849">
                  <c:v>64.166666666666671</c:v>
                </c:pt>
                <c:pt idx="3850">
                  <c:v>64.183333333333195</c:v>
                </c:pt>
                <c:pt idx="3851">
                  <c:v>64.2</c:v>
                </c:pt>
                <c:pt idx="3852">
                  <c:v>64.216666666666697</c:v>
                </c:pt>
                <c:pt idx="3853">
                  <c:v>64.233333333333249</c:v>
                </c:pt>
                <c:pt idx="3854">
                  <c:v>64.25</c:v>
                </c:pt>
                <c:pt idx="3855">
                  <c:v>64.266666666666666</c:v>
                </c:pt>
                <c:pt idx="3856">
                  <c:v>64.283333333333289</c:v>
                </c:pt>
                <c:pt idx="3857">
                  <c:v>64.3</c:v>
                </c:pt>
                <c:pt idx="3858">
                  <c:v>64.316666666666663</c:v>
                </c:pt>
                <c:pt idx="3859">
                  <c:v>64.333333333333258</c:v>
                </c:pt>
                <c:pt idx="3860">
                  <c:v>64.349999999999994</c:v>
                </c:pt>
                <c:pt idx="3861">
                  <c:v>64.36666666666666</c:v>
                </c:pt>
                <c:pt idx="3862">
                  <c:v>64.383333333333226</c:v>
                </c:pt>
                <c:pt idx="3863">
                  <c:v>64.400000000000006</c:v>
                </c:pt>
                <c:pt idx="3864">
                  <c:v>64.416666666666757</c:v>
                </c:pt>
                <c:pt idx="3865">
                  <c:v>64.433333333333309</c:v>
                </c:pt>
                <c:pt idx="3866">
                  <c:v>64.45</c:v>
                </c:pt>
                <c:pt idx="3867">
                  <c:v>64.466666666666697</c:v>
                </c:pt>
                <c:pt idx="3868">
                  <c:v>64.483333333333249</c:v>
                </c:pt>
                <c:pt idx="3869">
                  <c:v>64.5</c:v>
                </c:pt>
                <c:pt idx="3870">
                  <c:v>64.516666666666666</c:v>
                </c:pt>
                <c:pt idx="3871">
                  <c:v>64.533333333333289</c:v>
                </c:pt>
                <c:pt idx="3872">
                  <c:v>64.55</c:v>
                </c:pt>
                <c:pt idx="3873">
                  <c:v>64.566666666666663</c:v>
                </c:pt>
                <c:pt idx="3874">
                  <c:v>64.583333333333258</c:v>
                </c:pt>
                <c:pt idx="3875">
                  <c:v>64.599999999999994</c:v>
                </c:pt>
                <c:pt idx="3876">
                  <c:v>64.61666666666666</c:v>
                </c:pt>
                <c:pt idx="3877">
                  <c:v>64.633333333333226</c:v>
                </c:pt>
                <c:pt idx="3878">
                  <c:v>64.649999999999991</c:v>
                </c:pt>
                <c:pt idx="3879">
                  <c:v>64.666666666666671</c:v>
                </c:pt>
                <c:pt idx="3880">
                  <c:v>64.683333333333195</c:v>
                </c:pt>
                <c:pt idx="3881">
                  <c:v>64.7</c:v>
                </c:pt>
                <c:pt idx="3882">
                  <c:v>64.716666666666697</c:v>
                </c:pt>
                <c:pt idx="3883">
                  <c:v>64.733333333333249</c:v>
                </c:pt>
                <c:pt idx="3884">
                  <c:v>64.75</c:v>
                </c:pt>
                <c:pt idx="3885">
                  <c:v>64.766666666666666</c:v>
                </c:pt>
                <c:pt idx="3886">
                  <c:v>64.783333333333289</c:v>
                </c:pt>
                <c:pt idx="3887">
                  <c:v>64.8</c:v>
                </c:pt>
                <c:pt idx="3888">
                  <c:v>64.816666666666663</c:v>
                </c:pt>
                <c:pt idx="3889">
                  <c:v>64.833333333333258</c:v>
                </c:pt>
                <c:pt idx="3890">
                  <c:v>64.849999999999994</c:v>
                </c:pt>
                <c:pt idx="3891">
                  <c:v>64.86666666666666</c:v>
                </c:pt>
                <c:pt idx="3892">
                  <c:v>64.883333333333226</c:v>
                </c:pt>
                <c:pt idx="3893">
                  <c:v>64.900000000000006</c:v>
                </c:pt>
                <c:pt idx="3894">
                  <c:v>64.916666666666757</c:v>
                </c:pt>
                <c:pt idx="3895">
                  <c:v>64.933333333333309</c:v>
                </c:pt>
                <c:pt idx="3896">
                  <c:v>64.95</c:v>
                </c:pt>
                <c:pt idx="3897">
                  <c:v>64.966666666666697</c:v>
                </c:pt>
                <c:pt idx="3898">
                  <c:v>64.983333333333249</c:v>
                </c:pt>
                <c:pt idx="3899">
                  <c:v>65</c:v>
                </c:pt>
                <c:pt idx="3900">
                  <c:v>65.016666666666666</c:v>
                </c:pt>
                <c:pt idx="3901">
                  <c:v>65.033333333333289</c:v>
                </c:pt>
                <c:pt idx="3902">
                  <c:v>65.05</c:v>
                </c:pt>
                <c:pt idx="3903">
                  <c:v>65.066666666666663</c:v>
                </c:pt>
                <c:pt idx="3904">
                  <c:v>65.083333333333258</c:v>
                </c:pt>
                <c:pt idx="3905">
                  <c:v>65.099999999999994</c:v>
                </c:pt>
                <c:pt idx="3906">
                  <c:v>65.11666666666666</c:v>
                </c:pt>
                <c:pt idx="3907">
                  <c:v>65.133333333333226</c:v>
                </c:pt>
                <c:pt idx="3908">
                  <c:v>65.149999999999991</c:v>
                </c:pt>
                <c:pt idx="3909">
                  <c:v>65.166666666666671</c:v>
                </c:pt>
                <c:pt idx="3910">
                  <c:v>65.183333333333195</c:v>
                </c:pt>
                <c:pt idx="3911">
                  <c:v>65.2</c:v>
                </c:pt>
                <c:pt idx="3912">
                  <c:v>65.216666666666697</c:v>
                </c:pt>
                <c:pt idx="3913">
                  <c:v>65.233333333333249</c:v>
                </c:pt>
                <c:pt idx="3914">
                  <c:v>65.25</c:v>
                </c:pt>
                <c:pt idx="3915">
                  <c:v>65.266666666666666</c:v>
                </c:pt>
                <c:pt idx="3916">
                  <c:v>65.283333333333289</c:v>
                </c:pt>
                <c:pt idx="3917">
                  <c:v>65.3</c:v>
                </c:pt>
                <c:pt idx="3918">
                  <c:v>65.316666666666663</c:v>
                </c:pt>
                <c:pt idx="3919">
                  <c:v>65.333333333333258</c:v>
                </c:pt>
                <c:pt idx="3920">
                  <c:v>65.349999999999994</c:v>
                </c:pt>
                <c:pt idx="3921">
                  <c:v>65.36666666666666</c:v>
                </c:pt>
                <c:pt idx="3922">
                  <c:v>65.383333333333226</c:v>
                </c:pt>
                <c:pt idx="3923">
                  <c:v>65.400000000000006</c:v>
                </c:pt>
                <c:pt idx="3924">
                  <c:v>65.416666666666757</c:v>
                </c:pt>
                <c:pt idx="3925">
                  <c:v>65.433333333333309</c:v>
                </c:pt>
                <c:pt idx="3926">
                  <c:v>65.45</c:v>
                </c:pt>
                <c:pt idx="3927">
                  <c:v>65.466666666666697</c:v>
                </c:pt>
                <c:pt idx="3928">
                  <c:v>65.483333333333249</c:v>
                </c:pt>
                <c:pt idx="3929">
                  <c:v>65.5</c:v>
                </c:pt>
                <c:pt idx="3930">
                  <c:v>65.516666666666666</c:v>
                </c:pt>
                <c:pt idx="3931">
                  <c:v>65.533333333333289</c:v>
                </c:pt>
                <c:pt idx="3932">
                  <c:v>65.55</c:v>
                </c:pt>
                <c:pt idx="3933">
                  <c:v>65.566666666666663</c:v>
                </c:pt>
                <c:pt idx="3934">
                  <c:v>65.583333333333258</c:v>
                </c:pt>
                <c:pt idx="3935">
                  <c:v>65.599999999999994</c:v>
                </c:pt>
                <c:pt idx="3936">
                  <c:v>65.61666666666666</c:v>
                </c:pt>
                <c:pt idx="3937">
                  <c:v>65.633333333333226</c:v>
                </c:pt>
                <c:pt idx="3938">
                  <c:v>65.649999999999991</c:v>
                </c:pt>
                <c:pt idx="3939">
                  <c:v>65.666666666666671</c:v>
                </c:pt>
                <c:pt idx="3940">
                  <c:v>65.683333333333195</c:v>
                </c:pt>
                <c:pt idx="3941">
                  <c:v>65.7</c:v>
                </c:pt>
                <c:pt idx="3942">
                  <c:v>65.716666666666697</c:v>
                </c:pt>
                <c:pt idx="3943">
                  <c:v>65.733333333333249</c:v>
                </c:pt>
                <c:pt idx="3944">
                  <c:v>65.75</c:v>
                </c:pt>
                <c:pt idx="3945">
                  <c:v>65.766666666666666</c:v>
                </c:pt>
                <c:pt idx="3946">
                  <c:v>65.783333333333289</c:v>
                </c:pt>
                <c:pt idx="3947">
                  <c:v>65.8</c:v>
                </c:pt>
                <c:pt idx="3948">
                  <c:v>65.816666666666663</c:v>
                </c:pt>
                <c:pt idx="3949">
                  <c:v>65.833333333333258</c:v>
                </c:pt>
                <c:pt idx="3950">
                  <c:v>65.849999999999994</c:v>
                </c:pt>
                <c:pt idx="3951">
                  <c:v>65.86666666666666</c:v>
                </c:pt>
                <c:pt idx="3952">
                  <c:v>65.883333333333226</c:v>
                </c:pt>
                <c:pt idx="3953">
                  <c:v>65.900000000000006</c:v>
                </c:pt>
                <c:pt idx="3954">
                  <c:v>65.916666666666757</c:v>
                </c:pt>
                <c:pt idx="3955">
                  <c:v>65.933333333333309</c:v>
                </c:pt>
                <c:pt idx="3956">
                  <c:v>65.95</c:v>
                </c:pt>
                <c:pt idx="3957">
                  <c:v>65.966666666666697</c:v>
                </c:pt>
                <c:pt idx="3958">
                  <c:v>65.983333333333249</c:v>
                </c:pt>
                <c:pt idx="3959">
                  <c:v>66</c:v>
                </c:pt>
                <c:pt idx="3960">
                  <c:v>66.016666666666666</c:v>
                </c:pt>
                <c:pt idx="3961">
                  <c:v>66.033333333333289</c:v>
                </c:pt>
                <c:pt idx="3962">
                  <c:v>66.05</c:v>
                </c:pt>
                <c:pt idx="3963">
                  <c:v>66.066666666666663</c:v>
                </c:pt>
                <c:pt idx="3964">
                  <c:v>66.083333333333258</c:v>
                </c:pt>
                <c:pt idx="3965">
                  <c:v>66.099999999999994</c:v>
                </c:pt>
                <c:pt idx="3966">
                  <c:v>66.11666666666666</c:v>
                </c:pt>
                <c:pt idx="3967">
                  <c:v>66.133333333333226</c:v>
                </c:pt>
                <c:pt idx="3968">
                  <c:v>66.149999999999991</c:v>
                </c:pt>
                <c:pt idx="3969">
                  <c:v>66.166666666666671</c:v>
                </c:pt>
                <c:pt idx="3970">
                  <c:v>66.183333333333195</c:v>
                </c:pt>
                <c:pt idx="3971">
                  <c:v>66.2</c:v>
                </c:pt>
                <c:pt idx="3972">
                  <c:v>66.216666666666697</c:v>
                </c:pt>
                <c:pt idx="3973">
                  <c:v>66.233333333333249</c:v>
                </c:pt>
                <c:pt idx="3974">
                  <c:v>66.25</c:v>
                </c:pt>
                <c:pt idx="3975">
                  <c:v>66.266666666666666</c:v>
                </c:pt>
                <c:pt idx="3976">
                  <c:v>66.283333333333289</c:v>
                </c:pt>
                <c:pt idx="3977">
                  <c:v>66.3</c:v>
                </c:pt>
                <c:pt idx="3978">
                  <c:v>66.316666666666663</c:v>
                </c:pt>
                <c:pt idx="3979">
                  <c:v>66.333333333333258</c:v>
                </c:pt>
                <c:pt idx="3980">
                  <c:v>66.349999999999994</c:v>
                </c:pt>
                <c:pt idx="3981">
                  <c:v>66.36666666666666</c:v>
                </c:pt>
                <c:pt idx="3982">
                  <c:v>66.383333333333226</c:v>
                </c:pt>
                <c:pt idx="3983">
                  <c:v>66.400000000000006</c:v>
                </c:pt>
                <c:pt idx="3984">
                  <c:v>66.416666666666757</c:v>
                </c:pt>
                <c:pt idx="3985">
                  <c:v>66.433333333333309</c:v>
                </c:pt>
                <c:pt idx="3986">
                  <c:v>66.45</c:v>
                </c:pt>
                <c:pt idx="3987">
                  <c:v>66.466666666666697</c:v>
                </c:pt>
                <c:pt idx="3988">
                  <c:v>66.483333333333249</c:v>
                </c:pt>
                <c:pt idx="3989">
                  <c:v>66.5</c:v>
                </c:pt>
                <c:pt idx="3990">
                  <c:v>66.516666666666666</c:v>
                </c:pt>
                <c:pt idx="3991">
                  <c:v>66.533333333333289</c:v>
                </c:pt>
                <c:pt idx="3992">
                  <c:v>66.55</c:v>
                </c:pt>
                <c:pt idx="3993">
                  <c:v>66.566666666666663</c:v>
                </c:pt>
                <c:pt idx="3994">
                  <c:v>66.583333333333258</c:v>
                </c:pt>
                <c:pt idx="3995">
                  <c:v>66.599999999999994</c:v>
                </c:pt>
                <c:pt idx="3996">
                  <c:v>66.61666666666666</c:v>
                </c:pt>
                <c:pt idx="3997">
                  <c:v>66.633333333333226</c:v>
                </c:pt>
                <c:pt idx="3998">
                  <c:v>66.649999999999991</c:v>
                </c:pt>
                <c:pt idx="3999">
                  <c:v>66.666666666666671</c:v>
                </c:pt>
                <c:pt idx="4000">
                  <c:v>66.683333333333195</c:v>
                </c:pt>
                <c:pt idx="4001">
                  <c:v>66.7</c:v>
                </c:pt>
                <c:pt idx="4002">
                  <c:v>66.716666666666697</c:v>
                </c:pt>
                <c:pt idx="4003">
                  <c:v>66.733333333333249</c:v>
                </c:pt>
                <c:pt idx="4004">
                  <c:v>66.75</c:v>
                </c:pt>
                <c:pt idx="4005">
                  <c:v>66.766666666666666</c:v>
                </c:pt>
                <c:pt idx="4006">
                  <c:v>66.783333333333289</c:v>
                </c:pt>
                <c:pt idx="4007">
                  <c:v>66.8</c:v>
                </c:pt>
                <c:pt idx="4008">
                  <c:v>66.816666666666663</c:v>
                </c:pt>
                <c:pt idx="4009">
                  <c:v>66.833333333333258</c:v>
                </c:pt>
                <c:pt idx="4010">
                  <c:v>66.849999999999994</c:v>
                </c:pt>
                <c:pt idx="4011">
                  <c:v>66.86666666666666</c:v>
                </c:pt>
                <c:pt idx="4012">
                  <c:v>66.883333333333226</c:v>
                </c:pt>
                <c:pt idx="4013">
                  <c:v>66.900000000000006</c:v>
                </c:pt>
                <c:pt idx="4014">
                  <c:v>66.916666666666757</c:v>
                </c:pt>
                <c:pt idx="4015">
                  <c:v>66.933333333333309</c:v>
                </c:pt>
                <c:pt idx="4016">
                  <c:v>66.95</c:v>
                </c:pt>
                <c:pt idx="4017">
                  <c:v>66.966666666666697</c:v>
                </c:pt>
                <c:pt idx="4018">
                  <c:v>66.983333333333249</c:v>
                </c:pt>
                <c:pt idx="4019">
                  <c:v>67</c:v>
                </c:pt>
                <c:pt idx="4020">
                  <c:v>67.016666666666666</c:v>
                </c:pt>
                <c:pt idx="4021">
                  <c:v>67.033333333333289</c:v>
                </c:pt>
                <c:pt idx="4022">
                  <c:v>67.05</c:v>
                </c:pt>
                <c:pt idx="4023">
                  <c:v>67.066666666666663</c:v>
                </c:pt>
                <c:pt idx="4024">
                  <c:v>67.083333333333258</c:v>
                </c:pt>
                <c:pt idx="4025">
                  <c:v>67.099999999999994</c:v>
                </c:pt>
                <c:pt idx="4026">
                  <c:v>67.11666666666666</c:v>
                </c:pt>
                <c:pt idx="4027">
                  <c:v>67.133333333333226</c:v>
                </c:pt>
                <c:pt idx="4028">
                  <c:v>67.149999999999991</c:v>
                </c:pt>
                <c:pt idx="4029">
                  <c:v>67.166666666666671</c:v>
                </c:pt>
                <c:pt idx="4030">
                  <c:v>67.183333333333195</c:v>
                </c:pt>
                <c:pt idx="4031">
                  <c:v>67.2</c:v>
                </c:pt>
                <c:pt idx="4032">
                  <c:v>67.216666666666697</c:v>
                </c:pt>
                <c:pt idx="4033">
                  <c:v>67.233333333333249</c:v>
                </c:pt>
                <c:pt idx="4034">
                  <c:v>67.25</c:v>
                </c:pt>
                <c:pt idx="4035">
                  <c:v>67.266666666666666</c:v>
                </c:pt>
                <c:pt idx="4036">
                  <c:v>67.283333333333289</c:v>
                </c:pt>
                <c:pt idx="4037">
                  <c:v>67.3</c:v>
                </c:pt>
                <c:pt idx="4038">
                  <c:v>67.316666666666663</c:v>
                </c:pt>
                <c:pt idx="4039">
                  <c:v>67.333333333333258</c:v>
                </c:pt>
                <c:pt idx="4040">
                  <c:v>67.349999999999994</c:v>
                </c:pt>
                <c:pt idx="4041">
                  <c:v>67.36666666666666</c:v>
                </c:pt>
                <c:pt idx="4042">
                  <c:v>67.383333333333226</c:v>
                </c:pt>
                <c:pt idx="4043">
                  <c:v>67.400000000000006</c:v>
                </c:pt>
                <c:pt idx="4044">
                  <c:v>67.416666666666757</c:v>
                </c:pt>
                <c:pt idx="4045">
                  <c:v>67.433333333333309</c:v>
                </c:pt>
                <c:pt idx="4046">
                  <c:v>67.45</c:v>
                </c:pt>
                <c:pt idx="4047">
                  <c:v>67.466666666666697</c:v>
                </c:pt>
                <c:pt idx="4048">
                  <c:v>67.483333333333249</c:v>
                </c:pt>
                <c:pt idx="4049">
                  <c:v>67.5</c:v>
                </c:pt>
                <c:pt idx="4050">
                  <c:v>67.516666666666666</c:v>
                </c:pt>
                <c:pt idx="4051">
                  <c:v>67.533333333333289</c:v>
                </c:pt>
                <c:pt idx="4052">
                  <c:v>67.55</c:v>
                </c:pt>
                <c:pt idx="4053">
                  <c:v>67.566666666666663</c:v>
                </c:pt>
                <c:pt idx="4054">
                  <c:v>67.583333333333258</c:v>
                </c:pt>
                <c:pt idx="4055">
                  <c:v>67.599999999999994</c:v>
                </c:pt>
                <c:pt idx="4056">
                  <c:v>67.61666666666666</c:v>
                </c:pt>
                <c:pt idx="4057">
                  <c:v>67.633333333333226</c:v>
                </c:pt>
                <c:pt idx="4058">
                  <c:v>67.649999999999991</c:v>
                </c:pt>
                <c:pt idx="4059">
                  <c:v>67.666666666666671</c:v>
                </c:pt>
                <c:pt idx="4060">
                  <c:v>67.683333333333195</c:v>
                </c:pt>
                <c:pt idx="4061">
                  <c:v>67.7</c:v>
                </c:pt>
                <c:pt idx="4062">
                  <c:v>67.716666666666697</c:v>
                </c:pt>
                <c:pt idx="4063">
                  <c:v>67.733333333333249</c:v>
                </c:pt>
                <c:pt idx="4064">
                  <c:v>67.75</c:v>
                </c:pt>
                <c:pt idx="4065">
                  <c:v>67.766666666666666</c:v>
                </c:pt>
                <c:pt idx="4066">
                  <c:v>67.783333333333289</c:v>
                </c:pt>
                <c:pt idx="4067">
                  <c:v>67.8</c:v>
                </c:pt>
                <c:pt idx="4068">
                  <c:v>67.816666666666663</c:v>
                </c:pt>
                <c:pt idx="4069">
                  <c:v>67.833333333333258</c:v>
                </c:pt>
                <c:pt idx="4070">
                  <c:v>67.849999999999994</c:v>
                </c:pt>
                <c:pt idx="4071">
                  <c:v>67.86666666666666</c:v>
                </c:pt>
                <c:pt idx="4072">
                  <c:v>67.883333333333226</c:v>
                </c:pt>
                <c:pt idx="4073">
                  <c:v>67.900000000000006</c:v>
                </c:pt>
                <c:pt idx="4074">
                  <c:v>67.916666666666757</c:v>
                </c:pt>
                <c:pt idx="4075">
                  <c:v>67.933333333333309</c:v>
                </c:pt>
                <c:pt idx="4076">
                  <c:v>67.95</c:v>
                </c:pt>
                <c:pt idx="4077">
                  <c:v>67.966666666666697</c:v>
                </c:pt>
                <c:pt idx="4078">
                  <c:v>67.983333333333249</c:v>
                </c:pt>
                <c:pt idx="4079">
                  <c:v>68</c:v>
                </c:pt>
                <c:pt idx="4080">
                  <c:v>68.016666666666666</c:v>
                </c:pt>
                <c:pt idx="4081">
                  <c:v>68.033333333333289</c:v>
                </c:pt>
                <c:pt idx="4082">
                  <c:v>68.05</c:v>
                </c:pt>
                <c:pt idx="4083">
                  <c:v>68.066666666666663</c:v>
                </c:pt>
                <c:pt idx="4084">
                  <c:v>68.083333333333258</c:v>
                </c:pt>
                <c:pt idx="4085">
                  <c:v>68.099999999999994</c:v>
                </c:pt>
                <c:pt idx="4086">
                  <c:v>68.11666666666666</c:v>
                </c:pt>
                <c:pt idx="4087">
                  <c:v>68.133333333333226</c:v>
                </c:pt>
                <c:pt idx="4088">
                  <c:v>68.149999999999991</c:v>
                </c:pt>
                <c:pt idx="4089">
                  <c:v>68.166666666666671</c:v>
                </c:pt>
                <c:pt idx="4090">
                  <c:v>68.183333333333195</c:v>
                </c:pt>
                <c:pt idx="4091">
                  <c:v>68.2</c:v>
                </c:pt>
                <c:pt idx="4092">
                  <c:v>68.216666666666697</c:v>
                </c:pt>
                <c:pt idx="4093">
                  <c:v>68.233333333333249</c:v>
                </c:pt>
                <c:pt idx="4094">
                  <c:v>68.25</c:v>
                </c:pt>
                <c:pt idx="4095">
                  <c:v>68.266666666666666</c:v>
                </c:pt>
                <c:pt idx="4096">
                  <c:v>68.283333333333289</c:v>
                </c:pt>
                <c:pt idx="4097">
                  <c:v>68.3</c:v>
                </c:pt>
                <c:pt idx="4098">
                  <c:v>68.316666666666663</c:v>
                </c:pt>
                <c:pt idx="4099">
                  <c:v>68.333333333333258</c:v>
                </c:pt>
                <c:pt idx="4100">
                  <c:v>68.349999999999994</c:v>
                </c:pt>
                <c:pt idx="4101">
                  <c:v>68.36666666666666</c:v>
                </c:pt>
                <c:pt idx="4102">
                  <c:v>68.383333333333226</c:v>
                </c:pt>
                <c:pt idx="4103">
                  <c:v>68.400000000000006</c:v>
                </c:pt>
                <c:pt idx="4104">
                  <c:v>68.416666666666757</c:v>
                </c:pt>
                <c:pt idx="4105">
                  <c:v>68.433333333333309</c:v>
                </c:pt>
                <c:pt idx="4106">
                  <c:v>68.45</c:v>
                </c:pt>
                <c:pt idx="4107">
                  <c:v>68.466666666666697</c:v>
                </c:pt>
                <c:pt idx="4108">
                  <c:v>68.483333333333249</c:v>
                </c:pt>
                <c:pt idx="4109">
                  <c:v>68.5</c:v>
                </c:pt>
                <c:pt idx="4110">
                  <c:v>68.516666666666666</c:v>
                </c:pt>
                <c:pt idx="4111">
                  <c:v>68.533333333333289</c:v>
                </c:pt>
                <c:pt idx="4112">
                  <c:v>68.55</c:v>
                </c:pt>
                <c:pt idx="4113">
                  <c:v>68.566666666666663</c:v>
                </c:pt>
                <c:pt idx="4114">
                  <c:v>68.583333333333258</c:v>
                </c:pt>
                <c:pt idx="4115">
                  <c:v>68.599999999999994</c:v>
                </c:pt>
                <c:pt idx="4116">
                  <c:v>68.61666666666666</c:v>
                </c:pt>
                <c:pt idx="4117">
                  <c:v>68.633333333333226</c:v>
                </c:pt>
                <c:pt idx="4118">
                  <c:v>68.649999999999991</c:v>
                </c:pt>
                <c:pt idx="4119">
                  <c:v>68.666666666666671</c:v>
                </c:pt>
                <c:pt idx="4120">
                  <c:v>68.683333333333195</c:v>
                </c:pt>
                <c:pt idx="4121">
                  <c:v>68.7</c:v>
                </c:pt>
                <c:pt idx="4122">
                  <c:v>68.716666666666697</c:v>
                </c:pt>
                <c:pt idx="4123">
                  <c:v>68.733333333333249</c:v>
                </c:pt>
                <c:pt idx="4124">
                  <c:v>68.75</c:v>
                </c:pt>
                <c:pt idx="4125">
                  <c:v>68.766666666666666</c:v>
                </c:pt>
                <c:pt idx="4126">
                  <c:v>68.783333333333289</c:v>
                </c:pt>
                <c:pt idx="4127">
                  <c:v>68.8</c:v>
                </c:pt>
                <c:pt idx="4128">
                  <c:v>68.816666666666663</c:v>
                </c:pt>
                <c:pt idx="4129">
                  <c:v>68.833333333333258</c:v>
                </c:pt>
                <c:pt idx="4130">
                  <c:v>68.849999999999994</c:v>
                </c:pt>
                <c:pt idx="4131">
                  <c:v>68.86666666666666</c:v>
                </c:pt>
                <c:pt idx="4132">
                  <c:v>68.883333333333226</c:v>
                </c:pt>
                <c:pt idx="4133">
                  <c:v>68.900000000000006</c:v>
                </c:pt>
                <c:pt idx="4134">
                  <c:v>68.916666666666757</c:v>
                </c:pt>
                <c:pt idx="4135">
                  <c:v>68.933333333333309</c:v>
                </c:pt>
                <c:pt idx="4136">
                  <c:v>68.95</c:v>
                </c:pt>
                <c:pt idx="4137">
                  <c:v>68.966666666666697</c:v>
                </c:pt>
                <c:pt idx="4138">
                  <c:v>68.983333333333249</c:v>
                </c:pt>
                <c:pt idx="4139">
                  <c:v>69</c:v>
                </c:pt>
                <c:pt idx="4140">
                  <c:v>69.016666666666666</c:v>
                </c:pt>
                <c:pt idx="4141">
                  <c:v>69.033333333333289</c:v>
                </c:pt>
                <c:pt idx="4142">
                  <c:v>69.05</c:v>
                </c:pt>
                <c:pt idx="4143">
                  <c:v>69.066666666666663</c:v>
                </c:pt>
                <c:pt idx="4144">
                  <c:v>69.083333333333258</c:v>
                </c:pt>
                <c:pt idx="4145">
                  <c:v>69.099999999999994</c:v>
                </c:pt>
                <c:pt idx="4146">
                  <c:v>69.11666666666666</c:v>
                </c:pt>
                <c:pt idx="4147">
                  <c:v>69.133333333333226</c:v>
                </c:pt>
                <c:pt idx="4148">
                  <c:v>69.149999999999991</c:v>
                </c:pt>
                <c:pt idx="4149">
                  <c:v>69.166666666666671</c:v>
                </c:pt>
                <c:pt idx="4150">
                  <c:v>69.183333333333195</c:v>
                </c:pt>
                <c:pt idx="4151">
                  <c:v>69.2</c:v>
                </c:pt>
                <c:pt idx="4152">
                  <c:v>69.216666666666697</c:v>
                </c:pt>
                <c:pt idx="4153">
                  <c:v>69.233333333333249</c:v>
                </c:pt>
                <c:pt idx="4154">
                  <c:v>69.25</c:v>
                </c:pt>
                <c:pt idx="4155">
                  <c:v>69.266666666666666</c:v>
                </c:pt>
                <c:pt idx="4156">
                  <c:v>69.283333333333289</c:v>
                </c:pt>
                <c:pt idx="4157">
                  <c:v>69.3</c:v>
                </c:pt>
                <c:pt idx="4158">
                  <c:v>69.316666666666663</c:v>
                </c:pt>
                <c:pt idx="4159">
                  <c:v>69.333333333333258</c:v>
                </c:pt>
                <c:pt idx="4160">
                  <c:v>69.349999999999994</c:v>
                </c:pt>
                <c:pt idx="4161">
                  <c:v>69.36666666666666</c:v>
                </c:pt>
                <c:pt idx="4162">
                  <c:v>69.383333333333226</c:v>
                </c:pt>
                <c:pt idx="4163">
                  <c:v>69.400000000000006</c:v>
                </c:pt>
                <c:pt idx="4164">
                  <c:v>69.416666666666757</c:v>
                </c:pt>
                <c:pt idx="4165">
                  <c:v>69.433333333333309</c:v>
                </c:pt>
                <c:pt idx="4166">
                  <c:v>69.45</c:v>
                </c:pt>
                <c:pt idx="4167">
                  <c:v>69.466666666666697</c:v>
                </c:pt>
                <c:pt idx="4168">
                  <c:v>69.483333333333249</c:v>
                </c:pt>
                <c:pt idx="4169">
                  <c:v>69.5</c:v>
                </c:pt>
                <c:pt idx="4170">
                  <c:v>69.516666666666666</c:v>
                </c:pt>
                <c:pt idx="4171">
                  <c:v>69.533333333333289</c:v>
                </c:pt>
                <c:pt idx="4172">
                  <c:v>69.55</c:v>
                </c:pt>
                <c:pt idx="4173">
                  <c:v>69.566666666666663</c:v>
                </c:pt>
                <c:pt idx="4174">
                  <c:v>69.583333333333258</c:v>
                </c:pt>
                <c:pt idx="4175">
                  <c:v>69.599999999999994</c:v>
                </c:pt>
                <c:pt idx="4176">
                  <c:v>69.61666666666666</c:v>
                </c:pt>
                <c:pt idx="4177">
                  <c:v>69.633333333333226</c:v>
                </c:pt>
                <c:pt idx="4178">
                  <c:v>69.649999999999991</c:v>
                </c:pt>
                <c:pt idx="4179">
                  <c:v>69.666666666666671</c:v>
                </c:pt>
                <c:pt idx="4180">
                  <c:v>69.683333333333195</c:v>
                </c:pt>
                <c:pt idx="4181">
                  <c:v>69.7</c:v>
                </c:pt>
                <c:pt idx="4182">
                  <c:v>69.716666666666697</c:v>
                </c:pt>
                <c:pt idx="4183">
                  <c:v>69.733333333333249</c:v>
                </c:pt>
                <c:pt idx="4184">
                  <c:v>69.75</c:v>
                </c:pt>
                <c:pt idx="4185">
                  <c:v>69.766666666666666</c:v>
                </c:pt>
                <c:pt idx="4186">
                  <c:v>69.783333333333289</c:v>
                </c:pt>
                <c:pt idx="4187">
                  <c:v>69.8</c:v>
                </c:pt>
                <c:pt idx="4188">
                  <c:v>69.816666666666663</c:v>
                </c:pt>
                <c:pt idx="4189">
                  <c:v>69.833333333333258</c:v>
                </c:pt>
                <c:pt idx="4190">
                  <c:v>69.849999999999994</c:v>
                </c:pt>
                <c:pt idx="4191">
                  <c:v>69.86666666666666</c:v>
                </c:pt>
                <c:pt idx="4192">
                  <c:v>69.883333333333226</c:v>
                </c:pt>
                <c:pt idx="4193">
                  <c:v>69.900000000000006</c:v>
                </c:pt>
                <c:pt idx="4194">
                  <c:v>69.916666666666757</c:v>
                </c:pt>
                <c:pt idx="4195">
                  <c:v>69.933333333333309</c:v>
                </c:pt>
                <c:pt idx="4196">
                  <c:v>69.95</c:v>
                </c:pt>
                <c:pt idx="4197">
                  <c:v>69.966666666666697</c:v>
                </c:pt>
                <c:pt idx="4198">
                  <c:v>69.983333333333249</c:v>
                </c:pt>
                <c:pt idx="4199">
                  <c:v>70</c:v>
                </c:pt>
                <c:pt idx="4200">
                  <c:v>70.016666666666666</c:v>
                </c:pt>
                <c:pt idx="4201">
                  <c:v>70.033333333333289</c:v>
                </c:pt>
                <c:pt idx="4202">
                  <c:v>70.05</c:v>
                </c:pt>
                <c:pt idx="4203">
                  <c:v>70.066666666666663</c:v>
                </c:pt>
                <c:pt idx="4204">
                  <c:v>70.083333333333258</c:v>
                </c:pt>
                <c:pt idx="4205">
                  <c:v>70.099999999999994</c:v>
                </c:pt>
                <c:pt idx="4206">
                  <c:v>70.11666666666666</c:v>
                </c:pt>
                <c:pt idx="4207">
                  <c:v>70.133333333333226</c:v>
                </c:pt>
                <c:pt idx="4208">
                  <c:v>70.149999999999991</c:v>
                </c:pt>
                <c:pt idx="4209">
                  <c:v>70.166666666666671</c:v>
                </c:pt>
                <c:pt idx="4210">
                  <c:v>70.183333333333195</c:v>
                </c:pt>
                <c:pt idx="4211">
                  <c:v>70.2</c:v>
                </c:pt>
                <c:pt idx="4212">
                  <c:v>70.216666666666697</c:v>
                </c:pt>
                <c:pt idx="4213">
                  <c:v>70.233333333333249</c:v>
                </c:pt>
                <c:pt idx="4214">
                  <c:v>70.25</c:v>
                </c:pt>
                <c:pt idx="4215">
                  <c:v>70.266666666666666</c:v>
                </c:pt>
                <c:pt idx="4216">
                  <c:v>70.283333333333289</c:v>
                </c:pt>
                <c:pt idx="4217">
                  <c:v>70.3</c:v>
                </c:pt>
                <c:pt idx="4218">
                  <c:v>70.316666666666663</c:v>
                </c:pt>
                <c:pt idx="4219">
                  <c:v>70.333333333333258</c:v>
                </c:pt>
                <c:pt idx="4220">
                  <c:v>70.349999999999994</c:v>
                </c:pt>
                <c:pt idx="4221">
                  <c:v>70.36666666666666</c:v>
                </c:pt>
                <c:pt idx="4222">
                  <c:v>70.383333333333226</c:v>
                </c:pt>
                <c:pt idx="4223">
                  <c:v>70.400000000000006</c:v>
                </c:pt>
                <c:pt idx="4224">
                  <c:v>70.416666666666757</c:v>
                </c:pt>
                <c:pt idx="4225">
                  <c:v>70.433333333333309</c:v>
                </c:pt>
                <c:pt idx="4226">
                  <c:v>70.45</c:v>
                </c:pt>
                <c:pt idx="4227">
                  <c:v>70.466666666666697</c:v>
                </c:pt>
                <c:pt idx="4228">
                  <c:v>70.483333333333249</c:v>
                </c:pt>
                <c:pt idx="4229">
                  <c:v>70.5</c:v>
                </c:pt>
                <c:pt idx="4230">
                  <c:v>70.516666666666666</c:v>
                </c:pt>
                <c:pt idx="4231">
                  <c:v>70.533333333333289</c:v>
                </c:pt>
                <c:pt idx="4232">
                  <c:v>70.55</c:v>
                </c:pt>
                <c:pt idx="4233">
                  <c:v>70.566666666666663</c:v>
                </c:pt>
                <c:pt idx="4234">
                  <c:v>70.583333333333258</c:v>
                </c:pt>
                <c:pt idx="4235">
                  <c:v>70.599999999999994</c:v>
                </c:pt>
                <c:pt idx="4236">
                  <c:v>70.61666666666666</c:v>
                </c:pt>
                <c:pt idx="4237">
                  <c:v>70.633333333333226</c:v>
                </c:pt>
                <c:pt idx="4238">
                  <c:v>70.649999999999991</c:v>
                </c:pt>
                <c:pt idx="4239">
                  <c:v>70.666666666666671</c:v>
                </c:pt>
                <c:pt idx="4240">
                  <c:v>70.683333333333195</c:v>
                </c:pt>
                <c:pt idx="4241">
                  <c:v>70.7</c:v>
                </c:pt>
                <c:pt idx="4242">
                  <c:v>70.716666666666697</c:v>
                </c:pt>
                <c:pt idx="4243">
                  <c:v>70.733333333333249</c:v>
                </c:pt>
                <c:pt idx="4244">
                  <c:v>70.75</c:v>
                </c:pt>
                <c:pt idx="4245">
                  <c:v>70.766666666666666</c:v>
                </c:pt>
                <c:pt idx="4246">
                  <c:v>70.783333333333289</c:v>
                </c:pt>
                <c:pt idx="4247">
                  <c:v>70.8</c:v>
                </c:pt>
                <c:pt idx="4248">
                  <c:v>70.816666666666663</c:v>
                </c:pt>
                <c:pt idx="4249">
                  <c:v>70.833333333333258</c:v>
                </c:pt>
                <c:pt idx="4250">
                  <c:v>70.849999999999994</c:v>
                </c:pt>
                <c:pt idx="4251">
                  <c:v>70.86666666666666</c:v>
                </c:pt>
                <c:pt idx="4252">
                  <c:v>70.883333333333226</c:v>
                </c:pt>
                <c:pt idx="4253">
                  <c:v>70.900000000000006</c:v>
                </c:pt>
                <c:pt idx="4254">
                  <c:v>70.916666666666757</c:v>
                </c:pt>
                <c:pt idx="4255">
                  <c:v>70.933333333333309</c:v>
                </c:pt>
                <c:pt idx="4256">
                  <c:v>70.95</c:v>
                </c:pt>
                <c:pt idx="4257">
                  <c:v>70.966666666666697</c:v>
                </c:pt>
                <c:pt idx="4258">
                  <c:v>70.983333333333249</c:v>
                </c:pt>
                <c:pt idx="4259">
                  <c:v>71</c:v>
                </c:pt>
                <c:pt idx="4260">
                  <c:v>71.016666666666666</c:v>
                </c:pt>
                <c:pt idx="4261">
                  <c:v>71.033333333333289</c:v>
                </c:pt>
                <c:pt idx="4262">
                  <c:v>71.05</c:v>
                </c:pt>
                <c:pt idx="4263">
                  <c:v>71.066666666666663</c:v>
                </c:pt>
                <c:pt idx="4264">
                  <c:v>71.083333333333258</c:v>
                </c:pt>
                <c:pt idx="4265">
                  <c:v>71.099999999999994</c:v>
                </c:pt>
                <c:pt idx="4266">
                  <c:v>71.11666666666666</c:v>
                </c:pt>
                <c:pt idx="4267">
                  <c:v>71.133333333333226</c:v>
                </c:pt>
                <c:pt idx="4268">
                  <c:v>71.149999999999991</c:v>
                </c:pt>
                <c:pt idx="4269">
                  <c:v>71.166666666666671</c:v>
                </c:pt>
                <c:pt idx="4270">
                  <c:v>71.183333333333195</c:v>
                </c:pt>
                <c:pt idx="4271">
                  <c:v>71.2</c:v>
                </c:pt>
                <c:pt idx="4272">
                  <c:v>71.216666666666697</c:v>
                </c:pt>
                <c:pt idx="4273">
                  <c:v>71.233333333333249</c:v>
                </c:pt>
                <c:pt idx="4274">
                  <c:v>71.25</c:v>
                </c:pt>
                <c:pt idx="4275">
                  <c:v>71.266666666666666</c:v>
                </c:pt>
                <c:pt idx="4276">
                  <c:v>71.283333333333289</c:v>
                </c:pt>
                <c:pt idx="4277">
                  <c:v>71.3</c:v>
                </c:pt>
                <c:pt idx="4278">
                  <c:v>71.316666666666663</c:v>
                </c:pt>
                <c:pt idx="4279">
                  <c:v>71.333333333333258</c:v>
                </c:pt>
                <c:pt idx="4280">
                  <c:v>71.349999999999994</c:v>
                </c:pt>
                <c:pt idx="4281">
                  <c:v>71.36666666666666</c:v>
                </c:pt>
                <c:pt idx="4282">
                  <c:v>71.383333333333226</c:v>
                </c:pt>
                <c:pt idx="4283">
                  <c:v>71.400000000000006</c:v>
                </c:pt>
                <c:pt idx="4284">
                  <c:v>71.416666666666757</c:v>
                </c:pt>
                <c:pt idx="4285">
                  <c:v>71.433333333333309</c:v>
                </c:pt>
                <c:pt idx="4286">
                  <c:v>71.45</c:v>
                </c:pt>
                <c:pt idx="4287">
                  <c:v>71.466666666666697</c:v>
                </c:pt>
                <c:pt idx="4288">
                  <c:v>71.483333333333249</c:v>
                </c:pt>
                <c:pt idx="4289">
                  <c:v>71.5</c:v>
                </c:pt>
                <c:pt idx="4290">
                  <c:v>71.516666666666666</c:v>
                </c:pt>
                <c:pt idx="4291">
                  <c:v>71.533333333333289</c:v>
                </c:pt>
                <c:pt idx="4292">
                  <c:v>71.55</c:v>
                </c:pt>
                <c:pt idx="4293">
                  <c:v>71.566666666666663</c:v>
                </c:pt>
                <c:pt idx="4294">
                  <c:v>71.583333333333258</c:v>
                </c:pt>
                <c:pt idx="4295">
                  <c:v>71.599999999999994</c:v>
                </c:pt>
                <c:pt idx="4296">
                  <c:v>71.61666666666666</c:v>
                </c:pt>
                <c:pt idx="4297">
                  <c:v>71.633333333333226</c:v>
                </c:pt>
                <c:pt idx="4298">
                  <c:v>71.649999999999991</c:v>
                </c:pt>
                <c:pt idx="4299">
                  <c:v>71.666666666666671</c:v>
                </c:pt>
                <c:pt idx="4300">
                  <c:v>71.683333333333195</c:v>
                </c:pt>
                <c:pt idx="4301">
                  <c:v>71.7</c:v>
                </c:pt>
                <c:pt idx="4302">
                  <c:v>71.716666666666697</c:v>
                </c:pt>
                <c:pt idx="4303">
                  <c:v>71.733333333333249</c:v>
                </c:pt>
                <c:pt idx="4304">
                  <c:v>71.75</c:v>
                </c:pt>
                <c:pt idx="4305">
                  <c:v>71.766666666666666</c:v>
                </c:pt>
                <c:pt idx="4306">
                  <c:v>71.783333333333289</c:v>
                </c:pt>
                <c:pt idx="4307">
                  <c:v>71.8</c:v>
                </c:pt>
                <c:pt idx="4308">
                  <c:v>71.816666666666663</c:v>
                </c:pt>
                <c:pt idx="4309">
                  <c:v>71.833333333333258</c:v>
                </c:pt>
                <c:pt idx="4310">
                  <c:v>71.849999999999994</c:v>
                </c:pt>
                <c:pt idx="4311">
                  <c:v>71.86666666666666</c:v>
                </c:pt>
                <c:pt idx="4312">
                  <c:v>71.883333333333226</c:v>
                </c:pt>
                <c:pt idx="4313">
                  <c:v>71.900000000000006</c:v>
                </c:pt>
                <c:pt idx="4314">
                  <c:v>71.916666666666757</c:v>
                </c:pt>
                <c:pt idx="4315">
                  <c:v>71.933333333333309</c:v>
                </c:pt>
                <c:pt idx="4316">
                  <c:v>71.95</c:v>
                </c:pt>
                <c:pt idx="4317">
                  <c:v>71.966666666666697</c:v>
                </c:pt>
                <c:pt idx="4318">
                  <c:v>71.983333333333249</c:v>
                </c:pt>
                <c:pt idx="4319">
                  <c:v>72</c:v>
                </c:pt>
                <c:pt idx="4320">
                  <c:v>72.016666666666666</c:v>
                </c:pt>
                <c:pt idx="4321">
                  <c:v>72.033333333333289</c:v>
                </c:pt>
                <c:pt idx="4322">
                  <c:v>72.05</c:v>
                </c:pt>
                <c:pt idx="4323">
                  <c:v>72.066666666666663</c:v>
                </c:pt>
                <c:pt idx="4324">
                  <c:v>72.083333333333258</c:v>
                </c:pt>
                <c:pt idx="4325">
                  <c:v>72.099999999999994</c:v>
                </c:pt>
                <c:pt idx="4326">
                  <c:v>72.11666666666666</c:v>
                </c:pt>
                <c:pt idx="4327">
                  <c:v>72.133333333333226</c:v>
                </c:pt>
                <c:pt idx="4328">
                  <c:v>72.149999999999991</c:v>
                </c:pt>
                <c:pt idx="4329">
                  <c:v>72.166666666666671</c:v>
                </c:pt>
                <c:pt idx="4330">
                  <c:v>72.183333333333195</c:v>
                </c:pt>
                <c:pt idx="4331">
                  <c:v>72.2</c:v>
                </c:pt>
                <c:pt idx="4332">
                  <c:v>72.216666666666697</c:v>
                </c:pt>
                <c:pt idx="4333">
                  <c:v>72.233333333333249</c:v>
                </c:pt>
                <c:pt idx="4334">
                  <c:v>72.25</c:v>
                </c:pt>
                <c:pt idx="4335">
                  <c:v>72.266666666666666</c:v>
                </c:pt>
                <c:pt idx="4336">
                  <c:v>72.283333333333289</c:v>
                </c:pt>
                <c:pt idx="4337">
                  <c:v>72.3</c:v>
                </c:pt>
                <c:pt idx="4338">
                  <c:v>72.316666666666663</c:v>
                </c:pt>
                <c:pt idx="4339">
                  <c:v>72.333333333333258</c:v>
                </c:pt>
                <c:pt idx="4340">
                  <c:v>72.349999999999994</c:v>
                </c:pt>
                <c:pt idx="4341">
                  <c:v>72.36666666666666</c:v>
                </c:pt>
                <c:pt idx="4342">
                  <c:v>72.383333333333226</c:v>
                </c:pt>
                <c:pt idx="4343">
                  <c:v>72.400000000000006</c:v>
                </c:pt>
                <c:pt idx="4344">
                  <c:v>72.416666666666757</c:v>
                </c:pt>
                <c:pt idx="4345">
                  <c:v>72.433333333333309</c:v>
                </c:pt>
                <c:pt idx="4346">
                  <c:v>72.45</c:v>
                </c:pt>
                <c:pt idx="4347">
                  <c:v>72.466666666666697</c:v>
                </c:pt>
                <c:pt idx="4348">
                  <c:v>72.483333333333249</c:v>
                </c:pt>
                <c:pt idx="4349">
                  <c:v>72.5</c:v>
                </c:pt>
                <c:pt idx="4350">
                  <c:v>72.516666666666666</c:v>
                </c:pt>
                <c:pt idx="4351">
                  <c:v>72.533333333333289</c:v>
                </c:pt>
                <c:pt idx="4352">
                  <c:v>72.55</c:v>
                </c:pt>
                <c:pt idx="4353">
                  <c:v>72.566666666666663</c:v>
                </c:pt>
                <c:pt idx="4354">
                  <c:v>72.583333333333258</c:v>
                </c:pt>
                <c:pt idx="4355">
                  <c:v>72.599999999999994</c:v>
                </c:pt>
                <c:pt idx="4356">
                  <c:v>72.61666666666666</c:v>
                </c:pt>
                <c:pt idx="4357">
                  <c:v>72.633333333333226</c:v>
                </c:pt>
                <c:pt idx="4358">
                  <c:v>72.649999999999991</c:v>
                </c:pt>
                <c:pt idx="4359">
                  <c:v>72.666666666666671</c:v>
                </c:pt>
                <c:pt idx="4360">
                  <c:v>72.683333333333195</c:v>
                </c:pt>
                <c:pt idx="4361">
                  <c:v>72.7</c:v>
                </c:pt>
                <c:pt idx="4362">
                  <c:v>72.716666666666697</c:v>
                </c:pt>
                <c:pt idx="4363">
                  <c:v>72.733333333333249</c:v>
                </c:pt>
                <c:pt idx="4364">
                  <c:v>72.75</c:v>
                </c:pt>
                <c:pt idx="4365">
                  <c:v>72.766666666666666</c:v>
                </c:pt>
                <c:pt idx="4366">
                  <c:v>72.783333333333289</c:v>
                </c:pt>
                <c:pt idx="4367">
                  <c:v>72.8</c:v>
                </c:pt>
                <c:pt idx="4368">
                  <c:v>72.816666666666663</c:v>
                </c:pt>
                <c:pt idx="4369">
                  <c:v>72.833333333333258</c:v>
                </c:pt>
                <c:pt idx="4370">
                  <c:v>72.849999999999994</c:v>
                </c:pt>
                <c:pt idx="4371">
                  <c:v>72.86666666666666</c:v>
                </c:pt>
                <c:pt idx="4372">
                  <c:v>72.883333333333226</c:v>
                </c:pt>
                <c:pt idx="4373">
                  <c:v>72.900000000000006</c:v>
                </c:pt>
                <c:pt idx="4374">
                  <c:v>72.916666666666757</c:v>
                </c:pt>
                <c:pt idx="4375">
                  <c:v>72.933333333333309</c:v>
                </c:pt>
                <c:pt idx="4376">
                  <c:v>72.95</c:v>
                </c:pt>
                <c:pt idx="4377">
                  <c:v>72.966666666666697</c:v>
                </c:pt>
                <c:pt idx="4378">
                  <c:v>72.983333333333249</c:v>
                </c:pt>
                <c:pt idx="4379">
                  <c:v>73</c:v>
                </c:pt>
                <c:pt idx="4380">
                  <c:v>73.016666666666666</c:v>
                </c:pt>
                <c:pt idx="4381">
                  <c:v>73.033333333333289</c:v>
                </c:pt>
                <c:pt idx="4382">
                  <c:v>73.05</c:v>
                </c:pt>
                <c:pt idx="4383">
                  <c:v>73.066666666666663</c:v>
                </c:pt>
                <c:pt idx="4384">
                  <c:v>73.083333333333258</c:v>
                </c:pt>
                <c:pt idx="4385">
                  <c:v>73.099999999999994</c:v>
                </c:pt>
                <c:pt idx="4386">
                  <c:v>73.11666666666666</c:v>
                </c:pt>
                <c:pt idx="4387">
                  <c:v>73.133333333333226</c:v>
                </c:pt>
                <c:pt idx="4388">
                  <c:v>73.149999999999991</c:v>
                </c:pt>
                <c:pt idx="4389">
                  <c:v>73.166666666666671</c:v>
                </c:pt>
                <c:pt idx="4390">
                  <c:v>73.183333333333195</c:v>
                </c:pt>
                <c:pt idx="4391">
                  <c:v>73.2</c:v>
                </c:pt>
                <c:pt idx="4392">
                  <c:v>73.216666666666697</c:v>
                </c:pt>
                <c:pt idx="4393">
                  <c:v>73.233333333333249</c:v>
                </c:pt>
                <c:pt idx="4394">
                  <c:v>73.25</c:v>
                </c:pt>
                <c:pt idx="4395">
                  <c:v>73.266666666666666</c:v>
                </c:pt>
                <c:pt idx="4396">
                  <c:v>73.283333333333289</c:v>
                </c:pt>
                <c:pt idx="4397">
                  <c:v>73.3</c:v>
                </c:pt>
                <c:pt idx="4398">
                  <c:v>73.316666666666663</c:v>
                </c:pt>
                <c:pt idx="4399">
                  <c:v>73.333333333333258</c:v>
                </c:pt>
                <c:pt idx="4400">
                  <c:v>73.349999999999994</c:v>
                </c:pt>
                <c:pt idx="4401">
                  <c:v>73.36666666666666</c:v>
                </c:pt>
                <c:pt idx="4402">
                  <c:v>73.383333333333226</c:v>
                </c:pt>
                <c:pt idx="4403">
                  <c:v>73.400000000000006</c:v>
                </c:pt>
                <c:pt idx="4404">
                  <c:v>73.416666666666757</c:v>
                </c:pt>
                <c:pt idx="4405">
                  <c:v>73.433333333333309</c:v>
                </c:pt>
                <c:pt idx="4406">
                  <c:v>73.45</c:v>
                </c:pt>
                <c:pt idx="4407">
                  <c:v>73.466666666666697</c:v>
                </c:pt>
                <c:pt idx="4408">
                  <c:v>73.483333333333249</c:v>
                </c:pt>
                <c:pt idx="4409">
                  <c:v>73.5</c:v>
                </c:pt>
                <c:pt idx="4410">
                  <c:v>73.516666666666666</c:v>
                </c:pt>
                <c:pt idx="4411">
                  <c:v>73.533333333333289</c:v>
                </c:pt>
                <c:pt idx="4412">
                  <c:v>73.55</c:v>
                </c:pt>
                <c:pt idx="4413">
                  <c:v>73.566666666666663</c:v>
                </c:pt>
                <c:pt idx="4414">
                  <c:v>73.583333333333258</c:v>
                </c:pt>
                <c:pt idx="4415">
                  <c:v>73.599999999999994</c:v>
                </c:pt>
                <c:pt idx="4416">
                  <c:v>73.61666666666666</c:v>
                </c:pt>
                <c:pt idx="4417">
                  <c:v>73.633333333333226</c:v>
                </c:pt>
                <c:pt idx="4418">
                  <c:v>73.649999999999991</c:v>
                </c:pt>
                <c:pt idx="4419">
                  <c:v>73.666666666666671</c:v>
                </c:pt>
                <c:pt idx="4420">
                  <c:v>73.683333333333195</c:v>
                </c:pt>
                <c:pt idx="4421">
                  <c:v>73.7</c:v>
                </c:pt>
                <c:pt idx="4422">
                  <c:v>73.716666666666697</c:v>
                </c:pt>
                <c:pt idx="4423">
                  <c:v>73.733333333333249</c:v>
                </c:pt>
                <c:pt idx="4424">
                  <c:v>73.75</c:v>
                </c:pt>
                <c:pt idx="4425">
                  <c:v>73.766666666666666</c:v>
                </c:pt>
                <c:pt idx="4426">
                  <c:v>73.783333333333289</c:v>
                </c:pt>
                <c:pt idx="4427">
                  <c:v>73.8</c:v>
                </c:pt>
                <c:pt idx="4428">
                  <c:v>73.816666666666663</c:v>
                </c:pt>
                <c:pt idx="4429">
                  <c:v>73.833333333333258</c:v>
                </c:pt>
                <c:pt idx="4430">
                  <c:v>73.849999999999994</c:v>
                </c:pt>
                <c:pt idx="4431">
                  <c:v>73.86666666666666</c:v>
                </c:pt>
                <c:pt idx="4432">
                  <c:v>73.883333333333226</c:v>
                </c:pt>
                <c:pt idx="4433">
                  <c:v>73.900000000000006</c:v>
                </c:pt>
                <c:pt idx="4434">
                  <c:v>73.916666666666757</c:v>
                </c:pt>
                <c:pt idx="4435">
                  <c:v>73.933333333333309</c:v>
                </c:pt>
                <c:pt idx="4436">
                  <c:v>73.95</c:v>
                </c:pt>
                <c:pt idx="4437">
                  <c:v>73.966666666666697</c:v>
                </c:pt>
                <c:pt idx="4438">
                  <c:v>73.983333333333249</c:v>
                </c:pt>
                <c:pt idx="4439">
                  <c:v>74</c:v>
                </c:pt>
                <c:pt idx="4440">
                  <c:v>74.016666666666666</c:v>
                </c:pt>
                <c:pt idx="4441">
                  <c:v>74.033333333333289</c:v>
                </c:pt>
                <c:pt idx="4442">
                  <c:v>74.05</c:v>
                </c:pt>
                <c:pt idx="4443">
                  <c:v>74.066666666666663</c:v>
                </c:pt>
                <c:pt idx="4444">
                  <c:v>74.083333333333258</c:v>
                </c:pt>
                <c:pt idx="4445">
                  <c:v>74.099999999999994</c:v>
                </c:pt>
                <c:pt idx="4446">
                  <c:v>74.11666666666666</c:v>
                </c:pt>
                <c:pt idx="4447">
                  <c:v>74.133333333333226</c:v>
                </c:pt>
                <c:pt idx="4448">
                  <c:v>74.149999999999991</c:v>
                </c:pt>
                <c:pt idx="4449">
                  <c:v>74.166666666666671</c:v>
                </c:pt>
                <c:pt idx="4450">
                  <c:v>74.183333333333195</c:v>
                </c:pt>
                <c:pt idx="4451">
                  <c:v>74.2</c:v>
                </c:pt>
                <c:pt idx="4452">
                  <c:v>74.216666666666697</c:v>
                </c:pt>
                <c:pt idx="4453">
                  <c:v>74.233333333333249</c:v>
                </c:pt>
                <c:pt idx="4454">
                  <c:v>74.25</c:v>
                </c:pt>
                <c:pt idx="4455">
                  <c:v>74.266666666666666</c:v>
                </c:pt>
                <c:pt idx="4456">
                  <c:v>74.283333333333289</c:v>
                </c:pt>
                <c:pt idx="4457">
                  <c:v>74.3</c:v>
                </c:pt>
                <c:pt idx="4458">
                  <c:v>74.316666666666663</c:v>
                </c:pt>
                <c:pt idx="4459">
                  <c:v>74.333333333333258</c:v>
                </c:pt>
                <c:pt idx="4460">
                  <c:v>74.349999999999994</c:v>
                </c:pt>
                <c:pt idx="4461">
                  <c:v>74.36666666666666</c:v>
                </c:pt>
                <c:pt idx="4462">
                  <c:v>74.383333333333226</c:v>
                </c:pt>
                <c:pt idx="4463">
                  <c:v>74.400000000000006</c:v>
                </c:pt>
                <c:pt idx="4464">
                  <c:v>74.416666666666757</c:v>
                </c:pt>
                <c:pt idx="4465">
                  <c:v>74.433333333333309</c:v>
                </c:pt>
                <c:pt idx="4466">
                  <c:v>74.45</c:v>
                </c:pt>
                <c:pt idx="4467">
                  <c:v>74.466666666666697</c:v>
                </c:pt>
                <c:pt idx="4468">
                  <c:v>74.483333333333249</c:v>
                </c:pt>
                <c:pt idx="4469">
                  <c:v>74.5</c:v>
                </c:pt>
                <c:pt idx="4470">
                  <c:v>74.516666666666666</c:v>
                </c:pt>
                <c:pt idx="4471">
                  <c:v>74.533333333333289</c:v>
                </c:pt>
                <c:pt idx="4472">
                  <c:v>74.55</c:v>
                </c:pt>
                <c:pt idx="4473">
                  <c:v>74.566666666666663</c:v>
                </c:pt>
                <c:pt idx="4474">
                  <c:v>74.583333333333258</c:v>
                </c:pt>
                <c:pt idx="4475">
                  <c:v>74.599999999999994</c:v>
                </c:pt>
                <c:pt idx="4476">
                  <c:v>74.61666666666666</c:v>
                </c:pt>
                <c:pt idx="4477">
                  <c:v>74.633333333333226</c:v>
                </c:pt>
                <c:pt idx="4478">
                  <c:v>74.649999999999991</c:v>
                </c:pt>
                <c:pt idx="4479">
                  <c:v>74.666666666666671</c:v>
                </c:pt>
                <c:pt idx="4480">
                  <c:v>74.683333333333195</c:v>
                </c:pt>
                <c:pt idx="4481">
                  <c:v>74.7</c:v>
                </c:pt>
                <c:pt idx="4482">
                  <c:v>74.716666666666697</c:v>
                </c:pt>
                <c:pt idx="4483">
                  <c:v>74.733333333333249</c:v>
                </c:pt>
                <c:pt idx="4484">
                  <c:v>74.75</c:v>
                </c:pt>
                <c:pt idx="4485">
                  <c:v>74.766666666666666</c:v>
                </c:pt>
                <c:pt idx="4486">
                  <c:v>74.783333333333289</c:v>
                </c:pt>
                <c:pt idx="4487">
                  <c:v>74.8</c:v>
                </c:pt>
                <c:pt idx="4488">
                  <c:v>74.816666666666663</c:v>
                </c:pt>
                <c:pt idx="4489">
                  <c:v>74.833333333333258</c:v>
                </c:pt>
                <c:pt idx="4490">
                  <c:v>74.849999999999994</c:v>
                </c:pt>
                <c:pt idx="4491">
                  <c:v>74.86666666666666</c:v>
                </c:pt>
                <c:pt idx="4492">
                  <c:v>74.883333333333226</c:v>
                </c:pt>
                <c:pt idx="4493">
                  <c:v>74.900000000000006</c:v>
                </c:pt>
                <c:pt idx="4494">
                  <c:v>74.916666666666757</c:v>
                </c:pt>
                <c:pt idx="4495">
                  <c:v>74.933333333333309</c:v>
                </c:pt>
                <c:pt idx="4496">
                  <c:v>74.95</c:v>
                </c:pt>
                <c:pt idx="4497">
                  <c:v>74.966666666666697</c:v>
                </c:pt>
                <c:pt idx="4498">
                  <c:v>74.983333333333249</c:v>
                </c:pt>
                <c:pt idx="4499">
                  <c:v>75</c:v>
                </c:pt>
                <c:pt idx="4500">
                  <c:v>75.016666666666666</c:v>
                </c:pt>
                <c:pt idx="4501">
                  <c:v>75.033333333333289</c:v>
                </c:pt>
                <c:pt idx="4502">
                  <c:v>75.05</c:v>
                </c:pt>
                <c:pt idx="4503">
                  <c:v>75.066666666666663</c:v>
                </c:pt>
                <c:pt idx="4504">
                  <c:v>75.083333333333258</c:v>
                </c:pt>
                <c:pt idx="4505">
                  <c:v>75.099999999999994</c:v>
                </c:pt>
                <c:pt idx="4506">
                  <c:v>75.11666666666666</c:v>
                </c:pt>
                <c:pt idx="4507">
                  <c:v>75.133333333333226</c:v>
                </c:pt>
                <c:pt idx="4508">
                  <c:v>75.149999999999991</c:v>
                </c:pt>
                <c:pt idx="4509">
                  <c:v>75.166666666666671</c:v>
                </c:pt>
                <c:pt idx="4510">
                  <c:v>75.183333333333195</c:v>
                </c:pt>
                <c:pt idx="4511">
                  <c:v>75.2</c:v>
                </c:pt>
                <c:pt idx="4512">
                  <c:v>75.216666666666697</c:v>
                </c:pt>
                <c:pt idx="4513">
                  <c:v>75.233333333333249</c:v>
                </c:pt>
                <c:pt idx="4514">
                  <c:v>75.25</c:v>
                </c:pt>
                <c:pt idx="4515">
                  <c:v>75.266666666666666</c:v>
                </c:pt>
                <c:pt idx="4516">
                  <c:v>75.283333333333289</c:v>
                </c:pt>
                <c:pt idx="4517">
                  <c:v>75.3</c:v>
                </c:pt>
                <c:pt idx="4518">
                  <c:v>75.316666666666663</c:v>
                </c:pt>
                <c:pt idx="4519">
                  <c:v>75.333333333333258</c:v>
                </c:pt>
                <c:pt idx="4520">
                  <c:v>75.349999999999994</c:v>
                </c:pt>
                <c:pt idx="4521">
                  <c:v>75.36666666666666</c:v>
                </c:pt>
                <c:pt idx="4522">
                  <c:v>75.383333333333226</c:v>
                </c:pt>
                <c:pt idx="4523">
                  <c:v>75.400000000000006</c:v>
                </c:pt>
                <c:pt idx="4524">
                  <c:v>75.416666666666757</c:v>
                </c:pt>
                <c:pt idx="4525">
                  <c:v>75.433333333333309</c:v>
                </c:pt>
                <c:pt idx="4526">
                  <c:v>75.45</c:v>
                </c:pt>
                <c:pt idx="4527">
                  <c:v>75.466666666666697</c:v>
                </c:pt>
                <c:pt idx="4528">
                  <c:v>75.483333333333249</c:v>
                </c:pt>
                <c:pt idx="4529">
                  <c:v>75.5</c:v>
                </c:pt>
                <c:pt idx="4530">
                  <c:v>75.516666666666666</c:v>
                </c:pt>
                <c:pt idx="4531">
                  <c:v>75.533333333333289</c:v>
                </c:pt>
                <c:pt idx="4532">
                  <c:v>75.55</c:v>
                </c:pt>
                <c:pt idx="4533">
                  <c:v>75.566666666666663</c:v>
                </c:pt>
                <c:pt idx="4534">
                  <c:v>75.583333333333258</c:v>
                </c:pt>
                <c:pt idx="4535">
                  <c:v>75.599999999999994</c:v>
                </c:pt>
                <c:pt idx="4536">
                  <c:v>75.61666666666666</c:v>
                </c:pt>
                <c:pt idx="4537">
                  <c:v>75.633333333333226</c:v>
                </c:pt>
                <c:pt idx="4538">
                  <c:v>75.649999999999991</c:v>
                </c:pt>
                <c:pt idx="4539">
                  <c:v>75.666666666666671</c:v>
                </c:pt>
                <c:pt idx="4540">
                  <c:v>75.683333333333195</c:v>
                </c:pt>
                <c:pt idx="4541">
                  <c:v>75.7</c:v>
                </c:pt>
                <c:pt idx="4542">
                  <c:v>75.716666666666697</c:v>
                </c:pt>
                <c:pt idx="4543">
                  <c:v>75.733333333333249</c:v>
                </c:pt>
                <c:pt idx="4544">
                  <c:v>75.75</c:v>
                </c:pt>
                <c:pt idx="4545">
                  <c:v>75.766666666666666</c:v>
                </c:pt>
                <c:pt idx="4546">
                  <c:v>75.783333333333289</c:v>
                </c:pt>
                <c:pt idx="4547">
                  <c:v>75.8</c:v>
                </c:pt>
                <c:pt idx="4548">
                  <c:v>75.816666666666663</c:v>
                </c:pt>
                <c:pt idx="4549">
                  <c:v>75.833333333333258</c:v>
                </c:pt>
                <c:pt idx="4550">
                  <c:v>75.849999999999994</c:v>
                </c:pt>
                <c:pt idx="4551">
                  <c:v>75.86666666666666</c:v>
                </c:pt>
                <c:pt idx="4552">
                  <c:v>75.883333333333226</c:v>
                </c:pt>
                <c:pt idx="4553">
                  <c:v>75.900000000000006</c:v>
                </c:pt>
                <c:pt idx="4554">
                  <c:v>75.916666666666757</c:v>
                </c:pt>
                <c:pt idx="4555">
                  <c:v>75.933333333333309</c:v>
                </c:pt>
                <c:pt idx="4556">
                  <c:v>75.95</c:v>
                </c:pt>
                <c:pt idx="4557">
                  <c:v>75.966666666666697</c:v>
                </c:pt>
                <c:pt idx="4558">
                  <c:v>75.983333333333249</c:v>
                </c:pt>
                <c:pt idx="4559">
                  <c:v>76</c:v>
                </c:pt>
                <c:pt idx="4560">
                  <c:v>76.016666666666666</c:v>
                </c:pt>
                <c:pt idx="4561">
                  <c:v>76.033333333333289</c:v>
                </c:pt>
                <c:pt idx="4562">
                  <c:v>76.05</c:v>
                </c:pt>
                <c:pt idx="4563">
                  <c:v>76.066666666666663</c:v>
                </c:pt>
                <c:pt idx="4564">
                  <c:v>76.083333333333258</c:v>
                </c:pt>
                <c:pt idx="4565">
                  <c:v>76.099999999999994</c:v>
                </c:pt>
                <c:pt idx="4566">
                  <c:v>76.11666666666666</c:v>
                </c:pt>
                <c:pt idx="4567">
                  <c:v>76.133333333333226</c:v>
                </c:pt>
                <c:pt idx="4568">
                  <c:v>76.149999999999991</c:v>
                </c:pt>
                <c:pt idx="4569">
                  <c:v>76.166666666666671</c:v>
                </c:pt>
                <c:pt idx="4570">
                  <c:v>76.183333333333195</c:v>
                </c:pt>
                <c:pt idx="4571">
                  <c:v>76.2</c:v>
                </c:pt>
                <c:pt idx="4572">
                  <c:v>76.216666666666697</c:v>
                </c:pt>
                <c:pt idx="4573">
                  <c:v>76.233333333333249</c:v>
                </c:pt>
                <c:pt idx="4574">
                  <c:v>76.25</c:v>
                </c:pt>
                <c:pt idx="4575">
                  <c:v>76.266666666666666</c:v>
                </c:pt>
                <c:pt idx="4576">
                  <c:v>76.283333333333289</c:v>
                </c:pt>
                <c:pt idx="4577">
                  <c:v>76.3</c:v>
                </c:pt>
                <c:pt idx="4578">
                  <c:v>76.316666666666663</c:v>
                </c:pt>
                <c:pt idx="4579">
                  <c:v>76.333333333333258</c:v>
                </c:pt>
                <c:pt idx="4580">
                  <c:v>76.349999999999994</c:v>
                </c:pt>
                <c:pt idx="4581">
                  <c:v>76.36666666666666</c:v>
                </c:pt>
                <c:pt idx="4582">
                  <c:v>76.383333333333226</c:v>
                </c:pt>
                <c:pt idx="4583">
                  <c:v>76.400000000000006</c:v>
                </c:pt>
                <c:pt idx="4584">
                  <c:v>76.416666666666757</c:v>
                </c:pt>
                <c:pt idx="4585">
                  <c:v>76.433333333333309</c:v>
                </c:pt>
                <c:pt idx="4586">
                  <c:v>76.45</c:v>
                </c:pt>
                <c:pt idx="4587">
                  <c:v>76.466666666666697</c:v>
                </c:pt>
                <c:pt idx="4588">
                  <c:v>76.483333333333249</c:v>
                </c:pt>
                <c:pt idx="4589">
                  <c:v>76.5</c:v>
                </c:pt>
                <c:pt idx="4590">
                  <c:v>76.516666666666666</c:v>
                </c:pt>
                <c:pt idx="4591">
                  <c:v>76.533333333333289</c:v>
                </c:pt>
                <c:pt idx="4592">
                  <c:v>76.55</c:v>
                </c:pt>
                <c:pt idx="4593">
                  <c:v>76.566666666666663</c:v>
                </c:pt>
                <c:pt idx="4594">
                  <c:v>76.583333333333258</c:v>
                </c:pt>
                <c:pt idx="4595">
                  <c:v>76.599999999999994</c:v>
                </c:pt>
                <c:pt idx="4596">
                  <c:v>76.61666666666666</c:v>
                </c:pt>
                <c:pt idx="4597">
                  <c:v>76.633333333333226</c:v>
                </c:pt>
                <c:pt idx="4598">
                  <c:v>76.649999999999991</c:v>
                </c:pt>
                <c:pt idx="4599">
                  <c:v>76.666666666666671</c:v>
                </c:pt>
                <c:pt idx="4600">
                  <c:v>76.683333333333195</c:v>
                </c:pt>
                <c:pt idx="4601">
                  <c:v>76.7</c:v>
                </c:pt>
                <c:pt idx="4602">
                  <c:v>76.716666666666697</c:v>
                </c:pt>
                <c:pt idx="4603">
                  <c:v>76.733333333333249</c:v>
                </c:pt>
                <c:pt idx="4604">
                  <c:v>76.75</c:v>
                </c:pt>
                <c:pt idx="4605">
                  <c:v>76.766666666666666</c:v>
                </c:pt>
                <c:pt idx="4606">
                  <c:v>76.783333333333289</c:v>
                </c:pt>
                <c:pt idx="4607">
                  <c:v>76.8</c:v>
                </c:pt>
                <c:pt idx="4608">
                  <c:v>76.816666666666663</c:v>
                </c:pt>
                <c:pt idx="4609">
                  <c:v>76.833333333333258</c:v>
                </c:pt>
                <c:pt idx="4610">
                  <c:v>76.849999999999994</c:v>
                </c:pt>
                <c:pt idx="4611">
                  <c:v>76.86666666666666</c:v>
                </c:pt>
                <c:pt idx="4612">
                  <c:v>76.883333333333226</c:v>
                </c:pt>
                <c:pt idx="4613">
                  <c:v>76.900000000000006</c:v>
                </c:pt>
                <c:pt idx="4614">
                  <c:v>76.916666666666757</c:v>
                </c:pt>
                <c:pt idx="4615">
                  <c:v>76.933333333333309</c:v>
                </c:pt>
                <c:pt idx="4616">
                  <c:v>76.95</c:v>
                </c:pt>
                <c:pt idx="4617">
                  <c:v>76.966666666666697</c:v>
                </c:pt>
                <c:pt idx="4618">
                  <c:v>76.983333333333249</c:v>
                </c:pt>
                <c:pt idx="4619">
                  <c:v>77</c:v>
                </c:pt>
                <c:pt idx="4620">
                  <c:v>77.016666666666666</c:v>
                </c:pt>
                <c:pt idx="4621">
                  <c:v>77.033333333333289</c:v>
                </c:pt>
                <c:pt idx="4622">
                  <c:v>77.05</c:v>
                </c:pt>
                <c:pt idx="4623">
                  <c:v>77.066666666666663</c:v>
                </c:pt>
                <c:pt idx="4624">
                  <c:v>77.083333333333258</c:v>
                </c:pt>
                <c:pt idx="4625">
                  <c:v>77.099999999999994</c:v>
                </c:pt>
                <c:pt idx="4626">
                  <c:v>77.11666666666666</c:v>
                </c:pt>
                <c:pt idx="4627">
                  <c:v>77.133333333333226</c:v>
                </c:pt>
                <c:pt idx="4628">
                  <c:v>77.149999999999991</c:v>
                </c:pt>
                <c:pt idx="4629">
                  <c:v>77.166666666666671</c:v>
                </c:pt>
                <c:pt idx="4630">
                  <c:v>77.183333333333195</c:v>
                </c:pt>
                <c:pt idx="4631">
                  <c:v>77.2</c:v>
                </c:pt>
                <c:pt idx="4632">
                  <c:v>77.216666666666697</c:v>
                </c:pt>
                <c:pt idx="4633">
                  <c:v>77.233333333333249</c:v>
                </c:pt>
                <c:pt idx="4634">
                  <c:v>77.25</c:v>
                </c:pt>
                <c:pt idx="4635">
                  <c:v>77.266666666666666</c:v>
                </c:pt>
                <c:pt idx="4636">
                  <c:v>77.283333333333289</c:v>
                </c:pt>
                <c:pt idx="4637">
                  <c:v>77.3</c:v>
                </c:pt>
                <c:pt idx="4638">
                  <c:v>77.316666666666663</c:v>
                </c:pt>
                <c:pt idx="4639">
                  <c:v>77.333333333333258</c:v>
                </c:pt>
                <c:pt idx="4640">
                  <c:v>77.349999999999994</c:v>
                </c:pt>
                <c:pt idx="4641">
                  <c:v>77.36666666666666</c:v>
                </c:pt>
                <c:pt idx="4642">
                  <c:v>77.383333333333226</c:v>
                </c:pt>
                <c:pt idx="4643">
                  <c:v>77.400000000000006</c:v>
                </c:pt>
                <c:pt idx="4644">
                  <c:v>77.416666666666757</c:v>
                </c:pt>
                <c:pt idx="4645">
                  <c:v>77.433333333333309</c:v>
                </c:pt>
                <c:pt idx="4646">
                  <c:v>77.45</c:v>
                </c:pt>
                <c:pt idx="4647">
                  <c:v>77.466666666666697</c:v>
                </c:pt>
                <c:pt idx="4648">
                  <c:v>77.483333333333249</c:v>
                </c:pt>
                <c:pt idx="4649">
                  <c:v>77.5</c:v>
                </c:pt>
                <c:pt idx="4650">
                  <c:v>77.516666666666666</c:v>
                </c:pt>
                <c:pt idx="4651">
                  <c:v>77.533333333333289</c:v>
                </c:pt>
                <c:pt idx="4652">
                  <c:v>77.55</c:v>
                </c:pt>
                <c:pt idx="4653">
                  <c:v>77.566666666666663</c:v>
                </c:pt>
                <c:pt idx="4654">
                  <c:v>77.583333333333258</c:v>
                </c:pt>
                <c:pt idx="4655">
                  <c:v>77.599999999999994</c:v>
                </c:pt>
                <c:pt idx="4656">
                  <c:v>77.61666666666666</c:v>
                </c:pt>
                <c:pt idx="4657">
                  <c:v>77.633333333333226</c:v>
                </c:pt>
                <c:pt idx="4658">
                  <c:v>77.649999999999991</c:v>
                </c:pt>
                <c:pt idx="4659">
                  <c:v>77.666666666666671</c:v>
                </c:pt>
                <c:pt idx="4660">
                  <c:v>77.683333333333195</c:v>
                </c:pt>
                <c:pt idx="4661">
                  <c:v>77.7</c:v>
                </c:pt>
                <c:pt idx="4662">
                  <c:v>77.716666666666697</c:v>
                </c:pt>
                <c:pt idx="4663">
                  <c:v>77.733333333333249</c:v>
                </c:pt>
                <c:pt idx="4664">
                  <c:v>77.75</c:v>
                </c:pt>
                <c:pt idx="4665">
                  <c:v>77.766666666666666</c:v>
                </c:pt>
                <c:pt idx="4666">
                  <c:v>77.783333333333289</c:v>
                </c:pt>
                <c:pt idx="4667">
                  <c:v>77.8</c:v>
                </c:pt>
                <c:pt idx="4668">
                  <c:v>77.816666666666663</c:v>
                </c:pt>
                <c:pt idx="4669">
                  <c:v>77.833333333333258</c:v>
                </c:pt>
                <c:pt idx="4670">
                  <c:v>77.849999999999994</c:v>
                </c:pt>
                <c:pt idx="4671">
                  <c:v>77.86666666666666</c:v>
                </c:pt>
                <c:pt idx="4672">
                  <c:v>77.883333333333226</c:v>
                </c:pt>
                <c:pt idx="4673">
                  <c:v>77.900000000000006</c:v>
                </c:pt>
                <c:pt idx="4674">
                  <c:v>77.916666666666757</c:v>
                </c:pt>
                <c:pt idx="4675">
                  <c:v>77.933333333333309</c:v>
                </c:pt>
                <c:pt idx="4676">
                  <c:v>77.95</c:v>
                </c:pt>
                <c:pt idx="4677">
                  <c:v>77.966666666666697</c:v>
                </c:pt>
                <c:pt idx="4678">
                  <c:v>77.983333333333249</c:v>
                </c:pt>
                <c:pt idx="4679">
                  <c:v>78</c:v>
                </c:pt>
                <c:pt idx="4680">
                  <c:v>78.016666666666666</c:v>
                </c:pt>
                <c:pt idx="4681">
                  <c:v>78.033333333333289</c:v>
                </c:pt>
                <c:pt idx="4682">
                  <c:v>78.05</c:v>
                </c:pt>
                <c:pt idx="4683">
                  <c:v>78.066666666666663</c:v>
                </c:pt>
                <c:pt idx="4684">
                  <c:v>78.083333333333258</c:v>
                </c:pt>
                <c:pt idx="4685">
                  <c:v>78.099999999999994</c:v>
                </c:pt>
                <c:pt idx="4686">
                  <c:v>78.11666666666666</c:v>
                </c:pt>
                <c:pt idx="4687">
                  <c:v>78.133333333333226</c:v>
                </c:pt>
                <c:pt idx="4688">
                  <c:v>78.149999999999991</c:v>
                </c:pt>
                <c:pt idx="4689">
                  <c:v>78.166666666666671</c:v>
                </c:pt>
                <c:pt idx="4690">
                  <c:v>78.183333333333195</c:v>
                </c:pt>
                <c:pt idx="4691">
                  <c:v>78.2</c:v>
                </c:pt>
                <c:pt idx="4692">
                  <c:v>78.216666666666697</c:v>
                </c:pt>
                <c:pt idx="4693">
                  <c:v>78.233333333333249</c:v>
                </c:pt>
                <c:pt idx="4694">
                  <c:v>78.25</c:v>
                </c:pt>
                <c:pt idx="4695">
                  <c:v>78.266666666666666</c:v>
                </c:pt>
                <c:pt idx="4696">
                  <c:v>78.283333333333289</c:v>
                </c:pt>
                <c:pt idx="4697">
                  <c:v>78.3</c:v>
                </c:pt>
                <c:pt idx="4698">
                  <c:v>78.316666666666663</c:v>
                </c:pt>
                <c:pt idx="4699">
                  <c:v>78.333333333333258</c:v>
                </c:pt>
                <c:pt idx="4700">
                  <c:v>78.349999999999994</c:v>
                </c:pt>
                <c:pt idx="4701">
                  <c:v>78.36666666666666</c:v>
                </c:pt>
                <c:pt idx="4702">
                  <c:v>78.383333333333226</c:v>
                </c:pt>
                <c:pt idx="4703">
                  <c:v>78.400000000000006</c:v>
                </c:pt>
                <c:pt idx="4704">
                  <c:v>78.416666666666757</c:v>
                </c:pt>
                <c:pt idx="4705">
                  <c:v>78.433333333333309</c:v>
                </c:pt>
                <c:pt idx="4706">
                  <c:v>78.45</c:v>
                </c:pt>
                <c:pt idx="4707">
                  <c:v>78.466666666666697</c:v>
                </c:pt>
                <c:pt idx="4708">
                  <c:v>78.483333333333249</c:v>
                </c:pt>
                <c:pt idx="4709">
                  <c:v>78.5</c:v>
                </c:pt>
                <c:pt idx="4710">
                  <c:v>78.516666666666666</c:v>
                </c:pt>
                <c:pt idx="4711">
                  <c:v>78.533333333333289</c:v>
                </c:pt>
                <c:pt idx="4712">
                  <c:v>78.55</c:v>
                </c:pt>
                <c:pt idx="4713">
                  <c:v>78.566666666666663</c:v>
                </c:pt>
                <c:pt idx="4714">
                  <c:v>78.583333333333258</c:v>
                </c:pt>
                <c:pt idx="4715">
                  <c:v>78.599999999999994</c:v>
                </c:pt>
                <c:pt idx="4716">
                  <c:v>78.61666666666666</c:v>
                </c:pt>
                <c:pt idx="4717">
                  <c:v>78.633333333333226</c:v>
                </c:pt>
                <c:pt idx="4718">
                  <c:v>78.649999999999991</c:v>
                </c:pt>
                <c:pt idx="4719">
                  <c:v>78.666666666666671</c:v>
                </c:pt>
                <c:pt idx="4720">
                  <c:v>78.683333333333195</c:v>
                </c:pt>
                <c:pt idx="4721">
                  <c:v>78.7</c:v>
                </c:pt>
                <c:pt idx="4722">
                  <c:v>78.716666666666697</c:v>
                </c:pt>
                <c:pt idx="4723">
                  <c:v>78.733333333333249</c:v>
                </c:pt>
                <c:pt idx="4724">
                  <c:v>78.75</c:v>
                </c:pt>
                <c:pt idx="4725">
                  <c:v>78.766666666666666</c:v>
                </c:pt>
                <c:pt idx="4726">
                  <c:v>78.783333333333289</c:v>
                </c:pt>
                <c:pt idx="4727">
                  <c:v>78.8</c:v>
                </c:pt>
                <c:pt idx="4728">
                  <c:v>78.816666666666663</c:v>
                </c:pt>
                <c:pt idx="4729">
                  <c:v>78.833333333333258</c:v>
                </c:pt>
                <c:pt idx="4730">
                  <c:v>78.849999999999994</c:v>
                </c:pt>
                <c:pt idx="4731">
                  <c:v>78.86666666666666</c:v>
                </c:pt>
                <c:pt idx="4732">
                  <c:v>78.883333333333226</c:v>
                </c:pt>
                <c:pt idx="4733">
                  <c:v>78.900000000000006</c:v>
                </c:pt>
                <c:pt idx="4734">
                  <c:v>78.916666666666757</c:v>
                </c:pt>
                <c:pt idx="4735">
                  <c:v>78.933333333333309</c:v>
                </c:pt>
                <c:pt idx="4736">
                  <c:v>78.95</c:v>
                </c:pt>
                <c:pt idx="4737">
                  <c:v>78.966666666666697</c:v>
                </c:pt>
                <c:pt idx="4738">
                  <c:v>78.983333333333249</c:v>
                </c:pt>
                <c:pt idx="4739">
                  <c:v>79</c:v>
                </c:pt>
                <c:pt idx="4740">
                  <c:v>79.016666666666666</c:v>
                </c:pt>
                <c:pt idx="4741">
                  <c:v>79.033333333333289</c:v>
                </c:pt>
                <c:pt idx="4742">
                  <c:v>79.05</c:v>
                </c:pt>
                <c:pt idx="4743">
                  <c:v>79.066666666666663</c:v>
                </c:pt>
                <c:pt idx="4744">
                  <c:v>79.083333333333258</c:v>
                </c:pt>
                <c:pt idx="4745">
                  <c:v>79.099999999999994</c:v>
                </c:pt>
                <c:pt idx="4746">
                  <c:v>79.11666666666666</c:v>
                </c:pt>
                <c:pt idx="4747">
                  <c:v>79.133333333333226</c:v>
                </c:pt>
                <c:pt idx="4748">
                  <c:v>79.149999999999991</c:v>
                </c:pt>
                <c:pt idx="4749">
                  <c:v>79.166666666666671</c:v>
                </c:pt>
                <c:pt idx="4750">
                  <c:v>79.183333333333195</c:v>
                </c:pt>
                <c:pt idx="4751">
                  <c:v>79.2</c:v>
                </c:pt>
                <c:pt idx="4752">
                  <c:v>79.216666666666697</c:v>
                </c:pt>
                <c:pt idx="4753">
                  <c:v>79.233333333333249</c:v>
                </c:pt>
                <c:pt idx="4754">
                  <c:v>79.25</c:v>
                </c:pt>
                <c:pt idx="4755">
                  <c:v>79.266666666666666</c:v>
                </c:pt>
                <c:pt idx="4756">
                  <c:v>79.283333333333289</c:v>
                </c:pt>
                <c:pt idx="4757">
                  <c:v>79.3</c:v>
                </c:pt>
                <c:pt idx="4758">
                  <c:v>79.316666666666663</c:v>
                </c:pt>
                <c:pt idx="4759">
                  <c:v>79.333333333333258</c:v>
                </c:pt>
                <c:pt idx="4760">
                  <c:v>79.349999999999994</c:v>
                </c:pt>
                <c:pt idx="4761">
                  <c:v>79.36666666666666</c:v>
                </c:pt>
                <c:pt idx="4762">
                  <c:v>79.383333333333226</c:v>
                </c:pt>
                <c:pt idx="4763">
                  <c:v>79.400000000000006</c:v>
                </c:pt>
                <c:pt idx="4764">
                  <c:v>79.416666666666757</c:v>
                </c:pt>
                <c:pt idx="4765">
                  <c:v>79.433333333333309</c:v>
                </c:pt>
                <c:pt idx="4766">
                  <c:v>79.45</c:v>
                </c:pt>
                <c:pt idx="4767">
                  <c:v>79.466666666666697</c:v>
                </c:pt>
                <c:pt idx="4768">
                  <c:v>79.483333333333249</c:v>
                </c:pt>
                <c:pt idx="4769">
                  <c:v>79.5</c:v>
                </c:pt>
                <c:pt idx="4770">
                  <c:v>79.516666666666666</c:v>
                </c:pt>
                <c:pt idx="4771">
                  <c:v>79.533333333333289</c:v>
                </c:pt>
                <c:pt idx="4772">
                  <c:v>79.55</c:v>
                </c:pt>
                <c:pt idx="4773">
                  <c:v>79.566666666666663</c:v>
                </c:pt>
                <c:pt idx="4774">
                  <c:v>79.583333333333258</c:v>
                </c:pt>
                <c:pt idx="4775">
                  <c:v>79.599999999999994</c:v>
                </c:pt>
                <c:pt idx="4776">
                  <c:v>79.61666666666666</c:v>
                </c:pt>
                <c:pt idx="4777">
                  <c:v>79.633333333333226</c:v>
                </c:pt>
                <c:pt idx="4778">
                  <c:v>79.649999999999991</c:v>
                </c:pt>
                <c:pt idx="4779">
                  <c:v>79.666666666666671</c:v>
                </c:pt>
                <c:pt idx="4780">
                  <c:v>79.683333333333195</c:v>
                </c:pt>
                <c:pt idx="4781">
                  <c:v>79.7</c:v>
                </c:pt>
                <c:pt idx="4782">
                  <c:v>79.716666666666697</c:v>
                </c:pt>
                <c:pt idx="4783">
                  <c:v>79.733333333333249</c:v>
                </c:pt>
                <c:pt idx="4784">
                  <c:v>79.75</c:v>
                </c:pt>
                <c:pt idx="4785">
                  <c:v>79.766666666666666</c:v>
                </c:pt>
                <c:pt idx="4786">
                  <c:v>79.783333333333289</c:v>
                </c:pt>
              </c:numCache>
            </c:numRef>
          </c:xVal>
          <c:yVal>
            <c:numRef>
              <c:f>Feuil3!$P$33:$P$4819</c:f>
              <c:numCache>
                <c:formatCode>General</c:formatCode>
                <c:ptCount val="4787"/>
                <c:pt idx="0">
                  <c:v>11.093000000000002</c:v>
                </c:pt>
                <c:pt idx="1">
                  <c:v>11.087000000000002</c:v>
                </c:pt>
                <c:pt idx="2">
                  <c:v>11.090000000000002</c:v>
                </c:pt>
                <c:pt idx="3">
                  <c:v>11.089</c:v>
                </c:pt>
                <c:pt idx="4">
                  <c:v>11.078000000000001</c:v>
                </c:pt>
                <c:pt idx="5">
                  <c:v>11.087000000000002</c:v>
                </c:pt>
                <c:pt idx="6">
                  <c:v>11.081</c:v>
                </c:pt>
                <c:pt idx="7">
                  <c:v>11.082000000000004</c:v>
                </c:pt>
                <c:pt idx="8">
                  <c:v>11.083000000000002</c:v>
                </c:pt>
                <c:pt idx="9">
                  <c:v>11.087000000000002</c:v>
                </c:pt>
                <c:pt idx="10">
                  <c:v>11.082000000000004</c:v>
                </c:pt>
                <c:pt idx="11">
                  <c:v>11.087000000000002</c:v>
                </c:pt>
                <c:pt idx="12">
                  <c:v>11.087000000000002</c:v>
                </c:pt>
                <c:pt idx="13">
                  <c:v>11.087000000000002</c:v>
                </c:pt>
                <c:pt idx="14">
                  <c:v>11.093000000000002</c:v>
                </c:pt>
                <c:pt idx="15">
                  <c:v>11.089</c:v>
                </c:pt>
                <c:pt idx="16">
                  <c:v>11.089</c:v>
                </c:pt>
                <c:pt idx="17">
                  <c:v>11.091000000000001</c:v>
                </c:pt>
                <c:pt idx="18">
                  <c:v>11.090000000000002</c:v>
                </c:pt>
                <c:pt idx="19">
                  <c:v>11.088000000000001</c:v>
                </c:pt>
                <c:pt idx="20">
                  <c:v>11.085000000000004</c:v>
                </c:pt>
                <c:pt idx="21">
                  <c:v>11.087000000000002</c:v>
                </c:pt>
                <c:pt idx="22">
                  <c:v>11.091000000000001</c:v>
                </c:pt>
                <c:pt idx="23">
                  <c:v>11.094000000000001</c:v>
                </c:pt>
                <c:pt idx="24">
                  <c:v>11.090000000000002</c:v>
                </c:pt>
                <c:pt idx="25">
                  <c:v>11.090000000000002</c:v>
                </c:pt>
                <c:pt idx="26">
                  <c:v>11.094000000000001</c:v>
                </c:pt>
                <c:pt idx="27">
                  <c:v>11.091000000000001</c:v>
                </c:pt>
                <c:pt idx="28">
                  <c:v>11.095000000000002</c:v>
                </c:pt>
                <c:pt idx="29">
                  <c:v>11.101000000000001</c:v>
                </c:pt>
                <c:pt idx="30">
                  <c:v>11.098000000000001</c:v>
                </c:pt>
                <c:pt idx="31">
                  <c:v>11.098000000000001</c:v>
                </c:pt>
                <c:pt idx="32">
                  <c:v>11.100000000000001</c:v>
                </c:pt>
                <c:pt idx="33">
                  <c:v>11.104000000000001</c:v>
                </c:pt>
                <c:pt idx="34">
                  <c:v>11.106000000000002</c:v>
                </c:pt>
                <c:pt idx="35">
                  <c:v>11.105</c:v>
                </c:pt>
                <c:pt idx="36">
                  <c:v>11.111000000000001</c:v>
                </c:pt>
                <c:pt idx="37">
                  <c:v>11.114000000000001</c:v>
                </c:pt>
                <c:pt idx="38">
                  <c:v>11.119</c:v>
                </c:pt>
                <c:pt idx="39">
                  <c:v>11.120999999999999</c:v>
                </c:pt>
                <c:pt idx="40">
                  <c:v>11.120999999999999</c:v>
                </c:pt>
                <c:pt idx="41">
                  <c:v>11.122</c:v>
                </c:pt>
                <c:pt idx="42">
                  <c:v>11.125</c:v>
                </c:pt>
                <c:pt idx="43">
                  <c:v>11.129</c:v>
                </c:pt>
                <c:pt idx="44">
                  <c:v>11.129</c:v>
                </c:pt>
                <c:pt idx="45">
                  <c:v>11.130999999999998</c:v>
                </c:pt>
                <c:pt idx="46">
                  <c:v>11.129</c:v>
                </c:pt>
                <c:pt idx="47">
                  <c:v>11.133999999999999</c:v>
                </c:pt>
                <c:pt idx="48">
                  <c:v>11.133999999999999</c:v>
                </c:pt>
                <c:pt idx="49">
                  <c:v>11.141999999999999</c:v>
                </c:pt>
                <c:pt idx="50">
                  <c:v>11.138999999999999</c:v>
                </c:pt>
                <c:pt idx="51">
                  <c:v>11.141999999999999</c:v>
                </c:pt>
                <c:pt idx="52">
                  <c:v>11.143000000000001</c:v>
                </c:pt>
                <c:pt idx="53">
                  <c:v>11.145</c:v>
                </c:pt>
                <c:pt idx="54">
                  <c:v>11.148999999999999</c:v>
                </c:pt>
                <c:pt idx="55">
                  <c:v>11.152000000000006</c:v>
                </c:pt>
                <c:pt idx="56">
                  <c:v>11.156000000000002</c:v>
                </c:pt>
                <c:pt idx="57">
                  <c:v>11.157000000000002</c:v>
                </c:pt>
                <c:pt idx="58">
                  <c:v>11.162000000000004</c:v>
                </c:pt>
                <c:pt idx="59">
                  <c:v>11.162000000000004</c:v>
                </c:pt>
                <c:pt idx="60">
                  <c:v>11.169</c:v>
                </c:pt>
                <c:pt idx="61">
                  <c:v>11.175000000000002</c:v>
                </c:pt>
                <c:pt idx="62">
                  <c:v>11.176000000000002</c:v>
                </c:pt>
                <c:pt idx="63">
                  <c:v>11.182</c:v>
                </c:pt>
                <c:pt idx="64">
                  <c:v>11.186000000000002</c:v>
                </c:pt>
                <c:pt idx="65">
                  <c:v>11.186000000000002</c:v>
                </c:pt>
                <c:pt idx="66">
                  <c:v>11.192</c:v>
                </c:pt>
                <c:pt idx="67">
                  <c:v>11.2</c:v>
                </c:pt>
                <c:pt idx="68">
                  <c:v>11.196000000000002</c:v>
                </c:pt>
                <c:pt idx="69">
                  <c:v>11.201000000000001</c:v>
                </c:pt>
                <c:pt idx="70">
                  <c:v>11.205</c:v>
                </c:pt>
                <c:pt idx="71">
                  <c:v>11.209</c:v>
                </c:pt>
                <c:pt idx="72">
                  <c:v>11.213999999999999</c:v>
                </c:pt>
                <c:pt idx="73">
                  <c:v>11.215</c:v>
                </c:pt>
                <c:pt idx="74">
                  <c:v>11.218999999999999</c:v>
                </c:pt>
                <c:pt idx="75">
                  <c:v>11.217999999999998</c:v>
                </c:pt>
                <c:pt idx="76">
                  <c:v>11.226999999999999</c:v>
                </c:pt>
                <c:pt idx="77">
                  <c:v>11.223000000000001</c:v>
                </c:pt>
                <c:pt idx="78">
                  <c:v>11.231999999999999</c:v>
                </c:pt>
                <c:pt idx="79">
                  <c:v>11.239999999999998</c:v>
                </c:pt>
                <c:pt idx="80">
                  <c:v>11.245999999999999</c:v>
                </c:pt>
                <c:pt idx="81">
                  <c:v>11.252000000000002</c:v>
                </c:pt>
                <c:pt idx="82">
                  <c:v>11.247999999999999</c:v>
                </c:pt>
                <c:pt idx="83">
                  <c:v>11.258000000000001</c:v>
                </c:pt>
                <c:pt idx="84">
                  <c:v>11.264000000000001</c:v>
                </c:pt>
                <c:pt idx="85">
                  <c:v>11.266000000000002</c:v>
                </c:pt>
                <c:pt idx="86">
                  <c:v>11.267000000000001</c:v>
                </c:pt>
                <c:pt idx="87">
                  <c:v>11.272</c:v>
                </c:pt>
                <c:pt idx="88">
                  <c:v>11.281000000000001</c:v>
                </c:pt>
                <c:pt idx="89">
                  <c:v>11.283000000000001</c:v>
                </c:pt>
                <c:pt idx="90">
                  <c:v>11.282</c:v>
                </c:pt>
                <c:pt idx="91">
                  <c:v>11.286</c:v>
                </c:pt>
                <c:pt idx="92">
                  <c:v>11.296000000000001</c:v>
                </c:pt>
                <c:pt idx="93">
                  <c:v>11.296000000000001</c:v>
                </c:pt>
                <c:pt idx="94">
                  <c:v>11.3</c:v>
                </c:pt>
                <c:pt idx="95">
                  <c:v>11.3</c:v>
                </c:pt>
                <c:pt idx="96">
                  <c:v>11.312000000000006</c:v>
                </c:pt>
                <c:pt idx="97">
                  <c:v>11.31500000000001</c:v>
                </c:pt>
                <c:pt idx="98">
                  <c:v>11.314000000000002</c:v>
                </c:pt>
                <c:pt idx="99">
                  <c:v>11.31500000000001</c:v>
                </c:pt>
                <c:pt idx="100">
                  <c:v>11.321000000000002</c:v>
                </c:pt>
                <c:pt idx="101">
                  <c:v>11.323000000000002</c:v>
                </c:pt>
                <c:pt idx="102">
                  <c:v>11.330000000000002</c:v>
                </c:pt>
                <c:pt idx="103">
                  <c:v>11.334000000000001</c:v>
                </c:pt>
                <c:pt idx="104">
                  <c:v>11.341000000000001</c:v>
                </c:pt>
                <c:pt idx="105">
                  <c:v>11.344000000000001</c:v>
                </c:pt>
                <c:pt idx="106">
                  <c:v>11.344000000000001</c:v>
                </c:pt>
                <c:pt idx="107">
                  <c:v>11.346000000000002</c:v>
                </c:pt>
                <c:pt idx="108">
                  <c:v>11.353000000000012</c:v>
                </c:pt>
                <c:pt idx="109">
                  <c:v>11.359000000000011</c:v>
                </c:pt>
                <c:pt idx="110">
                  <c:v>11.361000000000002</c:v>
                </c:pt>
                <c:pt idx="111">
                  <c:v>11.361000000000002</c:v>
                </c:pt>
                <c:pt idx="112">
                  <c:v>11.366000000000012</c:v>
                </c:pt>
                <c:pt idx="113">
                  <c:v>11.375000000000011</c:v>
                </c:pt>
                <c:pt idx="114">
                  <c:v>11.377000000000002</c:v>
                </c:pt>
                <c:pt idx="115">
                  <c:v>11.383000000000004</c:v>
                </c:pt>
                <c:pt idx="116">
                  <c:v>11.390000000000002</c:v>
                </c:pt>
                <c:pt idx="117">
                  <c:v>11.39500000000001</c:v>
                </c:pt>
                <c:pt idx="118">
                  <c:v>11.402000000000006</c:v>
                </c:pt>
                <c:pt idx="119">
                  <c:v>11.404000000000002</c:v>
                </c:pt>
                <c:pt idx="120">
                  <c:v>11.408000000000001</c:v>
                </c:pt>
                <c:pt idx="121">
                  <c:v>11.412000000000004</c:v>
                </c:pt>
                <c:pt idx="122">
                  <c:v>11.417000000000002</c:v>
                </c:pt>
                <c:pt idx="123">
                  <c:v>11.427</c:v>
                </c:pt>
                <c:pt idx="124">
                  <c:v>11.426000000000002</c:v>
                </c:pt>
                <c:pt idx="125">
                  <c:v>11.435</c:v>
                </c:pt>
                <c:pt idx="126">
                  <c:v>11.439</c:v>
                </c:pt>
                <c:pt idx="127">
                  <c:v>11.442</c:v>
                </c:pt>
                <c:pt idx="128">
                  <c:v>11.446000000000002</c:v>
                </c:pt>
                <c:pt idx="129">
                  <c:v>11.449</c:v>
                </c:pt>
                <c:pt idx="130">
                  <c:v>11.45900000000001</c:v>
                </c:pt>
                <c:pt idx="131">
                  <c:v>11.466000000000006</c:v>
                </c:pt>
                <c:pt idx="132">
                  <c:v>11.468000000000002</c:v>
                </c:pt>
                <c:pt idx="133">
                  <c:v>11.47500000000001</c:v>
                </c:pt>
                <c:pt idx="134">
                  <c:v>11.477000000000002</c:v>
                </c:pt>
                <c:pt idx="135">
                  <c:v>11.486000000000002</c:v>
                </c:pt>
                <c:pt idx="136">
                  <c:v>11.486000000000002</c:v>
                </c:pt>
                <c:pt idx="137">
                  <c:v>11.499000000000002</c:v>
                </c:pt>
                <c:pt idx="138">
                  <c:v>11.507000000000001</c:v>
                </c:pt>
                <c:pt idx="139">
                  <c:v>11.502000000000002</c:v>
                </c:pt>
                <c:pt idx="140">
                  <c:v>11.510000000000002</c:v>
                </c:pt>
                <c:pt idx="141">
                  <c:v>11.516000000000002</c:v>
                </c:pt>
                <c:pt idx="142">
                  <c:v>11.524000000000001</c:v>
                </c:pt>
                <c:pt idx="143">
                  <c:v>11.525</c:v>
                </c:pt>
                <c:pt idx="144">
                  <c:v>11.534000000000001</c:v>
                </c:pt>
                <c:pt idx="145">
                  <c:v>11.533000000000001</c:v>
                </c:pt>
                <c:pt idx="146">
                  <c:v>11.542</c:v>
                </c:pt>
                <c:pt idx="147">
                  <c:v>11.547999999999998</c:v>
                </c:pt>
                <c:pt idx="148">
                  <c:v>11.554000000000002</c:v>
                </c:pt>
                <c:pt idx="149">
                  <c:v>11.557000000000002</c:v>
                </c:pt>
                <c:pt idx="150">
                  <c:v>11.566000000000004</c:v>
                </c:pt>
                <c:pt idx="151">
                  <c:v>11.567000000000002</c:v>
                </c:pt>
                <c:pt idx="152">
                  <c:v>11.573000000000002</c:v>
                </c:pt>
                <c:pt idx="153">
                  <c:v>11.579000000000002</c:v>
                </c:pt>
                <c:pt idx="154">
                  <c:v>11.587000000000002</c:v>
                </c:pt>
                <c:pt idx="155">
                  <c:v>11.589</c:v>
                </c:pt>
                <c:pt idx="156">
                  <c:v>11.594000000000001</c:v>
                </c:pt>
                <c:pt idx="157">
                  <c:v>11.599</c:v>
                </c:pt>
                <c:pt idx="158">
                  <c:v>11.609</c:v>
                </c:pt>
                <c:pt idx="159">
                  <c:v>11.61</c:v>
                </c:pt>
                <c:pt idx="160">
                  <c:v>11.613</c:v>
                </c:pt>
                <c:pt idx="161">
                  <c:v>11.619</c:v>
                </c:pt>
                <c:pt idx="162">
                  <c:v>11.620999999999999</c:v>
                </c:pt>
                <c:pt idx="163">
                  <c:v>11.627999999999998</c:v>
                </c:pt>
                <c:pt idx="164">
                  <c:v>11.627999999999998</c:v>
                </c:pt>
                <c:pt idx="165">
                  <c:v>11.629</c:v>
                </c:pt>
                <c:pt idx="166">
                  <c:v>11.638999999999999</c:v>
                </c:pt>
                <c:pt idx="167">
                  <c:v>11.643000000000001</c:v>
                </c:pt>
                <c:pt idx="168">
                  <c:v>11.643999999999998</c:v>
                </c:pt>
                <c:pt idx="169">
                  <c:v>11.641999999999999</c:v>
                </c:pt>
                <c:pt idx="170">
                  <c:v>11.65</c:v>
                </c:pt>
                <c:pt idx="171">
                  <c:v>11.655000000000006</c:v>
                </c:pt>
                <c:pt idx="172">
                  <c:v>11.666000000000002</c:v>
                </c:pt>
                <c:pt idx="173">
                  <c:v>11.671000000000001</c:v>
                </c:pt>
                <c:pt idx="174">
                  <c:v>11.671000000000001</c:v>
                </c:pt>
                <c:pt idx="175">
                  <c:v>11.678000000000001</c:v>
                </c:pt>
                <c:pt idx="176">
                  <c:v>11.681000000000001</c:v>
                </c:pt>
                <c:pt idx="177">
                  <c:v>11.686000000000002</c:v>
                </c:pt>
                <c:pt idx="178">
                  <c:v>11.69</c:v>
                </c:pt>
                <c:pt idx="179">
                  <c:v>11.699</c:v>
                </c:pt>
                <c:pt idx="180">
                  <c:v>11.703000000000001</c:v>
                </c:pt>
                <c:pt idx="181">
                  <c:v>11.707000000000001</c:v>
                </c:pt>
                <c:pt idx="182">
                  <c:v>11.709999999999999</c:v>
                </c:pt>
                <c:pt idx="183">
                  <c:v>11.716000000000001</c:v>
                </c:pt>
                <c:pt idx="184">
                  <c:v>11.744999999999999</c:v>
                </c:pt>
                <c:pt idx="185">
                  <c:v>11.726999999999999</c:v>
                </c:pt>
                <c:pt idx="186">
                  <c:v>11.733999999999998</c:v>
                </c:pt>
                <c:pt idx="187">
                  <c:v>11.741999999999999</c:v>
                </c:pt>
                <c:pt idx="188">
                  <c:v>11.743999999999998</c:v>
                </c:pt>
                <c:pt idx="189">
                  <c:v>11.745999999999999</c:v>
                </c:pt>
                <c:pt idx="190">
                  <c:v>11.756000000000002</c:v>
                </c:pt>
                <c:pt idx="191">
                  <c:v>11.763000000000002</c:v>
                </c:pt>
                <c:pt idx="192">
                  <c:v>11.766000000000002</c:v>
                </c:pt>
                <c:pt idx="193">
                  <c:v>11.775</c:v>
                </c:pt>
                <c:pt idx="194">
                  <c:v>11.777000000000001</c:v>
                </c:pt>
                <c:pt idx="195">
                  <c:v>11.790999999999999</c:v>
                </c:pt>
                <c:pt idx="196">
                  <c:v>11.797000000000001</c:v>
                </c:pt>
                <c:pt idx="197">
                  <c:v>11.793999999999999</c:v>
                </c:pt>
                <c:pt idx="198">
                  <c:v>11.798999999999999</c:v>
                </c:pt>
                <c:pt idx="199">
                  <c:v>11.80500000000001</c:v>
                </c:pt>
                <c:pt idx="200">
                  <c:v>11.808000000000002</c:v>
                </c:pt>
                <c:pt idx="201">
                  <c:v>11.819000000000004</c:v>
                </c:pt>
                <c:pt idx="202">
                  <c:v>11.818000000000001</c:v>
                </c:pt>
                <c:pt idx="203">
                  <c:v>11.821000000000002</c:v>
                </c:pt>
                <c:pt idx="204">
                  <c:v>11.828000000000001</c:v>
                </c:pt>
                <c:pt idx="205">
                  <c:v>11.826000000000002</c:v>
                </c:pt>
                <c:pt idx="206">
                  <c:v>11.836000000000002</c:v>
                </c:pt>
                <c:pt idx="207">
                  <c:v>11.833000000000002</c:v>
                </c:pt>
                <c:pt idx="208">
                  <c:v>11.838000000000001</c:v>
                </c:pt>
                <c:pt idx="209">
                  <c:v>11.846000000000002</c:v>
                </c:pt>
                <c:pt idx="210">
                  <c:v>11.932</c:v>
                </c:pt>
                <c:pt idx="211">
                  <c:v>11.858000000000002</c:v>
                </c:pt>
                <c:pt idx="212">
                  <c:v>11.866000000000012</c:v>
                </c:pt>
                <c:pt idx="213">
                  <c:v>11.865000000000011</c:v>
                </c:pt>
                <c:pt idx="214">
                  <c:v>11.875000000000011</c:v>
                </c:pt>
                <c:pt idx="215">
                  <c:v>11.874000000000002</c:v>
                </c:pt>
                <c:pt idx="216">
                  <c:v>11.874000000000002</c:v>
                </c:pt>
                <c:pt idx="217">
                  <c:v>11.881000000000002</c:v>
                </c:pt>
                <c:pt idx="218">
                  <c:v>11.888000000000002</c:v>
                </c:pt>
                <c:pt idx="219">
                  <c:v>11.894000000000002</c:v>
                </c:pt>
                <c:pt idx="220">
                  <c:v>11.904000000000002</c:v>
                </c:pt>
                <c:pt idx="221">
                  <c:v>11.903000000000002</c:v>
                </c:pt>
                <c:pt idx="222">
                  <c:v>11.901000000000002</c:v>
                </c:pt>
                <c:pt idx="223">
                  <c:v>11.912000000000004</c:v>
                </c:pt>
                <c:pt idx="224">
                  <c:v>11.914000000000001</c:v>
                </c:pt>
                <c:pt idx="225">
                  <c:v>11.922000000000002</c:v>
                </c:pt>
                <c:pt idx="226">
                  <c:v>11.925000000000002</c:v>
                </c:pt>
                <c:pt idx="227">
                  <c:v>11.939</c:v>
                </c:pt>
                <c:pt idx="228">
                  <c:v>11.945</c:v>
                </c:pt>
                <c:pt idx="229">
                  <c:v>11.943000000000001</c:v>
                </c:pt>
                <c:pt idx="230">
                  <c:v>11.953000000000012</c:v>
                </c:pt>
                <c:pt idx="231">
                  <c:v>11.96200000000001</c:v>
                </c:pt>
                <c:pt idx="232">
                  <c:v>11.964000000000002</c:v>
                </c:pt>
                <c:pt idx="233">
                  <c:v>11.974000000000002</c:v>
                </c:pt>
                <c:pt idx="234">
                  <c:v>11.976000000000004</c:v>
                </c:pt>
                <c:pt idx="235">
                  <c:v>11.97500000000001</c:v>
                </c:pt>
                <c:pt idx="236">
                  <c:v>11.98500000000001</c:v>
                </c:pt>
                <c:pt idx="237">
                  <c:v>11.989000000000004</c:v>
                </c:pt>
                <c:pt idx="238">
                  <c:v>11.995000000000006</c:v>
                </c:pt>
                <c:pt idx="239">
                  <c:v>12.003000000000002</c:v>
                </c:pt>
                <c:pt idx="240">
                  <c:v>12.009</c:v>
                </c:pt>
                <c:pt idx="241">
                  <c:v>12.005000000000004</c:v>
                </c:pt>
                <c:pt idx="242">
                  <c:v>12.009</c:v>
                </c:pt>
                <c:pt idx="243">
                  <c:v>12.018000000000001</c:v>
                </c:pt>
                <c:pt idx="244">
                  <c:v>12.017000000000001</c:v>
                </c:pt>
                <c:pt idx="245">
                  <c:v>12.027000000000001</c:v>
                </c:pt>
                <c:pt idx="246">
                  <c:v>12.031000000000001</c:v>
                </c:pt>
                <c:pt idx="247">
                  <c:v>12.036</c:v>
                </c:pt>
                <c:pt idx="248">
                  <c:v>12.040999999999999</c:v>
                </c:pt>
                <c:pt idx="249">
                  <c:v>12.043000000000001</c:v>
                </c:pt>
                <c:pt idx="250">
                  <c:v>12.054000000000002</c:v>
                </c:pt>
                <c:pt idx="251">
                  <c:v>12.056000000000004</c:v>
                </c:pt>
                <c:pt idx="252">
                  <c:v>12.069000000000004</c:v>
                </c:pt>
                <c:pt idx="253">
                  <c:v>12.06500000000001</c:v>
                </c:pt>
                <c:pt idx="254">
                  <c:v>12.072000000000006</c:v>
                </c:pt>
                <c:pt idx="255">
                  <c:v>12.079000000000002</c:v>
                </c:pt>
                <c:pt idx="256">
                  <c:v>12.084000000000001</c:v>
                </c:pt>
                <c:pt idx="257">
                  <c:v>12.091000000000001</c:v>
                </c:pt>
                <c:pt idx="258">
                  <c:v>12.096000000000002</c:v>
                </c:pt>
                <c:pt idx="259">
                  <c:v>12.101000000000001</c:v>
                </c:pt>
                <c:pt idx="260">
                  <c:v>12.106000000000002</c:v>
                </c:pt>
                <c:pt idx="261">
                  <c:v>12.112</c:v>
                </c:pt>
                <c:pt idx="262">
                  <c:v>12.108000000000001</c:v>
                </c:pt>
                <c:pt idx="263">
                  <c:v>12.12</c:v>
                </c:pt>
                <c:pt idx="264">
                  <c:v>12.125</c:v>
                </c:pt>
                <c:pt idx="265">
                  <c:v>12.129999999999999</c:v>
                </c:pt>
                <c:pt idx="266">
                  <c:v>12.136999999999999</c:v>
                </c:pt>
                <c:pt idx="267">
                  <c:v>12.135</c:v>
                </c:pt>
                <c:pt idx="268">
                  <c:v>12.147999999999998</c:v>
                </c:pt>
                <c:pt idx="269">
                  <c:v>12.143999999999998</c:v>
                </c:pt>
                <c:pt idx="270">
                  <c:v>12.146999999999998</c:v>
                </c:pt>
                <c:pt idx="271">
                  <c:v>12.154000000000002</c:v>
                </c:pt>
                <c:pt idx="272">
                  <c:v>12.155000000000006</c:v>
                </c:pt>
                <c:pt idx="273">
                  <c:v>12.166000000000002</c:v>
                </c:pt>
                <c:pt idx="274">
                  <c:v>12.171000000000001</c:v>
                </c:pt>
                <c:pt idx="275">
                  <c:v>12.174000000000001</c:v>
                </c:pt>
                <c:pt idx="276">
                  <c:v>12.180000000000001</c:v>
                </c:pt>
                <c:pt idx="277">
                  <c:v>12.185</c:v>
                </c:pt>
                <c:pt idx="278">
                  <c:v>12.193000000000001</c:v>
                </c:pt>
                <c:pt idx="279">
                  <c:v>12.194000000000001</c:v>
                </c:pt>
                <c:pt idx="280">
                  <c:v>12.197999999999999</c:v>
                </c:pt>
                <c:pt idx="281">
                  <c:v>12.204000000000001</c:v>
                </c:pt>
                <c:pt idx="282">
                  <c:v>12.213000000000001</c:v>
                </c:pt>
                <c:pt idx="283">
                  <c:v>12.217999999999998</c:v>
                </c:pt>
                <c:pt idx="284">
                  <c:v>12.223999999999998</c:v>
                </c:pt>
                <c:pt idx="285">
                  <c:v>12.226999999999999</c:v>
                </c:pt>
                <c:pt idx="286">
                  <c:v>12.233999999999998</c:v>
                </c:pt>
                <c:pt idx="287">
                  <c:v>12.231999999999999</c:v>
                </c:pt>
                <c:pt idx="288">
                  <c:v>12.244999999999999</c:v>
                </c:pt>
                <c:pt idx="289">
                  <c:v>12.254</c:v>
                </c:pt>
                <c:pt idx="290">
                  <c:v>12.257000000000001</c:v>
                </c:pt>
                <c:pt idx="291">
                  <c:v>12.272</c:v>
                </c:pt>
                <c:pt idx="292">
                  <c:v>12.272</c:v>
                </c:pt>
                <c:pt idx="293">
                  <c:v>12.28</c:v>
                </c:pt>
                <c:pt idx="294">
                  <c:v>12.279</c:v>
                </c:pt>
                <c:pt idx="295">
                  <c:v>12.29</c:v>
                </c:pt>
                <c:pt idx="296">
                  <c:v>12.297999999999998</c:v>
                </c:pt>
                <c:pt idx="297">
                  <c:v>12.304000000000002</c:v>
                </c:pt>
                <c:pt idx="298">
                  <c:v>12.309000000000006</c:v>
                </c:pt>
                <c:pt idx="299">
                  <c:v>12.317000000000002</c:v>
                </c:pt>
                <c:pt idx="300">
                  <c:v>12.323000000000002</c:v>
                </c:pt>
                <c:pt idx="301">
                  <c:v>12.326000000000002</c:v>
                </c:pt>
                <c:pt idx="302">
                  <c:v>12.334000000000001</c:v>
                </c:pt>
                <c:pt idx="303">
                  <c:v>12.337000000000002</c:v>
                </c:pt>
                <c:pt idx="304">
                  <c:v>12.347</c:v>
                </c:pt>
                <c:pt idx="305">
                  <c:v>12.352000000000011</c:v>
                </c:pt>
                <c:pt idx="306">
                  <c:v>12.362000000000011</c:v>
                </c:pt>
                <c:pt idx="307">
                  <c:v>12.368000000000002</c:v>
                </c:pt>
                <c:pt idx="308">
                  <c:v>12.37900000000001</c:v>
                </c:pt>
                <c:pt idx="309">
                  <c:v>12.377000000000002</c:v>
                </c:pt>
                <c:pt idx="310">
                  <c:v>12.38500000000001</c:v>
                </c:pt>
                <c:pt idx="311">
                  <c:v>12.389000000000006</c:v>
                </c:pt>
                <c:pt idx="312">
                  <c:v>12.399000000000004</c:v>
                </c:pt>
                <c:pt idx="313">
                  <c:v>12.404000000000002</c:v>
                </c:pt>
                <c:pt idx="314">
                  <c:v>12.407000000000002</c:v>
                </c:pt>
                <c:pt idx="315">
                  <c:v>12.417000000000002</c:v>
                </c:pt>
                <c:pt idx="316">
                  <c:v>12.425000000000002</c:v>
                </c:pt>
                <c:pt idx="317">
                  <c:v>12.425000000000002</c:v>
                </c:pt>
                <c:pt idx="318">
                  <c:v>12.426000000000002</c:v>
                </c:pt>
                <c:pt idx="319">
                  <c:v>12.437000000000001</c:v>
                </c:pt>
                <c:pt idx="320">
                  <c:v>12.445</c:v>
                </c:pt>
                <c:pt idx="321">
                  <c:v>12.458000000000002</c:v>
                </c:pt>
                <c:pt idx="322">
                  <c:v>12.463000000000006</c:v>
                </c:pt>
                <c:pt idx="323">
                  <c:v>12.473000000000004</c:v>
                </c:pt>
                <c:pt idx="324">
                  <c:v>12.474000000000002</c:v>
                </c:pt>
                <c:pt idx="325">
                  <c:v>12.483000000000002</c:v>
                </c:pt>
                <c:pt idx="326">
                  <c:v>12.486000000000002</c:v>
                </c:pt>
                <c:pt idx="327">
                  <c:v>12.497000000000002</c:v>
                </c:pt>
                <c:pt idx="328">
                  <c:v>12.500000000000002</c:v>
                </c:pt>
                <c:pt idx="329">
                  <c:v>12.502000000000002</c:v>
                </c:pt>
                <c:pt idx="330">
                  <c:v>12.513000000000002</c:v>
                </c:pt>
                <c:pt idx="331">
                  <c:v>12.521000000000001</c:v>
                </c:pt>
                <c:pt idx="332">
                  <c:v>12.525</c:v>
                </c:pt>
                <c:pt idx="333">
                  <c:v>12.533000000000001</c:v>
                </c:pt>
                <c:pt idx="334">
                  <c:v>12.542</c:v>
                </c:pt>
                <c:pt idx="335">
                  <c:v>12.546000000000001</c:v>
                </c:pt>
                <c:pt idx="336">
                  <c:v>12.553000000000004</c:v>
                </c:pt>
                <c:pt idx="337">
                  <c:v>12.560000000000002</c:v>
                </c:pt>
                <c:pt idx="338">
                  <c:v>12.569000000000004</c:v>
                </c:pt>
                <c:pt idx="339">
                  <c:v>12.573000000000002</c:v>
                </c:pt>
                <c:pt idx="340">
                  <c:v>12.582000000000004</c:v>
                </c:pt>
                <c:pt idx="341">
                  <c:v>12.585000000000004</c:v>
                </c:pt>
                <c:pt idx="342">
                  <c:v>12.589</c:v>
                </c:pt>
                <c:pt idx="343">
                  <c:v>12.592000000000002</c:v>
                </c:pt>
                <c:pt idx="344">
                  <c:v>12.595000000000002</c:v>
                </c:pt>
                <c:pt idx="345">
                  <c:v>12.606000000000002</c:v>
                </c:pt>
                <c:pt idx="346">
                  <c:v>12.614000000000001</c:v>
                </c:pt>
                <c:pt idx="347">
                  <c:v>12.617000000000001</c:v>
                </c:pt>
                <c:pt idx="348">
                  <c:v>12.624000000000001</c:v>
                </c:pt>
                <c:pt idx="349">
                  <c:v>12.635</c:v>
                </c:pt>
                <c:pt idx="350">
                  <c:v>12.639999999999999</c:v>
                </c:pt>
                <c:pt idx="351">
                  <c:v>12.655000000000006</c:v>
                </c:pt>
                <c:pt idx="352">
                  <c:v>12.651000000000002</c:v>
                </c:pt>
                <c:pt idx="353">
                  <c:v>12.664000000000001</c:v>
                </c:pt>
                <c:pt idx="354">
                  <c:v>12.668000000000001</c:v>
                </c:pt>
                <c:pt idx="355">
                  <c:v>12.671000000000001</c:v>
                </c:pt>
                <c:pt idx="356">
                  <c:v>12.670000000000002</c:v>
                </c:pt>
                <c:pt idx="357">
                  <c:v>12.677</c:v>
                </c:pt>
                <c:pt idx="358">
                  <c:v>12.69</c:v>
                </c:pt>
                <c:pt idx="359">
                  <c:v>12.694000000000001</c:v>
                </c:pt>
                <c:pt idx="360">
                  <c:v>12.697999999999999</c:v>
                </c:pt>
                <c:pt idx="361">
                  <c:v>12.704000000000001</c:v>
                </c:pt>
                <c:pt idx="362">
                  <c:v>12.706</c:v>
                </c:pt>
                <c:pt idx="363">
                  <c:v>12.706</c:v>
                </c:pt>
                <c:pt idx="364">
                  <c:v>12.719999999999999</c:v>
                </c:pt>
                <c:pt idx="365">
                  <c:v>12.718999999999999</c:v>
                </c:pt>
                <c:pt idx="366">
                  <c:v>12.728999999999999</c:v>
                </c:pt>
                <c:pt idx="367">
                  <c:v>12.733000000000001</c:v>
                </c:pt>
                <c:pt idx="368">
                  <c:v>12.743999999999998</c:v>
                </c:pt>
                <c:pt idx="369">
                  <c:v>12.743999999999998</c:v>
                </c:pt>
                <c:pt idx="370">
                  <c:v>12.746999999999998</c:v>
                </c:pt>
                <c:pt idx="371">
                  <c:v>12.759</c:v>
                </c:pt>
                <c:pt idx="372">
                  <c:v>12.752000000000002</c:v>
                </c:pt>
                <c:pt idx="373">
                  <c:v>12.753000000000002</c:v>
                </c:pt>
                <c:pt idx="374">
                  <c:v>12.759</c:v>
                </c:pt>
                <c:pt idx="375">
                  <c:v>12.764000000000001</c:v>
                </c:pt>
                <c:pt idx="376">
                  <c:v>12.774000000000001</c:v>
                </c:pt>
                <c:pt idx="377">
                  <c:v>12.772</c:v>
                </c:pt>
                <c:pt idx="378">
                  <c:v>12.784000000000001</c:v>
                </c:pt>
                <c:pt idx="379">
                  <c:v>12.784000000000001</c:v>
                </c:pt>
                <c:pt idx="380">
                  <c:v>12.793999999999999</c:v>
                </c:pt>
                <c:pt idx="381">
                  <c:v>12.795</c:v>
                </c:pt>
                <c:pt idx="382">
                  <c:v>12.807000000000002</c:v>
                </c:pt>
                <c:pt idx="383">
                  <c:v>12.811000000000002</c:v>
                </c:pt>
                <c:pt idx="384">
                  <c:v>12.811000000000002</c:v>
                </c:pt>
                <c:pt idx="385">
                  <c:v>12.813000000000002</c:v>
                </c:pt>
                <c:pt idx="386">
                  <c:v>12.818000000000001</c:v>
                </c:pt>
                <c:pt idx="387">
                  <c:v>12.825000000000006</c:v>
                </c:pt>
                <c:pt idx="388">
                  <c:v>12.823000000000002</c:v>
                </c:pt>
                <c:pt idx="389">
                  <c:v>12.827000000000002</c:v>
                </c:pt>
                <c:pt idx="390">
                  <c:v>12.832000000000004</c:v>
                </c:pt>
                <c:pt idx="391">
                  <c:v>12.834000000000001</c:v>
                </c:pt>
                <c:pt idx="392">
                  <c:v>12.841000000000001</c:v>
                </c:pt>
                <c:pt idx="393">
                  <c:v>12.853000000000012</c:v>
                </c:pt>
                <c:pt idx="394">
                  <c:v>12.849</c:v>
                </c:pt>
                <c:pt idx="395">
                  <c:v>12.859000000000011</c:v>
                </c:pt>
                <c:pt idx="396">
                  <c:v>12.856000000000014</c:v>
                </c:pt>
                <c:pt idx="397">
                  <c:v>12.862000000000011</c:v>
                </c:pt>
                <c:pt idx="398">
                  <c:v>12.867000000000004</c:v>
                </c:pt>
                <c:pt idx="399">
                  <c:v>12.86900000000001</c:v>
                </c:pt>
                <c:pt idx="400">
                  <c:v>12.876000000000012</c:v>
                </c:pt>
                <c:pt idx="401">
                  <c:v>12.874000000000002</c:v>
                </c:pt>
                <c:pt idx="402">
                  <c:v>12.89200000000001</c:v>
                </c:pt>
                <c:pt idx="403">
                  <c:v>12.89500000000001</c:v>
                </c:pt>
                <c:pt idx="404">
                  <c:v>12.896000000000004</c:v>
                </c:pt>
                <c:pt idx="405">
                  <c:v>12.902000000000006</c:v>
                </c:pt>
                <c:pt idx="406">
                  <c:v>12.911</c:v>
                </c:pt>
                <c:pt idx="407">
                  <c:v>12.915000000000004</c:v>
                </c:pt>
                <c:pt idx="408">
                  <c:v>12.920000000000002</c:v>
                </c:pt>
                <c:pt idx="409">
                  <c:v>12.927</c:v>
                </c:pt>
                <c:pt idx="410">
                  <c:v>12.935</c:v>
                </c:pt>
                <c:pt idx="411">
                  <c:v>12.933000000000002</c:v>
                </c:pt>
                <c:pt idx="412">
                  <c:v>12.946000000000002</c:v>
                </c:pt>
                <c:pt idx="413">
                  <c:v>12.955000000000011</c:v>
                </c:pt>
                <c:pt idx="414">
                  <c:v>12.95600000000001</c:v>
                </c:pt>
                <c:pt idx="415">
                  <c:v>12.968000000000002</c:v>
                </c:pt>
                <c:pt idx="416">
                  <c:v>12.973000000000004</c:v>
                </c:pt>
                <c:pt idx="417">
                  <c:v>12.970000000000002</c:v>
                </c:pt>
                <c:pt idx="418">
                  <c:v>12.981000000000002</c:v>
                </c:pt>
                <c:pt idx="419">
                  <c:v>12.986000000000002</c:v>
                </c:pt>
                <c:pt idx="420">
                  <c:v>12.986000000000002</c:v>
                </c:pt>
                <c:pt idx="421">
                  <c:v>12.990000000000002</c:v>
                </c:pt>
                <c:pt idx="422">
                  <c:v>12.986000000000002</c:v>
                </c:pt>
                <c:pt idx="423">
                  <c:v>12.993000000000002</c:v>
                </c:pt>
                <c:pt idx="424">
                  <c:v>12.995000000000006</c:v>
                </c:pt>
                <c:pt idx="425">
                  <c:v>12.994000000000002</c:v>
                </c:pt>
                <c:pt idx="426">
                  <c:v>13.000000000000002</c:v>
                </c:pt>
                <c:pt idx="427">
                  <c:v>13.004</c:v>
                </c:pt>
                <c:pt idx="428">
                  <c:v>13.002000000000002</c:v>
                </c:pt>
                <c:pt idx="429">
                  <c:v>13.017000000000001</c:v>
                </c:pt>
                <c:pt idx="430">
                  <c:v>13.021000000000001</c:v>
                </c:pt>
                <c:pt idx="431">
                  <c:v>13.024000000000001</c:v>
                </c:pt>
                <c:pt idx="432">
                  <c:v>13.027999999999999</c:v>
                </c:pt>
                <c:pt idx="433">
                  <c:v>13.033000000000001</c:v>
                </c:pt>
                <c:pt idx="434">
                  <c:v>13.033000000000001</c:v>
                </c:pt>
                <c:pt idx="435">
                  <c:v>13.039</c:v>
                </c:pt>
                <c:pt idx="436">
                  <c:v>13.043000000000001</c:v>
                </c:pt>
                <c:pt idx="437">
                  <c:v>13.043000000000001</c:v>
                </c:pt>
                <c:pt idx="438">
                  <c:v>13.05</c:v>
                </c:pt>
                <c:pt idx="439">
                  <c:v>13.057000000000002</c:v>
                </c:pt>
                <c:pt idx="440">
                  <c:v>13.064000000000002</c:v>
                </c:pt>
                <c:pt idx="441">
                  <c:v>13.063000000000002</c:v>
                </c:pt>
                <c:pt idx="442">
                  <c:v>13.067000000000002</c:v>
                </c:pt>
                <c:pt idx="443">
                  <c:v>13.072000000000006</c:v>
                </c:pt>
                <c:pt idx="444">
                  <c:v>13.077000000000002</c:v>
                </c:pt>
                <c:pt idx="445">
                  <c:v>13.083000000000002</c:v>
                </c:pt>
                <c:pt idx="446">
                  <c:v>13.082000000000004</c:v>
                </c:pt>
                <c:pt idx="447">
                  <c:v>13.088000000000001</c:v>
                </c:pt>
                <c:pt idx="448">
                  <c:v>13.087000000000002</c:v>
                </c:pt>
                <c:pt idx="449">
                  <c:v>13.100000000000001</c:v>
                </c:pt>
                <c:pt idx="450">
                  <c:v>13.101000000000001</c:v>
                </c:pt>
                <c:pt idx="451">
                  <c:v>13.102</c:v>
                </c:pt>
                <c:pt idx="452">
                  <c:v>13.109</c:v>
                </c:pt>
                <c:pt idx="453">
                  <c:v>13.114000000000001</c:v>
                </c:pt>
                <c:pt idx="454">
                  <c:v>13.123000000000001</c:v>
                </c:pt>
                <c:pt idx="455">
                  <c:v>13.124000000000001</c:v>
                </c:pt>
                <c:pt idx="456">
                  <c:v>13.132</c:v>
                </c:pt>
                <c:pt idx="457">
                  <c:v>13.141999999999999</c:v>
                </c:pt>
                <c:pt idx="458">
                  <c:v>13.146000000000001</c:v>
                </c:pt>
                <c:pt idx="459">
                  <c:v>13.151000000000002</c:v>
                </c:pt>
                <c:pt idx="460">
                  <c:v>13.159000000000002</c:v>
                </c:pt>
                <c:pt idx="461">
                  <c:v>13.161</c:v>
                </c:pt>
                <c:pt idx="462">
                  <c:v>13.167000000000002</c:v>
                </c:pt>
                <c:pt idx="463">
                  <c:v>13.167000000000002</c:v>
                </c:pt>
                <c:pt idx="464">
                  <c:v>13.177</c:v>
                </c:pt>
                <c:pt idx="465">
                  <c:v>13.181000000000001</c:v>
                </c:pt>
                <c:pt idx="466">
                  <c:v>13.189</c:v>
                </c:pt>
                <c:pt idx="467">
                  <c:v>13.188000000000001</c:v>
                </c:pt>
                <c:pt idx="468">
                  <c:v>13.194000000000001</c:v>
                </c:pt>
                <c:pt idx="469">
                  <c:v>13.2</c:v>
                </c:pt>
                <c:pt idx="470">
                  <c:v>13.203000000000001</c:v>
                </c:pt>
                <c:pt idx="471">
                  <c:v>13.205</c:v>
                </c:pt>
                <c:pt idx="472">
                  <c:v>13.216000000000001</c:v>
                </c:pt>
                <c:pt idx="473">
                  <c:v>13.225</c:v>
                </c:pt>
                <c:pt idx="474">
                  <c:v>13.231999999999999</c:v>
                </c:pt>
                <c:pt idx="475">
                  <c:v>13.230999999999998</c:v>
                </c:pt>
                <c:pt idx="476">
                  <c:v>13.241999999999997</c:v>
                </c:pt>
                <c:pt idx="477">
                  <c:v>13.239999999999998</c:v>
                </c:pt>
                <c:pt idx="478">
                  <c:v>13.247999999999999</c:v>
                </c:pt>
                <c:pt idx="479">
                  <c:v>13.25</c:v>
                </c:pt>
                <c:pt idx="480">
                  <c:v>13.261000000000001</c:v>
                </c:pt>
                <c:pt idx="481">
                  <c:v>13.255000000000004</c:v>
                </c:pt>
                <c:pt idx="482">
                  <c:v>13.27</c:v>
                </c:pt>
                <c:pt idx="483">
                  <c:v>13.271000000000001</c:v>
                </c:pt>
                <c:pt idx="484">
                  <c:v>13.271000000000001</c:v>
                </c:pt>
                <c:pt idx="485">
                  <c:v>13.277000000000001</c:v>
                </c:pt>
                <c:pt idx="486">
                  <c:v>13.282</c:v>
                </c:pt>
                <c:pt idx="487">
                  <c:v>13.291</c:v>
                </c:pt>
                <c:pt idx="488">
                  <c:v>13.289</c:v>
                </c:pt>
                <c:pt idx="489">
                  <c:v>13.294</c:v>
                </c:pt>
                <c:pt idx="490">
                  <c:v>13.298999999999999</c:v>
                </c:pt>
                <c:pt idx="491">
                  <c:v>13.310000000000002</c:v>
                </c:pt>
                <c:pt idx="492">
                  <c:v>13.313000000000002</c:v>
                </c:pt>
                <c:pt idx="493">
                  <c:v>13.32</c:v>
                </c:pt>
                <c:pt idx="494">
                  <c:v>13.325000000000006</c:v>
                </c:pt>
                <c:pt idx="495">
                  <c:v>13.329000000000002</c:v>
                </c:pt>
                <c:pt idx="496">
                  <c:v>13.334</c:v>
                </c:pt>
                <c:pt idx="497">
                  <c:v>13.341000000000001</c:v>
                </c:pt>
                <c:pt idx="498">
                  <c:v>13.348000000000001</c:v>
                </c:pt>
                <c:pt idx="499">
                  <c:v>13.35000000000001</c:v>
                </c:pt>
                <c:pt idx="500">
                  <c:v>13.357000000000006</c:v>
                </c:pt>
                <c:pt idx="501">
                  <c:v>13.361000000000002</c:v>
                </c:pt>
                <c:pt idx="502">
                  <c:v>13.36600000000001</c:v>
                </c:pt>
                <c:pt idx="503">
                  <c:v>13.374000000000002</c:v>
                </c:pt>
                <c:pt idx="504">
                  <c:v>13.37900000000001</c:v>
                </c:pt>
                <c:pt idx="505">
                  <c:v>13.38200000000001</c:v>
                </c:pt>
                <c:pt idx="506">
                  <c:v>13.383000000000004</c:v>
                </c:pt>
                <c:pt idx="507">
                  <c:v>13.39500000000001</c:v>
                </c:pt>
                <c:pt idx="508">
                  <c:v>13.39</c:v>
                </c:pt>
                <c:pt idx="509">
                  <c:v>13.401</c:v>
                </c:pt>
                <c:pt idx="510">
                  <c:v>13.402000000000006</c:v>
                </c:pt>
                <c:pt idx="511">
                  <c:v>13.413</c:v>
                </c:pt>
                <c:pt idx="512">
                  <c:v>13.411000000000001</c:v>
                </c:pt>
                <c:pt idx="513">
                  <c:v>13.416</c:v>
                </c:pt>
                <c:pt idx="514">
                  <c:v>13.424000000000001</c:v>
                </c:pt>
                <c:pt idx="515">
                  <c:v>13.428000000000001</c:v>
                </c:pt>
                <c:pt idx="516">
                  <c:v>13.437000000000001</c:v>
                </c:pt>
                <c:pt idx="517">
                  <c:v>13.447000000000001</c:v>
                </c:pt>
                <c:pt idx="518">
                  <c:v>13.446000000000002</c:v>
                </c:pt>
                <c:pt idx="519">
                  <c:v>13.454000000000002</c:v>
                </c:pt>
                <c:pt idx="520">
                  <c:v>13.450000000000006</c:v>
                </c:pt>
                <c:pt idx="521">
                  <c:v>13.455000000000011</c:v>
                </c:pt>
                <c:pt idx="522">
                  <c:v>13.464000000000002</c:v>
                </c:pt>
                <c:pt idx="523">
                  <c:v>13.474</c:v>
                </c:pt>
                <c:pt idx="524">
                  <c:v>13.474</c:v>
                </c:pt>
                <c:pt idx="525">
                  <c:v>13.478000000000002</c:v>
                </c:pt>
                <c:pt idx="526">
                  <c:v>13.486000000000002</c:v>
                </c:pt>
                <c:pt idx="527">
                  <c:v>13.489000000000004</c:v>
                </c:pt>
                <c:pt idx="528">
                  <c:v>13.499000000000002</c:v>
                </c:pt>
                <c:pt idx="529">
                  <c:v>13.5</c:v>
                </c:pt>
                <c:pt idx="530">
                  <c:v>13.504000000000001</c:v>
                </c:pt>
                <c:pt idx="531">
                  <c:v>13.508000000000001</c:v>
                </c:pt>
                <c:pt idx="532">
                  <c:v>13.512</c:v>
                </c:pt>
                <c:pt idx="533">
                  <c:v>13.521000000000001</c:v>
                </c:pt>
                <c:pt idx="534">
                  <c:v>13.525</c:v>
                </c:pt>
                <c:pt idx="535">
                  <c:v>13.533000000000001</c:v>
                </c:pt>
                <c:pt idx="536">
                  <c:v>13.535</c:v>
                </c:pt>
                <c:pt idx="537">
                  <c:v>13.54</c:v>
                </c:pt>
                <c:pt idx="538">
                  <c:v>13.543000000000001</c:v>
                </c:pt>
                <c:pt idx="539">
                  <c:v>13.55200000000001</c:v>
                </c:pt>
                <c:pt idx="540">
                  <c:v>13.55200000000001</c:v>
                </c:pt>
                <c:pt idx="541">
                  <c:v>13.561</c:v>
                </c:pt>
                <c:pt idx="542">
                  <c:v>13.56500000000001</c:v>
                </c:pt>
                <c:pt idx="543">
                  <c:v>13.56500000000001</c:v>
                </c:pt>
                <c:pt idx="544">
                  <c:v>13.567</c:v>
                </c:pt>
                <c:pt idx="545">
                  <c:v>13.577000000000002</c:v>
                </c:pt>
                <c:pt idx="546">
                  <c:v>13.583000000000002</c:v>
                </c:pt>
                <c:pt idx="547">
                  <c:v>13.588000000000001</c:v>
                </c:pt>
                <c:pt idx="548">
                  <c:v>13.589</c:v>
                </c:pt>
                <c:pt idx="549">
                  <c:v>13.593</c:v>
                </c:pt>
                <c:pt idx="550">
                  <c:v>13.594000000000001</c:v>
                </c:pt>
                <c:pt idx="551">
                  <c:v>13.600000000000001</c:v>
                </c:pt>
                <c:pt idx="552">
                  <c:v>13.599</c:v>
                </c:pt>
                <c:pt idx="553">
                  <c:v>13.606000000000002</c:v>
                </c:pt>
                <c:pt idx="554">
                  <c:v>13.608000000000001</c:v>
                </c:pt>
                <c:pt idx="555">
                  <c:v>13.62</c:v>
                </c:pt>
                <c:pt idx="556">
                  <c:v>13.617999999999999</c:v>
                </c:pt>
                <c:pt idx="557">
                  <c:v>13.622</c:v>
                </c:pt>
                <c:pt idx="558">
                  <c:v>13.622</c:v>
                </c:pt>
                <c:pt idx="559">
                  <c:v>13.622</c:v>
                </c:pt>
                <c:pt idx="560">
                  <c:v>13.622</c:v>
                </c:pt>
                <c:pt idx="561">
                  <c:v>13.628</c:v>
                </c:pt>
                <c:pt idx="562">
                  <c:v>13.629</c:v>
                </c:pt>
                <c:pt idx="563">
                  <c:v>13.633000000000001</c:v>
                </c:pt>
                <c:pt idx="564">
                  <c:v>13.637</c:v>
                </c:pt>
                <c:pt idx="565">
                  <c:v>13.632</c:v>
                </c:pt>
                <c:pt idx="566">
                  <c:v>13.638999999999999</c:v>
                </c:pt>
                <c:pt idx="567">
                  <c:v>13.637</c:v>
                </c:pt>
                <c:pt idx="568">
                  <c:v>13.64</c:v>
                </c:pt>
                <c:pt idx="569">
                  <c:v>13.651</c:v>
                </c:pt>
                <c:pt idx="570">
                  <c:v>13.657</c:v>
                </c:pt>
                <c:pt idx="571">
                  <c:v>13.659000000000002</c:v>
                </c:pt>
                <c:pt idx="572">
                  <c:v>13.665000000000004</c:v>
                </c:pt>
                <c:pt idx="573">
                  <c:v>13.662000000000004</c:v>
                </c:pt>
                <c:pt idx="574">
                  <c:v>13.670000000000002</c:v>
                </c:pt>
                <c:pt idx="575">
                  <c:v>13.667000000000002</c:v>
                </c:pt>
                <c:pt idx="576">
                  <c:v>13.673000000000002</c:v>
                </c:pt>
                <c:pt idx="577">
                  <c:v>13.677</c:v>
                </c:pt>
                <c:pt idx="578">
                  <c:v>13.684000000000001</c:v>
                </c:pt>
                <c:pt idx="579">
                  <c:v>13.686</c:v>
                </c:pt>
                <c:pt idx="580">
                  <c:v>13.689</c:v>
                </c:pt>
                <c:pt idx="581">
                  <c:v>13.697000000000001</c:v>
                </c:pt>
                <c:pt idx="582">
                  <c:v>13.702</c:v>
                </c:pt>
                <c:pt idx="583">
                  <c:v>13.710999999999999</c:v>
                </c:pt>
                <c:pt idx="584">
                  <c:v>13.707999999999998</c:v>
                </c:pt>
                <c:pt idx="585">
                  <c:v>13.715</c:v>
                </c:pt>
                <c:pt idx="586">
                  <c:v>13.722</c:v>
                </c:pt>
                <c:pt idx="587">
                  <c:v>13.722</c:v>
                </c:pt>
                <c:pt idx="588">
                  <c:v>13.733999999999998</c:v>
                </c:pt>
                <c:pt idx="589">
                  <c:v>13.733999999999998</c:v>
                </c:pt>
                <c:pt idx="590">
                  <c:v>13.736000000000001</c:v>
                </c:pt>
                <c:pt idx="591">
                  <c:v>13.744</c:v>
                </c:pt>
                <c:pt idx="592">
                  <c:v>13.744999999999997</c:v>
                </c:pt>
                <c:pt idx="593">
                  <c:v>13.745999999999999</c:v>
                </c:pt>
                <c:pt idx="594">
                  <c:v>13.755000000000004</c:v>
                </c:pt>
                <c:pt idx="595">
                  <c:v>13.756</c:v>
                </c:pt>
                <c:pt idx="596">
                  <c:v>13.763000000000002</c:v>
                </c:pt>
                <c:pt idx="597">
                  <c:v>13.768000000000001</c:v>
                </c:pt>
                <c:pt idx="598">
                  <c:v>13.767000000000001</c:v>
                </c:pt>
                <c:pt idx="599">
                  <c:v>13.775</c:v>
                </c:pt>
                <c:pt idx="600">
                  <c:v>13.773</c:v>
                </c:pt>
                <c:pt idx="601">
                  <c:v>13.786000000000001</c:v>
                </c:pt>
                <c:pt idx="602">
                  <c:v>13.787000000000001</c:v>
                </c:pt>
                <c:pt idx="603">
                  <c:v>13.788</c:v>
                </c:pt>
                <c:pt idx="604">
                  <c:v>13.796000000000001</c:v>
                </c:pt>
                <c:pt idx="605">
                  <c:v>13.801000000000002</c:v>
                </c:pt>
                <c:pt idx="606">
                  <c:v>13.806000000000004</c:v>
                </c:pt>
                <c:pt idx="607">
                  <c:v>13.810000000000002</c:v>
                </c:pt>
                <c:pt idx="608">
                  <c:v>13.809000000000006</c:v>
                </c:pt>
                <c:pt idx="609">
                  <c:v>13.817</c:v>
                </c:pt>
                <c:pt idx="610">
                  <c:v>13.825000000000006</c:v>
                </c:pt>
                <c:pt idx="611">
                  <c:v>13.821000000000002</c:v>
                </c:pt>
                <c:pt idx="612">
                  <c:v>13.831</c:v>
                </c:pt>
                <c:pt idx="613">
                  <c:v>13.837</c:v>
                </c:pt>
                <c:pt idx="614">
                  <c:v>13.838000000000001</c:v>
                </c:pt>
                <c:pt idx="615">
                  <c:v>13.833000000000002</c:v>
                </c:pt>
                <c:pt idx="616">
                  <c:v>13.841000000000001</c:v>
                </c:pt>
                <c:pt idx="617">
                  <c:v>13.846</c:v>
                </c:pt>
                <c:pt idx="618">
                  <c:v>13.851000000000004</c:v>
                </c:pt>
                <c:pt idx="619">
                  <c:v>13.854000000000006</c:v>
                </c:pt>
                <c:pt idx="620">
                  <c:v>13.855000000000015</c:v>
                </c:pt>
                <c:pt idx="621">
                  <c:v>13.857000000000006</c:v>
                </c:pt>
                <c:pt idx="622">
                  <c:v>13.86300000000001</c:v>
                </c:pt>
                <c:pt idx="623">
                  <c:v>13.867000000000004</c:v>
                </c:pt>
                <c:pt idx="624">
                  <c:v>13.868000000000002</c:v>
                </c:pt>
                <c:pt idx="625">
                  <c:v>13.872000000000011</c:v>
                </c:pt>
                <c:pt idx="626">
                  <c:v>13.867000000000004</c:v>
                </c:pt>
                <c:pt idx="627">
                  <c:v>13.868000000000002</c:v>
                </c:pt>
                <c:pt idx="628">
                  <c:v>13.871000000000002</c:v>
                </c:pt>
                <c:pt idx="629">
                  <c:v>13.876000000000012</c:v>
                </c:pt>
                <c:pt idx="630">
                  <c:v>13.878</c:v>
                </c:pt>
                <c:pt idx="631">
                  <c:v>13.876000000000012</c:v>
                </c:pt>
                <c:pt idx="632">
                  <c:v>13.883000000000004</c:v>
                </c:pt>
                <c:pt idx="633">
                  <c:v>13.886000000000006</c:v>
                </c:pt>
                <c:pt idx="634">
                  <c:v>13.888000000000002</c:v>
                </c:pt>
                <c:pt idx="635">
                  <c:v>13.888000000000002</c:v>
                </c:pt>
                <c:pt idx="636">
                  <c:v>13.897000000000002</c:v>
                </c:pt>
                <c:pt idx="637">
                  <c:v>13.898</c:v>
                </c:pt>
                <c:pt idx="638">
                  <c:v>13.907</c:v>
                </c:pt>
                <c:pt idx="639">
                  <c:v>13.906000000000002</c:v>
                </c:pt>
                <c:pt idx="640">
                  <c:v>13.916</c:v>
                </c:pt>
                <c:pt idx="641">
                  <c:v>13.915000000000004</c:v>
                </c:pt>
                <c:pt idx="642">
                  <c:v>13.917000000000002</c:v>
                </c:pt>
                <c:pt idx="643">
                  <c:v>13.920000000000002</c:v>
                </c:pt>
                <c:pt idx="644">
                  <c:v>13.925000000000002</c:v>
                </c:pt>
                <c:pt idx="645">
                  <c:v>13.925000000000002</c:v>
                </c:pt>
                <c:pt idx="646">
                  <c:v>13.931000000000001</c:v>
                </c:pt>
                <c:pt idx="647">
                  <c:v>13.936</c:v>
                </c:pt>
                <c:pt idx="648">
                  <c:v>13.940000000000001</c:v>
                </c:pt>
                <c:pt idx="649">
                  <c:v>13.948</c:v>
                </c:pt>
                <c:pt idx="650">
                  <c:v>13.950000000000006</c:v>
                </c:pt>
                <c:pt idx="651">
                  <c:v>13.950000000000006</c:v>
                </c:pt>
                <c:pt idx="652">
                  <c:v>13.95900000000001</c:v>
                </c:pt>
                <c:pt idx="653">
                  <c:v>13.964000000000002</c:v>
                </c:pt>
                <c:pt idx="654">
                  <c:v>13.967000000000002</c:v>
                </c:pt>
                <c:pt idx="655">
                  <c:v>13.970000000000002</c:v>
                </c:pt>
                <c:pt idx="656">
                  <c:v>13.98</c:v>
                </c:pt>
                <c:pt idx="657">
                  <c:v>13.98500000000001</c:v>
                </c:pt>
                <c:pt idx="658">
                  <c:v>13.993000000000002</c:v>
                </c:pt>
                <c:pt idx="659">
                  <c:v>13.991</c:v>
                </c:pt>
                <c:pt idx="660">
                  <c:v>14.004000000000001</c:v>
                </c:pt>
                <c:pt idx="661">
                  <c:v>13.997</c:v>
                </c:pt>
                <c:pt idx="662">
                  <c:v>14.006</c:v>
                </c:pt>
                <c:pt idx="663">
                  <c:v>14.007000000000001</c:v>
                </c:pt>
                <c:pt idx="664">
                  <c:v>14.010000000000002</c:v>
                </c:pt>
                <c:pt idx="665">
                  <c:v>14.017000000000001</c:v>
                </c:pt>
                <c:pt idx="666">
                  <c:v>14.02</c:v>
                </c:pt>
                <c:pt idx="667">
                  <c:v>14.021000000000001</c:v>
                </c:pt>
                <c:pt idx="668">
                  <c:v>14.032</c:v>
                </c:pt>
                <c:pt idx="669">
                  <c:v>14.037000000000001</c:v>
                </c:pt>
                <c:pt idx="670">
                  <c:v>14.038</c:v>
                </c:pt>
                <c:pt idx="671">
                  <c:v>14.04</c:v>
                </c:pt>
                <c:pt idx="672">
                  <c:v>14.041</c:v>
                </c:pt>
                <c:pt idx="673">
                  <c:v>14.057000000000002</c:v>
                </c:pt>
                <c:pt idx="674">
                  <c:v>14.059000000000006</c:v>
                </c:pt>
                <c:pt idx="675">
                  <c:v>14.060000000000002</c:v>
                </c:pt>
                <c:pt idx="676">
                  <c:v>14.068000000000001</c:v>
                </c:pt>
                <c:pt idx="677">
                  <c:v>14.066000000000004</c:v>
                </c:pt>
                <c:pt idx="678">
                  <c:v>14.073</c:v>
                </c:pt>
                <c:pt idx="679">
                  <c:v>14.075000000000006</c:v>
                </c:pt>
                <c:pt idx="680">
                  <c:v>14.076000000000002</c:v>
                </c:pt>
                <c:pt idx="681">
                  <c:v>14.081</c:v>
                </c:pt>
                <c:pt idx="682">
                  <c:v>14.081</c:v>
                </c:pt>
                <c:pt idx="683">
                  <c:v>14.09</c:v>
                </c:pt>
                <c:pt idx="684">
                  <c:v>14.092000000000002</c:v>
                </c:pt>
                <c:pt idx="685">
                  <c:v>14.099</c:v>
                </c:pt>
                <c:pt idx="686">
                  <c:v>14.099</c:v>
                </c:pt>
                <c:pt idx="687">
                  <c:v>14.105</c:v>
                </c:pt>
                <c:pt idx="688">
                  <c:v>14.104000000000001</c:v>
                </c:pt>
                <c:pt idx="689">
                  <c:v>14.107000000000001</c:v>
                </c:pt>
                <c:pt idx="690">
                  <c:v>14.111000000000001</c:v>
                </c:pt>
                <c:pt idx="691">
                  <c:v>14.125</c:v>
                </c:pt>
                <c:pt idx="692">
                  <c:v>14.123000000000001</c:v>
                </c:pt>
                <c:pt idx="693">
                  <c:v>14.126000000000001</c:v>
                </c:pt>
                <c:pt idx="694">
                  <c:v>14.126000000000001</c:v>
                </c:pt>
                <c:pt idx="695">
                  <c:v>14.137</c:v>
                </c:pt>
                <c:pt idx="696">
                  <c:v>14.135</c:v>
                </c:pt>
                <c:pt idx="697">
                  <c:v>14.143000000000001</c:v>
                </c:pt>
                <c:pt idx="698">
                  <c:v>14.151</c:v>
                </c:pt>
                <c:pt idx="699">
                  <c:v>14.153000000000002</c:v>
                </c:pt>
                <c:pt idx="700">
                  <c:v>14.158000000000001</c:v>
                </c:pt>
                <c:pt idx="701">
                  <c:v>14.162000000000004</c:v>
                </c:pt>
                <c:pt idx="702">
                  <c:v>14.168000000000001</c:v>
                </c:pt>
                <c:pt idx="703">
                  <c:v>14.165000000000004</c:v>
                </c:pt>
                <c:pt idx="704">
                  <c:v>14.172000000000002</c:v>
                </c:pt>
                <c:pt idx="705">
                  <c:v>14.18</c:v>
                </c:pt>
                <c:pt idx="706">
                  <c:v>14.182</c:v>
                </c:pt>
                <c:pt idx="707">
                  <c:v>14.186</c:v>
                </c:pt>
                <c:pt idx="708">
                  <c:v>14.190000000000001</c:v>
                </c:pt>
                <c:pt idx="709">
                  <c:v>14.197000000000001</c:v>
                </c:pt>
                <c:pt idx="710">
                  <c:v>14.193000000000001</c:v>
                </c:pt>
                <c:pt idx="711">
                  <c:v>14.202</c:v>
                </c:pt>
                <c:pt idx="712">
                  <c:v>14.2</c:v>
                </c:pt>
                <c:pt idx="713">
                  <c:v>14.207999999999998</c:v>
                </c:pt>
                <c:pt idx="714">
                  <c:v>14.215</c:v>
                </c:pt>
                <c:pt idx="715">
                  <c:v>14.222</c:v>
                </c:pt>
                <c:pt idx="716">
                  <c:v>14.217000000000001</c:v>
                </c:pt>
                <c:pt idx="717">
                  <c:v>14.223000000000001</c:v>
                </c:pt>
                <c:pt idx="718">
                  <c:v>14.233000000000001</c:v>
                </c:pt>
                <c:pt idx="719">
                  <c:v>14.241</c:v>
                </c:pt>
                <c:pt idx="720">
                  <c:v>14.236999999999998</c:v>
                </c:pt>
                <c:pt idx="721">
                  <c:v>14.242999999999999</c:v>
                </c:pt>
                <c:pt idx="722">
                  <c:v>14.242999999999999</c:v>
                </c:pt>
                <c:pt idx="723">
                  <c:v>14.248999999999999</c:v>
                </c:pt>
                <c:pt idx="724">
                  <c:v>14.25</c:v>
                </c:pt>
                <c:pt idx="725">
                  <c:v>14.257000000000001</c:v>
                </c:pt>
                <c:pt idx="726">
                  <c:v>14.266000000000002</c:v>
                </c:pt>
                <c:pt idx="727">
                  <c:v>14.269</c:v>
                </c:pt>
                <c:pt idx="728">
                  <c:v>14.272</c:v>
                </c:pt>
                <c:pt idx="729">
                  <c:v>14.279</c:v>
                </c:pt>
                <c:pt idx="730">
                  <c:v>14.281000000000001</c:v>
                </c:pt>
                <c:pt idx="731">
                  <c:v>14.281000000000001</c:v>
                </c:pt>
                <c:pt idx="732">
                  <c:v>14.288</c:v>
                </c:pt>
                <c:pt idx="733">
                  <c:v>14.295</c:v>
                </c:pt>
                <c:pt idx="734">
                  <c:v>14.294</c:v>
                </c:pt>
                <c:pt idx="735">
                  <c:v>14.296000000000001</c:v>
                </c:pt>
                <c:pt idx="736">
                  <c:v>14.306000000000004</c:v>
                </c:pt>
                <c:pt idx="737">
                  <c:v>14.308</c:v>
                </c:pt>
                <c:pt idx="738">
                  <c:v>14.309000000000006</c:v>
                </c:pt>
                <c:pt idx="739">
                  <c:v>14.311</c:v>
                </c:pt>
                <c:pt idx="740">
                  <c:v>14.31500000000001</c:v>
                </c:pt>
                <c:pt idx="741">
                  <c:v>14.319000000000004</c:v>
                </c:pt>
                <c:pt idx="742">
                  <c:v>14.319000000000004</c:v>
                </c:pt>
                <c:pt idx="743">
                  <c:v>14.322000000000006</c:v>
                </c:pt>
                <c:pt idx="744">
                  <c:v>14.331</c:v>
                </c:pt>
                <c:pt idx="745">
                  <c:v>14.331</c:v>
                </c:pt>
                <c:pt idx="746">
                  <c:v>14.338000000000001</c:v>
                </c:pt>
                <c:pt idx="747">
                  <c:v>14.345000000000002</c:v>
                </c:pt>
                <c:pt idx="748">
                  <c:v>14.344000000000001</c:v>
                </c:pt>
                <c:pt idx="749">
                  <c:v>14.349</c:v>
                </c:pt>
                <c:pt idx="750">
                  <c:v>14.351000000000004</c:v>
                </c:pt>
                <c:pt idx="751">
                  <c:v>14.353000000000012</c:v>
                </c:pt>
                <c:pt idx="752">
                  <c:v>14.356000000000014</c:v>
                </c:pt>
                <c:pt idx="753">
                  <c:v>14.36000000000001</c:v>
                </c:pt>
                <c:pt idx="754">
                  <c:v>14.364000000000004</c:v>
                </c:pt>
                <c:pt idx="755">
                  <c:v>14.36600000000001</c:v>
                </c:pt>
                <c:pt idx="756">
                  <c:v>14.36900000000001</c:v>
                </c:pt>
                <c:pt idx="757">
                  <c:v>14.371000000000002</c:v>
                </c:pt>
                <c:pt idx="758">
                  <c:v>14.374000000000002</c:v>
                </c:pt>
                <c:pt idx="759">
                  <c:v>14.377000000000002</c:v>
                </c:pt>
                <c:pt idx="760">
                  <c:v>14.384</c:v>
                </c:pt>
                <c:pt idx="761">
                  <c:v>14.38200000000001</c:v>
                </c:pt>
                <c:pt idx="762">
                  <c:v>14.386000000000006</c:v>
                </c:pt>
                <c:pt idx="763">
                  <c:v>14.386000000000006</c:v>
                </c:pt>
                <c:pt idx="764">
                  <c:v>14.39500000000001</c:v>
                </c:pt>
                <c:pt idx="765">
                  <c:v>14.398</c:v>
                </c:pt>
                <c:pt idx="766">
                  <c:v>14.402000000000006</c:v>
                </c:pt>
                <c:pt idx="767">
                  <c:v>14.404</c:v>
                </c:pt>
                <c:pt idx="768">
                  <c:v>14.411000000000001</c:v>
                </c:pt>
                <c:pt idx="769">
                  <c:v>14.413</c:v>
                </c:pt>
                <c:pt idx="770">
                  <c:v>14.41</c:v>
                </c:pt>
                <c:pt idx="771">
                  <c:v>14.412000000000004</c:v>
                </c:pt>
                <c:pt idx="772">
                  <c:v>14.413</c:v>
                </c:pt>
                <c:pt idx="773">
                  <c:v>14.423000000000002</c:v>
                </c:pt>
                <c:pt idx="774">
                  <c:v>14.424000000000001</c:v>
                </c:pt>
                <c:pt idx="775">
                  <c:v>14.434000000000001</c:v>
                </c:pt>
                <c:pt idx="776">
                  <c:v>14.435</c:v>
                </c:pt>
                <c:pt idx="777">
                  <c:v>14.437000000000001</c:v>
                </c:pt>
                <c:pt idx="778">
                  <c:v>14.441000000000001</c:v>
                </c:pt>
                <c:pt idx="779">
                  <c:v>14.443000000000001</c:v>
                </c:pt>
                <c:pt idx="780">
                  <c:v>14.447000000000001</c:v>
                </c:pt>
                <c:pt idx="781">
                  <c:v>14.452000000000011</c:v>
                </c:pt>
                <c:pt idx="782">
                  <c:v>14.454000000000002</c:v>
                </c:pt>
                <c:pt idx="783">
                  <c:v>14.458000000000002</c:v>
                </c:pt>
                <c:pt idx="784">
                  <c:v>14.463000000000006</c:v>
                </c:pt>
                <c:pt idx="785">
                  <c:v>14.46200000000001</c:v>
                </c:pt>
                <c:pt idx="786">
                  <c:v>14.46900000000001</c:v>
                </c:pt>
                <c:pt idx="787">
                  <c:v>14.46900000000001</c:v>
                </c:pt>
                <c:pt idx="788">
                  <c:v>14.48500000000001</c:v>
                </c:pt>
                <c:pt idx="789">
                  <c:v>14.486000000000002</c:v>
                </c:pt>
                <c:pt idx="790">
                  <c:v>14.493000000000002</c:v>
                </c:pt>
                <c:pt idx="791">
                  <c:v>14.490000000000002</c:v>
                </c:pt>
                <c:pt idx="792">
                  <c:v>14.501000000000001</c:v>
                </c:pt>
                <c:pt idx="793">
                  <c:v>14.505000000000004</c:v>
                </c:pt>
                <c:pt idx="794">
                  <c:v>14.502000000000002</c:v>
                </c:pt>
                <c:pt idx="795">
                  <c:v>14.513000000000002</c:v>
                </c:pt>
                <c:pt idx="796">
                  <c:v>14.512</c:v>
                </c:pt>
                <c:pt idx="797">
                  <c:v>14.52</c:v>
                </c:pt>
                <c:pt idx="798">
                  <c:v>14.525</c:v>
                </c:pt>
                <c:pt idx="799">
                  <c:v>14.529</c:v>
                </c:pt>
                <c:pt idx="800">
                  <c:v>14.531000000000001</c:v>
                </c:pt>
                <c:pt idx="801">
                  <c:v>14.542</c:v>
                </c:pt>
                <c:pt idx="802">
                  <c:v>14.544</c:v>
                </c:pt>
                <c:pt idx="803">
                  <c:v>14.551000000000002</c:v>
                </c:pt>
                <c:pt idx="804">
                  <c:v>14.547000000000001</c:v>
                </c:pt>
                <c:pt idx="805">
                  <c:v>14.556000000000004</c:v>
                </c:pt>
                <c:pt idx="806">
                  <c:v>14.556000000000004</c:v>
                </c:pt>
                <c:pt idx="807">
                  <c:v>14.558</c:v>
                </c:pt>
                <c:pt idx="808">
                  <c:v>14.566000000000004</c:v>
                </c:pt>
                <c:pt idx="809">
                  <c:v>14.57</c:v>
                </c:pt>
                <c:pt idx="810">
                  <c:v>14.576000000000002</c:v>
                </c:pt>
                <c:pt idx="811">
                  <c:v>14.575000000000006</c:v>
                </c:pt>
                <c:pt idx="812">
                  <c:v>14.582000000000004</c:v>
                </c:pt>
                <c:pt idx="813">
                  <c:v>14.583000000000002</c:v>
                </c:pt>
                <c:pt idx="814">
                  <c:v>14.592000000000002</c:v>
                </c:pt>
                <c:pt idx="815">
                  <c:v>14.592000000000002</c:v>
                </c:pt>
                <c:pt idx="816">
                  <c:v>14.601000000000001</c:v>
                </c:pt>
                <c:pt idx="817">
                  <c:v>14.603000000000002</c:v>
                </c:pt>
                <c:pt idx="818">
                  <c:v>14.604000000000001</c:v>
                </c:pt>
                <c:pt idx="819">
                  <c:v>14.601000000000001</c:v>
                </c:pt>
                <c:pt idx="820">
                  <c:v>14.605</c:v>
                </c:pt>
                <c:pt idx="821">
                  <c:v>14.611000000000001</c:v>
                </c:pt>
                <c:pt idx="822">
                  <c:v>14.614000000000001</c:v>
                </c:pt>
                <c:pt idx="823">
                  <c:v>14.622</c:v>
                </c:pt>
                <c:pt idx="824">
                  <c:v>14.627000000000001</c:v>
                </c:pt>
                <c:pt idx="825">
                  <c:v>14.632</c:v>
                </c:pt>
                <c:pt idx="826">
                  <c:v>14.637</c:v>
                </c:pt>
                <c:pt idx="827">
                  <c:v>14.64</c:v>
                </c:pt>
                <c:pt idx="828">
                  <c:v>14.64</c:v>
                </c:pt>
                <c:pt idx="829">
                  <c:v>14.648999999999997</c:v>
                </c:pt>
                <c:pt idx="830">
                  <c:v>14.648999999999997</c:v>
                </c:pt>
                <c:pt idx="831">
                  <c:v>14.652000000000006</c:v>
                </c:pt>
                <c:pt idx="832">
                  <c:v>14.657</c:v>
                </c:pt>
                <c:pt idx="833">
                  <c:v>14.662000000000004</c:v>
                </c:pt>
                <c:pt idx="834">
                  <c:v>14.662000000000004</c:v>
                </c:pt>
                <c:pt idx="835">
                  <c:v>14.674000000000001</c:v>
                </c:pt>
                <c:pt idx="836">
                  <c:v>14.673000000000002</c:v>
                </c:pt>
                <c:pt idx="837">
                  <c:v>14.671000000000001</c:v>
                </c:pt>
                <c:pt idx="838">
                  <c:v>14.678000000000001</c:v>
                </c:pt>
                <c:pt idx="839">
                  <c:v>14.687000000000001</c:v>
                </c:pt>
                <c:pt idx="840">
                  <c:v>14.689</c:v>
                </c:pt>
                <c:pt idx="841">
                  <c:v>14.703000000000001</c:v>
                </c:pt>
                <c:pt idx="842">
                  <c:v>14.693000000000001</c:v>
                </c:pt>
                <c:pt idx="843">
                  <c:v>14.706</c:v>
                </c:pt>
                <c:pt idx="844">
                  <c:v>14.695</c:v>
                </c:pt>
                <c:pt idx="845">
                  <c:v>14.703000000000001</c:v>
                </c:pt>
                <c:pt idx="846">
                  <c:v>14.703000000000001</c:v>
                </c:pt>
                <c:pt idx="847">
                  <c:v>14.709</c:v>
                </c:pt>
                <c:pt idx="848">
                  <c:v>14.721</c:v>
                </c:pt>
                <c:pt idx="849">
                  <c:v>14.718999999999999</c:v>
                </c:pt>
                <c:pt idx="850">
                  <c:v>14.730999999999998</c:v>
                </c:pt>
                <c:pt idx="851">
                  <c:v>14.728999999999999</c:v>
                </c:pt>
                <c:pt idx="852">
                  <c:v>14.728999999999999</c:v>
                </c:pt>
                <c:pt idx="853">
                  <c:v>14.736999999999998</c:v>
                </c:pt>
                <c:pt idx="854">
                  <c:v>14.741</c:v>
                </c:pt>
                <c:pt idx="855">
                  <c:v>14.744</c:v>
                </c:pt>
                <c:pt idx="856">
                  <c:v>14.741999999999997</c:v>
                </c:pt>
                <c:pt idx="857">
                  <c:v>14.745999999999999</c:v>
                </c:pt>
                <c:pt idx="858">
                  <c:v>14.748999999999999</c:v>
                </c:pt>
                <c:pt idx="859">
                  <c:v>14.75</c:v>
                </c:pt>
                <c:pt idx="860">
                  <c:v>14.748999999999999</c:v>
                </c:pt>
                <c:pt idx="861">
                  <c:v>14.757000000000001</c:v>
                </c:pt>
                <c:pt idx="862">
                  <c:v>14.759</c:v>
                </c:pt>
                <c:pt idx="863">
                  <c:v>14.763000000000002</c:v>
                </c:pt>
                <c:pt idx="864">
                  <c:v>14.765000000000002</c:v>
                </c:pt>
                <c:pt idx="865">
                  <c:v>14.774000000000001</c:v>
                </c:pt>
                <c:pt idx="866">
                  <c:v>14.777000000000001</c:v>
                </c:pt>
                <c:pt idx="867">
                  <c:v>14.781000000000001</c:v>
                </c:pt>
                <c:pt idx="868">
                  <c:v>14.777999999999999</c:v>
                </c:pt>
                <c:pt idx="869">
                  <c:v>14.791</c:v>
                </c:pt>
                <c:pt idx="870">
                  <c:v>14.787000000000001</c:v>
                </c:pt>
                <c:pt idx="871">
                  <c:v>14.795</c:v>
                </c:pt>
                <c:pt idx="872">
                  <c:v>14.789</c:v>
                </c:pt>
                <c:pt idx="873">
                  <c:v>14.796000000000001</c:v>
                </c:pt>
                <c:pt idx="874">
                  <c:v>14.797000000000001</c:v>
                </c:pt>
                <c:pt idx="875">
                  <c:v>14.80500000000001</c:v>
                </c:pt>
                <c:pt idx="876">
                  <c:v>14.810000000000002</c:v>
                </c:pt>
                <c:pt idx="877">
                  <c:v>14.81500000000001</c:v>
                </c:pt>
                <c:pt idx="878">
                  <c:v>14.81500000000001</c:v>
                </c:pt>
                <c:pt idx="879">
                  <c:v>14.822000000000006</c:v>
                </c:pt>
                <c:pt idx="880">
                  <c:v>14.821000000000002</c:v>
                </c:pt>
                <c:pt idx="881">
                  <c:v>14.825000000000006</c:v>
                </c:pt>
                <c:pt idx="882">
                  <c:v>14.828000000000001</c:v>
                </c:pt>
                <c:pt idx="883">
                  <c:v>14.830000000000002</c:v>
                </c:pt>
                <c:pt idx="884">
                  <c:v>14.838000000000001</c:v>
                </c:pt>
                <c:pt idx="885">
                  <c:v>14.844000000000001</c:v>
                </c:pt>
                <c:pt idx="886">
                  <c:v>14.843</c:v>
                </c:pt>
                <c:pt idx="887">
                  <c:v>14.838000000000001</c:v>
                </c:pt>
                <c:pt idx="888">
                  <c:v>14.842000000000002</c:v>
                </c:pt>
                <c:pt idx="889">
                  <c:v>14.848000000000001</c:v>
                </c:pt>
                <c:pt idx="890">
                  <c:v>14.847000000000001</c:v>
                </c:pt>
                <c:pt idx="891">
                  <c:v>14.856000000000014</c:v>
                </c:pt>
                <c:pt idx="892">
                  <c:v>14.857000000000006</c:v>
                </c:pt>
                <c:pt idx="893">
                  <c:v>14.853000000000012</c:v>
                </c:pt>
                <c:pt idx="894">
                  <c:v>14.858000000000002</c:v>
                </c:pt>
                <c:pt idx="895">
                  <c:v>14.893000000000002</c:v>
                </c:pt>
                <c:pt idx="896">
                  <c:v>14.868000000000002</c:v>
                </c:pt>
                <c:pt idx="897">
                  <c:v>14.875000000000011</c:v>
                </c:pt>
                <c:pt idx="898">
                  <c:v>14.878</c:v>
                </c:pt>
                <c:pt idx="899">
                  <c:v>14.88200000000001</c:v>
                </c:pt>
                <c:pt idx="900">
                  <c:v>14.886000000000006</c:v>
                </c:pt>
                <c:pt idx="901">
                  <c:v>14.89200000000001</c:v>
                </c:pt>
                <c:pt idx="902">
                  <c:v>14.89200000000001</c:v>
                </c:pt>
                <c:pt idx="903">
                  <c:v>14.89200000000001</c:v>
                </c:pt>
                <c:pt idx="904">
                  <c:v>14.89200000000001</c:v>
                </c:pt>
                <c:pt idx="905">
                  <c:v>14.898</c:v>
                </c:pt>
                <c:pt idx="906">
                  <c:v>14.899000000000004</c:v>
                </c:pt>
                <c:pt idx="907">
                  <c:v>14.902000000000006</c:v>
                </c:pt>
                <c:pt idx="908">
                  <c:v>14.911000000000001</c:v>
                </c:pt>
                <c:pt idx="909">
                  <c:v>14.917000000000002</c:v>
                </c:pt>
                <c:pt idx="910">
                  <c:v>14.915000000000004</c:v>
                </c:pt>
                <c:pt idx="911">
                  <c:v>14.932</c:v>
                </c:pt>
                <c:pt idx="912">
                  <c:v>14.933</c:v>
                </c:pt>
                <c:pt idx="913">
                  <c:v>14.933</c:v>
                </c:pt>
                <c:pt idx="914">
                  <c:v>14.937000000000001</c:v>
                </c:pt>
                <c:pt idx="915">
                  <c:v>14.936</c:v>
                </c:pt>
                <c:pt idx="916">
                  <c:v>14.947000000000001</c:v>
                </c:pt>
                <c:pt idx="917">
                  <c:v>14.948</c:v>
                </c:pt>
                <c:pt idx="918">
                  <c:v>14.948</c:v>
                </c:pt>
                <c:pt idx="919">
                  <c:v>14.951000000000002</c:v>
                </c:pt>
                <c:pt idx="920">
                  <c:v>14.957000000000004</c:v>
                </c:pt>
                <c:pt idx="921">
                  <c:v>14.963000000000006</c:v>
                </c:pt>
                <c:pt idx="922">
                  <c:v>14.966000000000006</c:v>
                </c:pt>
                <c:pt idx="923">
                  <c:v>14.971</c:v>
                </c:pt>
                <c:pt idx="924">
                  <c:v>14.970000000000002</c:v>
                </c:pt>
                <c:pt idx="925">
                  <c:v>14.977</c:v>
                </c:pt>
                <c:pt idx="926">
                  <c:v>14.982000000000006</c:v>
                </c:pt>
                <c:pt idx="927">
                  <c:v>14.991</c:v>
                </c:pt>
                <c:pt idx="928">
                  <c:v>14.986000000000002</c:v>
                </c:pt>
                <c:pt idx="929">
                  <c:v>14.995000000000006</c:v>
                </c:pt>
                <c:pt idx="930">
                  <c:v>15.001000000000001</c:v>
                </c:pt>
                <c:pt idx="931">
                  <c:v>14.999000000000002</c:v>
                </c:pt>
                <c:pt idx="932">
                  <c:v>15.001000000000001</c:v>
                </c:pt>
                <c:pt idx="933">
                  <c:v>15.003</c:v>
                </c:pt>
                <c:pt idx="934">
                  <c:v>15.010000000000002</c:v>
                </c:pt>
                <c:pt idx="935">
                  <c:v>15.015000000000002</c:v>
                </c:pt>
                <c:pt idx="936">
                  <c:v>15.013000000000002</c:v>
                </c:pt>
                <c:pt idx="937">
                  <c:v>15.021000000000001</c:v>
                </c:pt>
                <c:pt idx="938">
                  <c:v>15.022</c:v>
                </c:pt>
                <c:pt idx="939">
                  <c:v>15.025</c:v>
                </c:pt>
                <c:pt idx="940">
                  <c:v>15.026</c:v>
                </c:pt>
                <c:pt idx="941">
                  <c:v>15.027999999999999</c:v>
                </c:pt>
                <c:pt idx="942">
                  <c:v>15.033000000000001</c:v>
                </c:pt>
                <c:pt idx="943">
                  <c:v>15.033000000000001</c:v>
                </c:pt>
                <c:pt idx="944">
                  <c:v>15.039</c:v>
                </c:pt>
                <c:pt idx="945">
                  <c:v>15.046000000000001</c:v>
                </c:pt>
                <c:pt idx="946">
                  <c:v>15.042</c:v>
                </c:pt>
                <c:pt idx="947">
                  <c:v>15.047999999999998</c:v>
                </c:pt>
                <c:pt idx="948">
                  <c:v>15.05200000000001</c:v>
                </c:pt>
                <c:pt idx="949">
                  <c:v>15.058</c:v>
                </c:pt>
                <c:pt idx="950">
                  <c:v>15.064</c:v>
                </c:pt>
                <c:pt idx="951">
                  <c:v>15.058</c:v>
                </c:pt>
                <c:pt idx="952">
                  <c:v>15.06500000000001</c:v>
                </c:pt>
                <c:pt idx="953">
                  <c:v>15.067</c:v>
                </c:pt>
                <c:pt idx="954">
                  <c:v>15.074000000000002</c:v>
                </c:pt>
                <c:pt idx="955">
                  <c:v>15.075000000000006</c:v>
                </c:pt>
                <c:pt idx="956">
                  <c:v>15.080000000000002</c:v>
                </c:pt>
                <c:pt idx="957">
                  <c:v>15.079000000000002</c:v>
                </c:pt>
                <c:pt idx="958">
                  <c:v>15.083000000000002</c:v>
                </c:pt>
                <c:pt idx="959">
                  <c:v>15.084</c:v>
                </c:pt>
                <c:pt idx="960">
                  <c:v>15.087</c:v>
                </c:pt>
                <c:pt idx="961">
                  <c:v>15.096</c:v>
                </c:pt>
                <c:pt idx="962">
                  <c:v>15.092000000000002</c:v>
                </c:pt>
                <c:pt idx="963">
                  <c:v>15.097000000000001</c:v>
                </c:pt>
                <c:pt idx="964">
                  <c:v>15.103000000000002</c:v>
                </c:pt>
                <c:pt idx="965">
                  <c:v>15.106000000000002</c:v>
                </c:pt>
                <c:pt idx="966">
                  <c:v>15.117000000000001</c:v>
                </c:pt>
                <c:pt idx="967">
                  <c:v>15.111000000000001</c:v>
                </c:pt>
                <c:pt idx="968">
                  <c:v>15.116</c:v>
                </c:pt>
                <c:pt idx="969">
                  <c:v>15.113</c:v>
                </c:pt>
                <c:pt idx="970">
                  <c:v>15.12</c:v>
                </c:pt>
                <c:pt idx="971">
                  <c:v>15.125</c:v>
                </c:pt>
                <c:pt idx="972">
                  <c:v>15.128</c:v>
                </c:pt>
                <c:pt idx="973">
                  <c:v>15.133000000000001</c:v>
                </c:pt>
                <c:pt idx="974">
                  <c:v>15.136000000000001</c:v>
                </c:pt>
                <c:pt idx="975">
                  <c:v>15.143000000000001</c:v>
                </c:pt>
                <c:pt idx="976">
                  <c:v>15.143000000000001</c:v>
                </c:pt>
                <c:pt idx="977">
                  <c:v>15.146000000000001</c:v>
                </c:pt>
                <c:pt idx="978">
                  <c:v>15.152000000000006</c:v>
                </c:pt>
                <c:pt idx="979">
                  <c:v>15.159000000000002</c:v>
                </c:pt>
                <c:pt idx="980">
                  <c:v>15.156000000000002</c:v>
                </c:pt>
                <c:pt idx="981">
                  <c:v>15.161000000000001</c:v>
                </c:pt>
                <c:pt idx="982">
                  <c:v>15.172000000000002</c:v>
                </c:pt>
                <c:pt idx="983">
                  <c:v>15.166</c:v>
                </c:pt>
                <c:pt idx="984">
                  <c:v>15.176000000000002</c:v>
                </c:pt>
                <c:pt idx="985">
                  <c:v>15.172000000000002</c:v>
                </c:pt>
                <c:pt idx="986">
                  <c:v>15.182</c:v>
                </c:pt>
                <c:pt idx="987">
                  <c:v>15.185</c:v>
                </c:pt>
                <c:pt idx="988">
                  <c:v>15.189</c:v>
                </c:pt>
                <c:pt idx="989">
                  <c:v>15.186</c:v>
                </c:pt>
                <c:pt idx="990">
                  <c:v>15.197000000000001</c:v>
                </c:pt>
                <c:pt idx="991">
                  <c:v>15.195</c:v>
                </c:pt>
                <c:pt idx="992">
                  <c:v>15.2</c:v>
                </c:pt>
                <c:pt idx="993">
                  <c:v>15.209</c:v>
                </c:pt>
                <c:pt idx="994">
                  <c:v>15.209</c:v>
                </c:pt>
                <c:pt idx="995">
                  <c:v>15.209</c:v>
                </c:pt>
                <c:pt idx="996">
                  <c:v>15.213000000000001</c:v>
                </c:pt>
                <c:pt idx="997">
                  <c:v>15.218999999999999</c:v>
                </c:pt>
                <c:pt idx="998">
                  <c:v>15.227</c:v>
                </c:pt>
                <c:pt idx="999">
                  <c:v>15.228999999999999</c:v>
                </c:pt>
                <c:pt idx="1000">
                  <c:v>15.227</c:v>
                </c:pt>
                <c:pt idx="1001">
                  <c:v>15.225</c:v>
                </c:pt>
                <c:pt idx="1002">
                  <c:v>15.230999999999998</c:v>
                </c:pt>
                <c:pt idx="1003">
                  <c:v>15.234999999999999</c:v>
                </c:pt>
                <c:pt idx="1004">
                  <c:v>15.230999999999998</c:v>
                </c:pt>
                <c:pt idx="1005">
                  <c:v>15.236000000000001</c:v>
                </c:pt>
                <c:pt idx="1006">
                  <c:v>15.244999999999997</c:v>
                </c:pt>
                <c:pt idx="1007">
                  <c:v>15.241999999999997</c:v>
                </c:pt>
                <c:pt idx="1008">
                  <c:v>15.248999999999999</c:v>
                </c:pt>
                <c:pt idx="1009">
                  <c:v>15.260000000000002</c:v>
                </c:pt>
                <c:pt idx="1010">
                  <c:v>15.261000000000001</c:v>
                </c:pt>
                <c:pt idx="1011">
                  <c:v>15.262</c:v>
                </c:pt>
                <c:pt idx="1012">
                  <c:v>15.266000000000002</c:v>
                </c:pt>
                <c:pt idx="1013">
                  <c:v>15.268000000000001</c:v>
                </c:pt>
                <c:pt idx="1014">
                  <c:v>15.277000000000001</c:v>
                </c:pt>
                <c:pt idx="1015">
                  <c:v>15.271000000000001</c:v>
                </c:pt>
                <c:pt idx="1016">
                  <c:v>15.284000000000001</c:v>
                </c:pt>
                <c:pt idx="1017">
                  <c:v>15.285</c:v>
                </c:pt>
                <c:pt idx="1018">
                  <c:v>15.292</c:v>
                </c:pt>
                <c:pt idx="1019">
                  <c:v>15.295</c:v>
                </c:pt>
                <c:pt idx="1020">
                  <c:v>15.296000000000001</c:v>
                </c:pt>
                <c:pt idx="1021">
                  <c:v>15.301000000000002</c:v>
                </c:pt>
                <c:pt idx="1022">
                  <c:v>15.295</c:v>
                </c:pt>
                <c:pt idx="1023">
                  <c:v>15.310000000000002</c:v>
                </c:pt>
                <c:pt idx="1024">
                  <c:v>15.307000000000002</c:v>
                </c:pt>
                <c:pt idx="1025">
                  <c:v>15.303000000000004</c:v>
                </c:pt>
                <c:pt idx="1026">
                  <c:v>15.310000000000002</c:v>
                </c:pt>
                <c:pt idx="1027">
                  <c:v>15.32</c:v>
                </c:pt>
                <c:pt idx="1028">
                  <c:v>15.318000000000001</c:v>
                </c:pt>
                <c:pt idx="1029">
                  <c:v>15.310000000000002</c:v>
                </c:pt>
                <c:pt idx="1030">
                  <c:v>15.321000000000002</c:v>
                </c:pt>
                <c:pt idx="1031">
                  <c:v>15.324000000000002</c:v>
                </c:pt>
                <c:pt idx="1032">
                  <c:v>15.323</c:v>
                </c:pt>
                <c:pt idx="1033">
                  <c:v>15.328000000000001</c:v>
                </c:pt>
                <c:pt idx="1034">
                  <c:v>15.329000000000002</c:v>
                </c:pt>
                <c:pt idx="1035">
                  <c:v>15.331</c:v>
                </c:pt>
                <c:pt idx="1036">
                  <c:v>15.34</c:v>
                </c:pt>
                <c:pt idx="1037">
                  <c:v>15.337</c:v>
                </c:pt>
                <c:pt idx="1038">
                  <c:v>15.347000000000001</c:v>
                </c:pt>
                <c:pt idx="1039">
                  <c:v>15.35000000000001</c:v>
                </c:pt>
                <c:pt idx="1040">
                  <c:v>15.353000000000012</c:v>
                </c:pt>
                <c:pt idx="1041">
                  <c:v>15.356000000000014</c:v>
                </c:pt>
                <c:pt idx="1042">
                  <c:v>15.356000000000014</c:v>
                </c:pt>
                <c:pt idx="1043">
                  <c:v>15.36600000000001</c:v>
                </c:pt>
                <c:pt idx="1044">
                  <c:v>15.362000000000011</c:v>
                </c:pt>
                <c:pt idx="1045">
                  <c:v>15.372000000000011</c:v>
                </c:pt>
                <c:pt idx="1046">
                  <c:v>15.370000000000006</c:v>
                </c:pt>
                <c:pt idx="1047">
                  <c:v>15.374000000000002</c:v>
                </c:pt>
                <c:pt idx="1048">
                  <c:v>15.375000000000011</c:v>
                </c:pt>
                <c:pt idx="1049">
                  <c:v>15.378</c:v>
                </c:pt>
                <c:pt idx="1050">
                  <c:v>15.383000000000004</c:v>
                </c:pt>
                <c:pt idx="1051">
                  <c:v>15.380000000000004</c:v>
                </c:pt>
                <c:pt idx="1052">
                  <c:v>15.39500000000001</c:v>
                </c:pt>
                <c:pt idx="1053">
                  <c:v>15.388000000000002</c:v>
                </c:pt>
                <c:pt idx="1054">
                  <c:v>15.394000000000002</c:v>
                </c:pt>
                <c:pt idx="1055">
                  <c:v>15.398</c:v>
                </c:pt>
                <c:pt idx="1056">
                  <c:v>15.401</c:v>
                </c:pt>
                <c:pt idx="1057">
                  <c:v>15.399000000000004</c:v>
                </c:pt>
                <c:pt idx="1058">
                  <c:v>15.406000000000002</c:v>
                </c:pt>
                <c:pt idx="1059">
                  <c:v>15.416</c:v>
                </c:pt>
                <c:pt idx="1060">
                  <c:v>15.416</c:v>
                </c:pt>
                <c:pt idx="1061">
                  <c:v>15.41</c:v>
                </c:pt>
                <c:pt idx="1062">
                  <c:v>15.41</c:v>
                </c:pt>
                <c:pt idx="1063">
                  <c:v>15.416</c:v>
                </c:pt>
                <c:pt idx="1064">
                  <c:v>15.423000000000002</c:v>
                </c:pt>
                <c:pt idx="1065">
                  <c:v>15.424000000000001</c:v>
                </c:pt>
                <c:pt idx="1066">
                  <c:v>15.433</c:v>
                </c:pt>
                <c:pt idx="1067">
                  <c:v>15.432</c:v>
                </c:pt>
                <c:pt idx="1068">
                  <c:v>15.437000000000001</c:v>
                </c:pt>
                <c:pt idx="1069">
                  <c:v>15.43</c:v>
                </c:pt>
                <c:pt idx="1070">
                  <c:v>15.440000000000001</c:v>
                </c:pt>
                <c:pt idx="1071">
                  <c:v>15.438000000000001</c:v>
                </c:pt>
                <c:pt idx="1072">
                  <c:v>15.438000000000001</c:v>
                </c:pt>
                <c:pt idx="1073">
                  <c:v>15.437000000000001</c:v>
                </c:pt>
                <c:pt idx="1074">
                  <c:v>15.447000000000001</c:v>
                </c:pt>
                <c:pt idx="1075">
                  <c:v>15.444000000000001</c:v>
                </c:pt>
                <c:pt idx="1076">
                  <c:v>15.447000000000001</c:v>
                </c:pt>
                <c:pt idx="1077">
                  <c:v>15.448</c:v>
                </c:pt>
                <c:pt idx="1078">
                  <c:v>15.45600000000001</c:v>
                </c:pt>
                <c:pt idx="1079">
                  <c:v>15.458000000000002</c:v>
                </c:pt>
                <c:pt idx="1080">
                  <c:v>15.464000000000002</c:v>
                </c:pt>
                <c:pt idx="1081">
                  <c:v>15.467000000000002</c:v>
                </c:pt>
                <c:pt idx="1082">
                  <c:v>15.474</c:v>
                </c:pt>
                <c:pt idx="1083">
                  <c:v>15.47200000000001</c:v>
                </c:pt>
                <c:pt idx="1084">
                  <c:v>15.47500000000001</c:v>
                </c:pt>
                <c:pt idx="1085">
                  <c:v>15.479000000000006</c:v>
                </c:pt>
                <c:pt idx="1086">
                  <c:v>15.48</c:v>
                </c:pt>
                <c:pt idx="1087">
                  <c:v>15.48</c:v>
                </c:pt>
                <c:pt idx="1088">
                  <c:v>15.478000000000002</c:v>
                </c:pt>
                <c:pt idx="1089">
                  <c:v>15.479000000000006</c:v>
                </c:pt>
                <c:pt idx="1090">
                  <c:v>15.482000000000006</c:v>
                </c:pt>
                <c:pt idx="1091">
                  <c:v>15.483000000000002</c:v>
                </c:pt>
                <c:pt idx="1092">
                  <c:v>15.491</c:v>
                </c:pt>
                <c:pt idx="1093">
                  <c:v>15.491</c:v>
                </c:pt>
                <c:pt idx="1094">
                  <c:v>15.489000000000004</c:v>
                </c:pt>
                <c:pt idx="1095">
                  <c:v>15.493000000000002</c:v>
                </c:pt>
                <c:pt idx="1096">
                  <c:v>15.494</c:v>
                </c:pt>
                <c:pt idx="1097">
                  <c:v>15.506</c:v>
                </c:pt>
                <c:pt idx="1098">
                  <c:v>15.498000000000001</c:v>
                </c:pt>
                <c:pt idx="1099">
                  <c:v>15.504000000000001</c:v>
                </c:pt>
                <c:pt idx="1100">
                  <c:v>15.505000000000004</c:v>
                </c:pt>
                <c:pt idx="1101">
                  <c:v>15.511000000000001</c:v>
                </c:pt>
                <c:pt idx="1102">
                  <c:v>15.510000000000002</c:v>
                </c:pt>
                <c:pt idx="1103">
                  <c:v>15.52</c:v>
                </c:pt>
                <c:pt idx="1104">
                  <c:v>15.522</c:v>
                </c:pt>
                <c:pt idx="1105">
                  <c:v>15.527999999999999</c:v>
                </c:pt>
                <c:pt idx="1106">
                  <c:v>15.527000000000001</c:v>
                </c:pt>
                <c:pt idx="1107">
                  <c:v>15.532</c:v>
                </c:pt>
                <c:pt idx="1108">
                  <c:v>15.533000000000001</c:v>
                </c:pt>
                <c:pt idx="1109">
                  <c:v>15.531000000000001</c:v>
                </c:pt>
                <c:pt idx="1110">
                  <c:v>15.536000000000001</c:v>
                </c:pt>
                <c:pt idx="1111">
                  <c:v>15.531000000000001</c:v>
                </c:pt>
                <c:pt idx="1112">
                  <c:v>15.536000000000001</c:v>
                </c:pt>
                <c:pt idx="1113">
                  <c:v>15.539</c:v>
                </c:pt>
                <c:pt idx="1114">
                  <c:v>15.538</c:v>
                </c:pt>
                <c:pt idx="1115">
                  <c:v>15.538</c:v>
                </c:pt>
                <c:pt idx="1116">
                  <c:v>15.548999999999999</c:v>
                </c:pt>
                <c:pt idx="1117">
                  <c:v>15.554000000000002</c:v>
                </c:pt>
                <c:pt idx="1118">
                  <c:v>15.548999999999999</c:v>
                </c:pt>
                <c:pt idx="1119">
                  <c:v>15.559000000000006</c:v>
                </c:pt>
                <c:pt idx="1120">
                  <c:v>15.554000000000002</c:v>
                </c:pt>
                <c:pt idx="1121">
                  <c:v>15.561</c:v>
                </c:pt>
                <c:pt idx="1122">
                  <c:v>15.559000000000006</c:v>
                </c:pt>
                <c:pt idx="1123">
                  <c:v>15.56500000000001</c:v>
                </c:pt>
                <c:pt idx="1124">
                  <c:v>15.560000000000002</c:v>
                </c:pt>
                <c:pt idx="1125">
                  <c:v>15.566000000000004</c:v>
                </c:pt>
                <c:pt idx="1126">
                  <c:v>15.566000000000004</c:v>
                </c:pt>
                <c:pt idx="1127">
                  <c:v>15.567</c:v>
                </c:pt>
                <c:pt idx="1128">
                  <c:v>15.573</c:v>
                </c:pt>
                <c:pt idx="1129">
                  <c:v>15.571000000000002</c:v>
                </c:pt>
                <c:pt idx="1130">
                  <c:v>15.575000000000006</c:v>
                </c:pt>
                <c:pt idx="1131">
                  <c:v>15.579000000000002</c:v>
                </c:pt>
                <c:pt idx="1132">
                  <c:v>15.584</c:v>
                </c:pt>
                <c:pt idx="1133">
                  <c:v>15.585000000000004</c:v>
                </c:pt>
                <c:pt idx="1134">
                  <c:v>15.586000000000002</c:v>
                </c:pt>
                <c:pt idx="1135">
                  <c:v>15.588000000000001</c:v>
                </c:pt>
                <c:pt idx="1136">
                  <c:v>15.586000000000002</c:v>
                </c:pt>
                <c:pt idx="1137">
                  <c:v>15.594000000000001</c:v>
                </c:pt>
                <c:pt idx="1138">
                  <c:v>15.600000000000001</c:v>
                </c:pt>
                <c:pt idx="1139">
                  <c:v>15.604000000000001</c:v>
                </c:pt>
                <c:pt idx="1140">
                  <c:v>15.605</c:v>
                </c:pt>
                <c:pt idx="1141">
                  <c:v>15.606000000000002</c:v>
                </c:pt>
                <c:pt idx="1142">
                  <c:v>15.611000000000001</c:v>
                </c:pt>
                <c:pt idx="1143">
                  <c:v>15.614000000000001</c:v>
                </c:pt>
                <c:pt idx="1144">
                  <c:v>15.620999999999999</c:v>
                </c:pt>
                <c:pt idx="1145">
                  <c:v>15.627000000000001</c:v>
                </c:pt>
                <c:pt idx="1146">
                  <c:v>15.634</c:v>
                </c:pt>
                <c:pt idx="1147">
                  <c:v>15.628</c:v>
                </c:pt>
                <c:pt idx="1148">
                  <c:v>15.633000000000001</c:v>
                </c:pt>
                <c:pt idx="1149">
                  <c:v>15.637</c:v>
                </c:pt>
                <c:pt idx="1150">
                  <c:v>15.64</c:v>
                </c:pt>
                <c:pt idx="1151">
                  <c:v>15.635</c:v>
                </c:pt>
                <c:pt idx="1152">
                  <c:v>15.646999999999998</c:v>
                </c:pt>
                <c:pt idx="1153">
                  <c:v>15.648</c:v>
                </c:pt>
                <c:pt idx="1154">
                  <c:v>15.645</c:v>
                </c:pt>
                <c:pt idx="1155">
                  <c:v>15.651</c:v>
                </c:pt>
                <c:pt idx="1156">
                  <c:v>15.654</c:v>
                </c:pt>
                <c:pt idx="1157">
                  <c:v>15.653000000000002</c:v>
                </c:pt>
                <c:pt idx="1158">
                  <c:v>15.662000000000004</c:v>
                </c:pt>
                <c:pt idx="1159">
                  <c:v>15.665000000000004</c:v>
                </c:pt>
                <c:pt idx="1160">
                  <c:v>15.671000000000001</c:v>
                </c:pt>
                <c:pt idx="1161">
                  <c:v>15.675000000000002</c:v>
                </c:pt>
                <c:pt idx="1162">
                  <c:v>15.681000000000001</c:v>
                </c:pt>
                <c:pt idx="1163">
                  <c:v>15.683</c:v>
                </c:pt>
                <c:pt idx="1164">
                  <c:v>15.683</c:v>
                </c:pt>
                <c:pt idx="1165">
                  <c:v>15.682</c:v>
                </c:pt>
                <c:pt idx="1166">
                  <c:v>15.686</c:v>
                </c:pt>
                <c:pt idx="1167">
                  <c:v>15.684000000000001</c:v>
                </c:pt>
                <c:pt idx="1168">
                  <c:v>15.686</c:v>
                </c:pt>
                <c:pt idx="1169">
                  <c:v>15.688000000000001</c:v>
                </c:pt>
                <c:pt idx="1170">
                  <c:v>15.693000000000001</c:v>
                </c:pt>
                <c:pt idx="1171">
                  <c:v>15.687000000000001</c:v>
                </c:pt>
                <c:pt idx="1172">
                  <c:v>15.697000000000001</c:v>
                </c:pt>
                <c:pt idx="1173">
                  <c:v>15.698</c:v>
                </c:pt>
                <c:pt idx="1174">
                  <c:v>15.702</c:v>
                </c:pt>
                <c:pt idx="1175">
                  <c:v>15.703000000000001</c:v>
                </c:pt>
                <c:pt idx="1176">
                  <c:v>15.713999999999999</c:v>
                </c:pt>
                <c:pt idx="1177">
                  <c:v>15.710999999999999</c:v>
                </c:pt>
                <c:pt idx="1178">
                  <c:v>15.719999999999999</c:v>
                </c:pt>
                <c:pt idx="1179">
                  <c:v>15.713000000000001</c:v>
                </c:pt>
                <c:pt idx="1180">
                  <c:v>15.713999999999999</c:v>
                </c:pt>
                <c:pt idx="1181">
                  <c:v>15.719999999999999</c:v>
                </c:pt>
                <c:pt idx="1182">
                  <c:v>15.718</c:v>
                </c:pt>
                <c:pt idx="1183">
                  <c:v>15.722</c:v>
                </c:pt>
                <c:pt idx="1184">
                  <c:v>15.727999999999998</c:v>
                </c:pt>
                <c:pt idx="1185">
                  <c:v>15.727999999999998</c:v>
                </c:pt>
                <c:pt idx="1186">
                  <c:v>15.731999999999999</c:v>
                </c:pt>
                <c:pt idx="1187">
                  <c:v>15.738</c:v>
                </c:pt>
                <c:pt idx="1188">
                  <c:v>15.733999999999998</c:v>
                </c:pt>
                <c:pt idx="1189">
                  <c:v>15.739999999999998</c:v>
                </c:pt>
                <c:pt idx="1190">
                  <c:v>15.744</c:v>
                </c:pt>
                <c:pt idx="1191">
                  <c:v>15.742999999999999</c:v>
                </c:pt>
                <c:pt idx="1192">
                  <c:v>15.751000000000001</c:v>
                </c:pt>
                <c:pt idx="1193">
                  <c:v>15.752000000000002</c:v>
                </c:pt>
                <c:pt idx="1194">
                  <c:v>15.762</c:v>
                </c:pt>
                <c:pt idx="1195">
                  <c:v>15.757000000000001</c:v>
                </c:pt>
                <c:pt idx="1196">
                  <c:v>15.757000000000001</c:v>
                </c:pt>
                <c:pt idx="1197">
                  <c:v>15.757000000000001</c:v>
                </c:pt>
                <c:pt idx="1198">
                  <c:v>15.759</c:v>
                </c:pt>
                <c:pt idx="1199">
                  <c:v>15.761000000000001</c:v>
                </c:pt>
                <c:pt idx="1200">
                  <c:v>15.768000000000001</c:v>
                </c:pt>
                <c:pt idx="1201">
                  <c:v>15.771000000000001</c:v>
                </c:pt>
                <c:pt idx="1202">
                  <c:v>15.777999999999999</c:v>
                </c:pt>
                <c:pt idx="1203">
                  <c:v>15.777000000000001</c:v>
                </c:pt>
                <c:pt idx="1204">
                  <c:v>15.781000000000001</c:v>
                </c:pt>
                <c:pt idx="1205">
                  <c:v>15.784000000000001</c:v>
                </c:pt>
                <c:pt idx="1206">
                  <c:v>15.786000000000001</c:v>
                </c:pt>
                <c:pt idx="1207">
                  <c:v>15.792</c:v>
                </c:pt>
                <c:pt idx="1208">
                  <c:v>15.793000000000001</c:v>
                </c:pt>
                <c:pt idx="1209">
                  <c:v>15.798999999999999</c:v>
                </c:pt>
                <c:pt idx="1210">
                  <c:v>15.808</c:v>
                </c:pt>
                <c:pt idx="1211">
                  <c:v>15.812000000000006</c:v>
                </c:pt>
                <c:pt idx="1212">
                  <c:v>15.824000000000002</c:v>
                </c:pt>
                <c:pt idx="1213">
                  <c:v>15.835000000000004</c:v>
                </c:pt>
                <c:pt idx="1214">
                  <c:v>15.85000000000001</c:v>
                </c:pt>
                <c:pt idx="1215">
                  <c:v>15.886000000000006</c:v>
                </c:pt>
                <c:pt idx="1216">
                  <c:v>15.951000000000002</c:v>
                </c:pt>
                <c:pt idx="1217">
                  <c:v>16.058</c:v>
                </c:pt>
                <c:pt idx="1218">
                  <c:v>16.198999999999987</c:v>
                </c:pt>
                <c:pt idx="1219">
                  <c:v>16.357999999999997</c:v>
                </c:pt>
                <c:pt idx="1220">
                  <c:v>16.541</c:v>
                </c:pt>
                <c:pt idx="1221">
                  <c:v>16.736999999999988</c:v>
                </c:pt>
                <c:pt idx="1222">
                  <c:v>16.936</c:v>
                </c:pt>
                <c:pt idx="1223">
                  <c:v>17.125999999999987</c:v>
                </c:pt>
                <c:pt idx="1224">
                  <c:v>17.305999999999987</c:v>
                </c:pt>
                <c:pt idx="1225">
                  <c:v>17.48699999999997</c:v>
                </c:pt>
                <c:pt idx="1226">
                  <c:v>17.663999999999987</c:v>
                </c:pt>
                <c:pt idx="1227">
                  <c:v>17.838999999999999</c:v>
                </c:pt>
                <c:pt idx="1228">
                  <c:v>17.998999999999974</c:v>
                </c:pt>
                <c:pt idx="1229">
                  <c:v>18.16</c:v>
                </c:pt>
                <c:pt idx="1230">
                  <c:v>18.305</c:v>
                </c:pt>
                <c:pt idx="1231">
                  <c:v>18.446999999999989</c:v>
                </c:pt>
                <c:pt idx="1232">
                  <c:v>18.590999999999987</c:v>
                </c:pt>
                <c:pt idx="1233">
                  <c:v>18.716999999999999</c:v>
                </c:pt>
                <c:pt idx="1234">
                  <c:v>18.831999999999997</c:v>
                </c:pt>
                <c:pt idx="1235">
                  <c:v>18.936</c:v>
                </c:pt>
                <c:pt idx="1236">
                  <c:v>19.024999999999999</c:v>
                </c:pt>
                <c:pt idx="1237">
                  <c:v>19.110000000000021</c:v>
                </c:pt>
                <c:pt idx="1238">
                  <c:v>19.184999999999999</c:v>
                </c:pt>
                <c:pt idx="1239">
                  <c:v>19.25</c:v>
                </c:pt>
                <c:pt idx="1240">
                  <c:v>19.299999999999986</c:v>
                </c:pt>
                <c:pt idx="1241">
                  <c:v>19.347999999999999</c:v>
                </c:pt>
                <c:pt idx="1242">
                  <c:v>19.389999999999986</c:v>
                </c:pt>
                <c:pt idx="1243">
                  <c:v>19.424999999999986</c:v>
                </c:pt>
                <c:pt idx="1244">
                  <c:v>19.462999999999969</c:v>
                </c:pt>
                <c:pt idx="1245">
                  <c:v>19.479999999999986</c:v>
                </c:pt>
                <c:pt idx="1246">
                  <c:v>19.5</c:v>
                </c:pt>
                <c:pt idx="1247">
                  <c:v>19.524999999999999</c:v>
                </c:pt>
                <c:pt idx="1248">
                  <c:v>19.545999999999989</c:v>
                </c:pt>
                <c:pt idx="1249">
                  <c:v>19.556999999999999</c:v>
                </c:pt>
                <c:pt idx="1250">
                  <c:v>19.573</c:v>
                </c:pt>
                <c:pt idx="1251">
                  <c:v>19.584</c:v>
                </c:pt>
                <c:pt idx="1252">
                  <c:v>19.587</c:v>
                </c:pt>
                <c:pt idx="1253">
                  <c:v>19.596</c:v>
                </c:pt>
                <c:pt idx="1254">
                  <c:v>19.593999999999987</c:v>
                </c:pt>
                <c:pt idx="1255">
                  <c:v>19.588999999999974</c:v>
                </c:pt>
                <c:pt idx="1256">
                  <c:v>19.599</c:v>
                </c:pt>
                <c:pt idx="1257">
                  <c:v>19.584</c:v>
                </c:pt>
                <c:pt idx="1258">
                  <c:v>19.58299999999997</c:v>
                </c:pt>
                <c:pt idx="1259">
                  <c:v>19.570999999999987</c:v>
                </c:pt>
                <c:pt idx="1260">
                  <c:v>19.559999999999999</c:v>
                </c:pt>
                <c:pt idx="1261">
                  <c:v>19.548999999999989</c:v>
                </c:pt>
                <c:pt idx="1262">
                  <c:v>19.538999999999987</c:v>
                </c:pt>
                <c:pt idx="1263">
                  <c:v>19.533999999999999</c:v>
                </c:pt>
                <c:pt idx="1264">
                  <c:v>19.52</c:v>
                </c:pt>
                <c:pt idx="1265">
                  <c:v>19.501999999999999</c:v>
                </c:pt>
                <c:pt idx="1266">
                  <c:v>19.500999999999987</c:v>
                </c:pt>
                <c:pt idx="1267">
                  <c:v>19.48399999999997</c:v>
                </c:pt>
                <c:pt idx="1268">
                  <c:v>19.484999999999989</c:v>
                </c:pt>
                <c:pt idx="1269">
                  <c:v>19.474</c:v>
                </c:pt>
                <c:pt idx="1270">
                  <c:v>19.468999999999969</c:v>
                </c:pt>
                <c:pt idx="1271">
                  <c:v>19.457999999999988</c:v>
                </c:pt>
                <c:pt idx="1272">
                  <c:v>19.45</c:v>
                </c:pt>
                <c:pt idx="1273">
                  <c:v>19.439</c:v>
                </c:pt>
                <c:pt idx="1274">
                  <c:v>19.436</c:v>
                </c:pt>
                <c:pt idx="1275">
                  <c:v>19.430999999999987</c:v>
                </c:pt>
                <c:pt idx="1276">
                  <c:v>19.421999999999986</c:v>
                </c:pt>
                <c:pt idx="1277">
                  <c:v>19.413</c:v>
                </c:pt>
                <c:pt idx="1278">
                  <c:v>19.404</c:v>
                </c:pt>
                <c:pt idx="1279">
                  <c:v>19.398</c:v>
                </c:pt>
                <c:pt idx="1280">
                  <c:v>19.393999999999988</c:v>
                </c:pt>
                <c:pt idx="1281">
                  <c:v>19.378999999999987</c:v>
                </c:pt>
                <c:pt idx="1282">
                  <c:v>19.373999999999999</c:v>
                </c:pt>
                <c:pt idx="1283">
                  <c:v>19.361999999999988</c:v>
                </c:pt>
                <c:pt idx="1284">
                  <c:v>19.36</c:v>
                </c:pt>
                <c:pt idx="1285">
                  <c:v>19.360999999999986</c:v>
                </c:pt>
                <c:pt idx="1286">
                  <c:v>19.36</c:v>
                </c:pt>
                <c:pt idx="1287">
                  <c:v>19.356999999999999</c:v>
                </c:pt>
                <c:pt idx="1288">
                  <c:v>19.36</c:v>
                </c:pt>
                <c:pt idx="1289">
                  <c:v>19.366</c:v>
                </c:pt>
                <c:pt idx="1290">
                  <c:v>19.349</c:v>
                </c:pt>
                <c:pt idx="1291">
                  <c:v>19.349</c:v>
                </c:pt>
                <c:pt idx="1292">
                  <c:v>19.344999999999999</c:v>
                </c:pt>
                <c:pt idx="1293">
                  <c:v>19.34</c:v>
                </c:pt>
                <c:pt idx="1294">
                  <c:v>19.343999999999987</c:v>
                </c:pt>
                <c:pt idx="1295">
                  <c:v>19.334000000000021</c:v>
                </c:pt>
                <c:pt idx="1296">
                  <c:v>19.326999999999988</c:v>
                </c:pt>
                <c:pt idx="1297">
                  <c:v>19.332999999999988</c:v>
                </c:pt>
                <c:pt idx="1298">
                  <c:v>19.325999999999986</c:v>
                </c:pt>
                <c:pt idx="1299">
                  <c:v>19.325999999999986</c:v>
                </c:pt>
                <c:pt idx="1300">
                  <c:v>19.329999999999988</c:v>
                </c:pt>
                <c:pt idx="1301">
                  <c:v>19.324999999999999</c:v>
                </c:pt>
                <c:pt idx="1302">
                  <c:v>19.332999999999988</c:v>
                </c:pt>
                <c:pt idx="1303">
                  <c:v>19.337999999999997</c:v>
                </c:pt>
                <c:pt idx="1304">
                  <c:v>19.334000000000021</c:v>
                </c:pt>
                <c:pt idx="1305">
                  <c:v>19.341999999999999</c:v>
                </c:pt>
                <c:pt idx="1306">
                  <c:v>19.349</c:v>
                </c:pt>
                <c:pt idx="1307">
                  <c:v>19.356999999999999</c:v>
                </c:pt>
                <c:pt idx="1308">
                  <c:v>19.363999999999987</c:v>
                </c:pt>
                <c:pt idx="1309">
                  <c:v>19.370999999999999</c:v>
                </c:pt>
                <c:pt idx="1310">
                  <c:v>19.375999999999987</c:v>
                </c:pt>
                <c:pt idx="1311">
                  <c:v>19.389999999999986</c:v>
                </c:pt>
                <c:pt idx="1312">
                  <c:v>19.401</c:v>
                </c:pt>
                <c:pt idx="1313">
                  <c:v>19.407999999999987</c:v>
                </c:pt>
                <c:pt idx="1314">
                  <c:v>19.414999999999999</c:v>
                </c:pt>
                <c:pt idx="1315">
                  <c:v>19.42899999999997</c:v>
                </c:pt>
                <c:pt idx="1316">
                  <c:v>19.439</c:v>
                </c:pt>
                <c:pt idx="1317">
                  <c:v>19.457999999999988</c:v>
                </c:pt>
                <c:pt idx="1318">
                  <c:v>19.474</c:v>
                </c:pt>
                <c:pt idx="1319">
                  <c:v>19.481999999999989</c:v>
                </c:pt>
                <c:pt idx="1320">
                  <c:v>19.494999999999987</c:v>
                </c:pt>
                <c:pt idx="1321">
                  <c:v>19.507999999999999</c:v>
                </c:pt>
                <c:pt idx="1322">
                  <c:v>19.521999999999988</c:v>
                </c:pt>
                <c:pt idx="1323">
                  <c:v>19.541</c:v>
                </c:pt>
                <c:pt idx="1324">
                  <c:v>19.558999999999987</c:v>
                </c:pt>
                <c:pt idx="1325">
                  <c:v>19.568999999999978</c:v>
                </c:pt>
                <c:pt idx="1326">
                  <c:v>19.581999999999987</c:v>
                </c:pt>
                <c:pt idx="1327">
                  <c:v>19.602</c:v>
                </c:pt>
                <c:pt idx="1328">
                  <c:v>19.622</c:v>
                </c:pt>
                <c:pt idx="1329">
                  <c:v>19.643999999999988</c:v>
                </c:pt>
                <c:pt idx="1330">
                  <c:v>19.66</c:v>
                </c:pt>
                <c:pt idx="1331">
                  <c:v>19.681999999999999</c:v>
                </c:pt>
                <c:pt idx="1332">
                  <c:v>19.703999999999986</c:v>
                </c:pt>
                <c:pt idx="1333">
                  <c:v>19.724</c:v>
                </c:pt>
                <c:pt idx="1334">
                  <c:v>19.734999999999999</c:v>
                </c:pt>
                <c:pt idx="1335">
                  <c:v>19.754999999999999</c:v>
                </c:pt>
                <c:pt idx="1336">
                  <c:v>19.773</c:v>
                </c:pt>
                <c:pt idx="1337">
                  <c:v>19.796999999999986</c:v>
                </c:pt>
                <c:pt idx="1338">
                  <c:v>19.815999999999999</c:v>
                </c:pt>
                <c:pt idx="1339">
                  <c:v>19.831999999999997</c:v>
                </c:pt>
                <c:pt idx="1340">
                  <c:v>19.849999999999987</c:v>
                </c:pt>
                <c:pt idx="1341">
                  <c:v>19.872999999999987</c:v>
                </c:pt>
                <c:pt idx="1342">
                  <c:v>19.887999999999987</c:v>
                </c:pt>
                <c:pt idx="1343">
                  <c:v>19.907</c:v>
                </c:pt>
                <c:pt idx="1344">
                  <c:v>19.911999999999999</c:v>
                </c:pt>
                <c:pt idx="1345">
                  <c:v>19.936</c:v>
                </c:pt>
                <c:pt idx="1346">
                  <c:v>19.951999999999988</c:v>
                </c:pt>
                <c:pt idx="1347">
                  <c:v>19.971</c:v>
                </c:pt>
                <c:pt idx="1348">
                  <c:v>19.985999999999969</c:v>
                </c:pt>
                <c:pt idx="1349">
                  <c:v>20.000999999999987</c:v>
                </c:pt>
                <c:pt idx="1350">
                  <c:v>20.023</c:v>
                </c:pt>
                <c:pt idx="1351">
                  <c:v>20.044</c:v>
                </c:pt>
                <c:pt idx="1352">
                  <c:v>20.061</c:v>
                </c:pt>
                <c:pt idx="1353">
                  <c:v>20.081999999999987</c:v>
                </c:pt>
                <c:pt idx="1354">
                  <c:v>20.097999999999999</c:v>
                </c:pt>
                <c:pt idx="1355">
                  <c:v>20.11800000000002</c:v>
                </c:pt>
                <c:pt idx="1356">
                  <c:v>20.142999999999986</c:v>
                </c:pt>
                <c:pt idx="1357">
                  <c:v>20.166999999999987</c:v>
                </c:pt>
                <c:pt idx="1358">
                  <c:v>20.180999999999987</c:v>
                </c:pt>
                <c:pt idx="1359">
                  <c:v>20.204999999999988</c:v>
                </c:pt>
                <c:pt idx="1360">
                  <c:v>20.227</c:v>
                </c:pt>
                <c:pt idx="1361">
                  <c:v>20.248999999999974</c:v>
                </c:pt>
                <c:pt idx="1362">
                  <c:v>20.263999999999989</c:v>
                </c:pt>
                <c:pt idx="1363">
                  <c:v>20.291</c:v>
                </c:pt>
                <c:pt idx="1364">
                  <c:v>20.309999999999999</c:v>
                </c:pt>
                <c:pt idx="1365">
                  <c:v>20.332999999999988</c:v>
                </c:pt>
                <c:pt idx="1366">
                  <c:v>20.353999999999999</c:v>
                </c:pt>
                <c:pt idx="1367">
                  <c:v>20.373999999999999</c:v>
                </c:pt>
                <c:pt idx="1368">
                  <c:v>20.393999999999988</c:v>
                </c:pt>
                <c:pt idx="1369">
                  <c:v>20.404999999999987</c:v>
                </c:pt>
                <c:pt idx="1370">
                  <c:v>20.431999999999999</c:v>
                </c:pt>
                <c:pt idx="1371">
                  <c:v>20.443999999999978</c:v>
                </c:pt>
                <c:pt idx="1372">
                  <c:v>20.464999999999989</c:v>
                </c:pt>
                <c:pt idx="1373">
                  <c:v>20.482999999999969</c:v>
                </c:pt>
                <c:pt idx="1374">
                  <c:v>20.497999999999987</c:v>
                </c:pt>
                <c:pt idx="1375">
                  <c:v>20.513999999999999</c:v>
                </c:pt>
                <c:pt idx="1376">
                  <c:v>20.529999999999987</c:v>
                </c:pt>
                <c:pt idx="1377">
                  <c:v>20.54</c:v>
                </c:pt>
                <c:pt idx="1378">
                  <c:v>20.558999999999987</c:v>
                </c:pt>
                <c:pt idx="1379">
                  <c:v>20.564</c:v>
                </c:pt>
                <c:pt idx="1380">
                  <c:v>20.584999999999987</c:v>
                </c:pt>
                <c:pt idx="1381">
                  <c:v>20.596999999999987</c:v>
                </c:pt>
                <c:pt idx="1382">
                  <c:v>20.607999999999997</c:v>
                </c:pt>
                <c:pt idx="1383">
                  <c:v>20.622</c:v>
                </c:pt>
                <c:pt idx="1384">
                  <c:v>20.643999999999988</c:v>
                </c:pt>
                <c:pt idx="1385">
                  <c:v>20.651999999999997</c:v>
                </c:pt>
                <c:pt idx="1386">
                  <c:v>20.672999999999988</c:v>
                </c:pt>
                <c:pt idx="1387">
                  <c:v>20.686</c:v>
                </c:pt>
                <c:pt idx="1388">
                  <c:v>20.7</c:v>
                </c:pt>
                <c:pt idx="1389">
                  <c:v>20.728999999999989</c:v>
                </c:pt>
                <c:pt idx="1390">
                  <c:v>20.733999999999988</c:v>
                </c:pt>
                <c:pt idx="1391">
                  <c:v>20.748999999999974</c:v>
                </c:pt>
                <c:pt idx="1392">
                  <c:v>20.76299999999997</c:v>
                </c:pt>
                <c:pt idx="1393">
                  <c:v>20.776</c:v>
                </c:pt>
                <c:pt idx="1394">
                  <c:v>20.797999999999988</c:v>
                </c:pt>
                <c:pt idx="1395">
                  <c:v>20.81000000000002</c:v>
                </c:pt>
                <c:pt idx="1396">
                  <c:v>20.818999999999999</c:v>
                </c:pt>
                <c:pt idx="1397">
                  <c:v>20.834999999999997</c:v>
                </c:pt>
                <c:pt idx="1398">
                  <c:v>20.849999999999987</c:v>
                </c:pt>
                <c:pt idx="1399">
                  <c:v>20.858999999999988</c:v>
                </c:pt>
                <c:pt idx="1400">
                  <c:v>20.873999999999999</c:v>
                </c:pt>
                <c:pt idx="1401">
                  <c:v>20.884999999999987</c:v>
                </c:pt>
                <c:pt idx="1402">
                  <c:v>20.901999999999987</c:v>
                </c:pt>
                <c:pt idx="1403">
                  <c:v>20.914999999999999</c:v>
                </c:pt>
                <c:pt idx="1404">
                  <c:v>20.92899999999997</c:v>
                </c:pt>
                <c:pt idx="1405">
                  <c:v>20.939</c:v>
                </c:pt>
                <c:pt idx="1406">
                  <c:v>20.951999999999988</c:v>
                </c:pt>
                <c:pt idx="1407">
                  <c:v>20.961999999999989</c:v>
                </c:pt>
                <c:pt idx="1408">
                  <c:v>20.978999999999989</c:v>
                </c:pt>
                <c:pt idx="1409">
                  <c:v>20.99</c:v>
                </c:pt>
                <c:pt idx="1410">
                  <c:v>21.004999999999999</c:v>
                </c:pt>
                <c:pt idx="1411">
                  <c:v>21.017999999999997</c:v>
                </c:pt>
                <c:pt idx="1412">
                  <c:v>21.027999999999999</c:v>
                </c:pt>
                <c:pt idx="1413">
                  <c:v>21.044999999999987</c:v>
                </c:pt>
                <c:pt idx="1414">
                  <c:v>21.064</c:v>
                </c:pt>
                <c:pt idx="1415">
                  <c:v>21.070999999999987</c:v>
                </c:pt>
                <c:pt idx="1416">
                  <c:v>21.087</c:v>
                </c:pt>
                <c:pt idx="1417">
                  <c:v>21.106999999999999</c:v>
                </c:pt>
                <c:pt idx="1418">
                  <c:v>21.114999999999998</c:v>
                </c:pt>
                <c:pt idx="1419">
                  <c:v>21.132999999999999</c:v>
                </c:pt>
                <c:pt idx="1420">
                  <c:v>21.145</c:v>
                </c:pt>
                <c:pt idx="1421">
                  <c:v>21.157000000000021</c:v>
                </c:pt>
                <c:pt idx="1422">
                  <c:v>21.177000000000021</c:v>
                </c:pt>
                <c:pt idx="1423">
                  <c:v>21.183</c:v>
                </c:pt>
                <c:pt idx="1424">
                  <c:v>21.201999999999988</c:v>
                </c:pt>
                <c:pt idx="1425">
                  <c:v>21.215</c:v>
                </c:pt>
                <c:pt idx="1426">
                  <c:v>21.221999999999987</c:v>
                </c:pt>
                <c:pt idx="1427">
                  <c:v>21.241</c:v>
                </c:pt>
                <c:pt idx="1428">
                  <c:v>21.251999999999999</c:v>
                </c:pt>
                <c:pt idx="1429">
                  <c:v>21.257999999999999</c:v>
                </c:pt>
                <c:pt idx="1430">
                  <c:v>21.277999999999999</c:v>
                </c:pt>
                <c:pt idx="1431">
                  <c:v>21.295999999999989</c:v>
                </c:pt>
                <c:pt idx="1432">
                  <c:v>21.314000000000021</c:v>
                </c:pt>
                <c:pt idx="1433">
                  <c:v>21.321999999999999</c:v>
                </c:pt>
                <c:pt idx="1434">
                  <c:v>21.343999999999987</c:v>
                </c:pt>
                <c:pt idx="1435">
                  <c:v>21.349999999999987</c:v>
                </c:pt>
                <c:pt idx="1436">
                  <c:v>21.366</c:v>
                </c:pt>
                <c:pt idx="1437">
                  <c:v>21.384</c:v>
                </c:pt>
                <c:pt idx="1438">
                  <c:v>21.395</c:v>
                </c:pt>
                <c:pt idx="1439">
                  <c:v>21.404999999999987</c:v>
                </c:pt>
                <c:pt idx="1440">
                  <c:v>21.42599999999997</c:v>
                </c:pt>
                <c:pt idx="1441">
                  <c:v>21.443999999999978</c:v>
                </c:pt>
                <c:pt idx="1442">
                  <c:v>21.444999999999986</c:v>
                </c:pt>
                <c:pt idx="1443">
                  <c:v>21.459</c:v>
                </c:pt>
                <c:pt idx="1444">
                  <c:v>21.471999999999987</c:v>
                </c:pt>
                <c:pt idx="1445">
                  <c:v>21.482999999999969</c:v>
                </c:pt>
                <c:pt idx="1446">
                  <c:v>21.492999999999974</c:v>
                </c:pt>
                <c:pt idx="1447">
                  <c:v>21.504999999999999</c:v>
                </c:pt>
                <c:pt idx="1448">
                  <c:v>21.518999999999988</c:v>
                </c:pt>
                <c:pt idx="1449">
                  <c:v>21.521999999999988</c:v>
                </c:pt>
                <c:pt idx="1450">
                  <c:v>21.527999999999999</c:v>
                </c:pt>
                <c:pt idx="1451">
                  <c:v>21.538999999999987</c:v>
                </c:pt>
                <c:pt idx="1452">
                  <c:v>21.548999999999989</c:v>
                </c:pt>
                <c:pt idx="1453">
                  <c:v>21.549999999999986</c:v>
                </c:pt>
                <c:pt idx="1454">
                  <c:v>21.564</c:v>
                </c:pt>
                <c:pt idx="1455">
                  <c:v>21.573</c:v>
                </c:pt>
                <c:pt idx="1456">
                  <c:v>21.58299999999997</c:v>
                </c:pt>
                <c:pt idx="1457">
                  <c:v>21.596999999999987</c:v>
                </c:pt>
                <c:pt idx="1458">
                  <c:v>21.602999999999987</c:v>
                </c:pt>
                <c:pt idx="1459">
                  <c:v>21.625</c:v>
                </c:pt>
                <c:pt idx="1460">
                  <c:v>21.634999999999998</c:v>
                </c:pt>
                <c:pt idx="1461">
                  <c:v>21.657000000000021</c:v>
                </c:pt>
                <c:pt idx="1462">
                  <c:v>21.664999999999999</c:v>
                </c:pt>
                <c:pt idx="1463">
                  <c:v>21.673999999999999</c:v>
                </c:pt>
                <c:pt idx="1464">
                  <c:v>21.687999999999999</c:v>
                </c:pt>
                <c:pt idx="1465">
                  <c:v>21.700999999999986</c:v>
                </c:pt>
                <c:pt idx="1466">
                  <c:v>21.713999999999999</c:v>
                </c:pt>
                <c:pt idx="1467">
                  <c:v>21.728999999999989</c:v>
                </c:pt>
                <c:pt idx="1468">
                  <c:v>21.741999999999987</c:v>
                </c:pt>
                <c:pt idx="1469">
                  <c:v>21.741999999999987</c:v>
                </c:pt>
                <c:pt idx="1470">
                  <c:v>21.747</c:v>
                </c:pt>
                <c:pt idx="1471">
                  <c:v>21.77</c:v>
                </c:pt>
                <c:pt idx="1472">
                  <c:v>21.766999999999989</c:v>
                </c:pt>
                <c:pt idx="1473">
                  <c:v>21.779999999999987</c:v>
                </c:pt>
                <c:pt idx="1474">
                  <c:v>21.780999999999974</c:v>
                </c:pt>
                <c:pt idx="1475">
                  <c:v>21.792999999999989</c:v>
                </c:pt>
                <c:pt idx="1476">
                  <c:v>21.806999999999999</c:v>
                </c:pt>
                <c:pt idx="1477">
                  <c:v>21.812999999999999</c:v>
                </c:pt>
                <c:pt idx="1478">
                  <c:v>21.823999999999987</c:v>
                </c:pt>
                <c:pt idx="1479">
                  <c:v>21.838999999999999</c:v>
                </c:pt>
                <c:pt idx="1480">
                  <c:v>21.849</c:v>
                </c:pt>
                <c:pt idx="1481">
                  <c:v>21.861999999999988</c:v>
                </c:pt>
                <c:pt idx="1482">
                  <c:v>21.881</c:v>
                </c:pt>
                <c:pt idx="1483">
                  <c:v>21.898</c:v>
                </c:pt>
                <c:pt idx="1484">
                  <c:v>21.913</c:v>
                </c:pt>
                <c:pt idx="1485">
                  <c:v>21.923999999999989</c:v>
                </c:pt>
                <c:pt idx="1486">
                  <c:v>21.943999999999978</c:v>
                </c:pt>
                <c:pt idx="1487">
                  <c:v>21.951999999999988</c:v>
                </c:pt>
                <c:pt idx="1488">
                  <c:v>21.967999999999989</c:v>
                </c:pt>
                <c:pt idx="1489">
                  <c:v>21.984999999999989</c:v>
                </c:pt>
                <c:pt idx="1490">
                  <c:v>22.000999999999987</c:v>
                </c:pt>
                <c:pt idx="1491">
                  <c:v>22.009</c:v>
                </c:pt>
                <c:pt idx="1492">
                  <c:v>22.02</c:v>
                </c:pt>
                <c:pt idx="1493">
                  <c:v>22.038999999999987</c:v>
                </c:pt>
                <c:pt idx="1494">
                  <c:v>22.049999999999986</c:v>
                </c:pt>
                <c:pt idx="1495">
                  <c:v>22.07</c:v>
                </c:pt>
                <c:pt idx="1496">
                  <c:v>22.094999999999999</c:v>
                </c:pt>
                <c:pt idx="1497">
                  <c:v>22.094999999999999</c:v>
                </c:pt>
                <c:pt idx="1498">
                  <c:v>22.110999999999997</c:v>
                </c:pt>
                <c:pt idx="1499">
                  <c:v>22.125</c:v>
                </c:pt>
                <c:pt idx="1500">
                  <c:v>22.134000000000022</c:v>
                </c:pt>
                <c:pt idx="1501">
                  <c:v>22.148999999999987</c:v>
                </c:pt>
                <c:pt idx="1502">
                  <c:v>22.166999999999987</c:v>
                </c:pt>
                <c:pt idx="1503">
                  <c:v>22.173999999999999</c:v>
                </c:pt>
                <c:pt idx="1504">
                  <c:v>22.174999999999997</c:v>
                </c:pt>
                <c:pt idx="1505">
                  <c:v>22.195</c:v>
                </c:pt>
                <c:pt idx="1506">
                  <c:v>22.203999999999986</c:v>
                </c:pt>
                <c:pt idx="1507">
                  <c:v>22.22</c:v>
                </c:pt>
                <c:pt idx="1508">
                  <c:v>22.227</c:v>
                </c:pt>
                <c:pt idx="1509">
                  <c:v>22.238</c:v>
                </c:pt>
                <c:pt idx="1510">
                  <c:v>22.241999999999987</c:v>
                </c:pt>
                <c:pt idx="1511">
                  <c:v>22.266999999999989</c:v>
                </c:pt>
                <c:pt idx="1512">
                  <c:v>22.27</c:v>
                </c:pt>
                <c:pt idx="1513">
                  <c:v>22.279</c:v>
                </c:pt>
                <c:pt idx="1514">
                  <c:v>22.294</c:v>
                </c:pt>
                <c:pt idx="1515">
                  <c:v>22.302</c:v>
                </c:pt>
                <c:pt idx="1516">
                  <c:v>22.317000000000021</c:v>
                </c:pt>
                <c:pt idx="1517">
                  <c:v>22.330000000000005</c:v>
                </c:pt>
                <c:pt idx="1518">
                  <c:v>22.34</c:v>
                </c:pt>
                <c:pt idx="1519">
                  <c:v>22.363</c:v>
                </c:pt>
                <c:pt idx="1520">
                  <c:v>22.370999999999999</c:v>
                </c:pt>
                <c:pt idx="1521">
                  <c:v>22.384999999999987</c:v>
                </c:pt>
                <c:pt idx="1522">
                  <c:v>22.405999999999974</c:v>
                </c:pt>
                <c:pt idx="1523">
                  <c:v>22.410999999999987</c:v>
                </c:pt>
                <c:pt idx="1524">
                  <c:v>22.43</c:v>
                </c:pt>
                <c:pt idx="1525">
                  <c:v>22.439999999999987</c:v>
                </c:pt>
                <c:pt idx="1526">
                  <c:v>22.453999999999986</c:v>
                </c:pt>
                <c:pt idx="1527">
                  <c:v>22.477999999999987</c:v>
                </c:pt>
                <c:pt idx="1528">
                  <c:v>22.479999999999986</c:v>
                </c:pt>
                <c:pt idx="1529">
                  <c:v>22.497999999999987</c:v>
                </c:pt>
                <c:pt idx="1530">
                  <c:v>22.503999999999987</c:v>
                </c:pt>
                <c:pt idx="1531">
                  <c:v>22.509999999999987</c:v>
                </c:pt>
                <c:pt idx="1532">
                  <c:v>22.515999999999988</c:v>
                </c:pt>
                <c:pt idx="1533">
                  <c:v>22.518999999999988</c:v>
                </c:pt>
                <c:pt idx="1534">
                  <c:v>22.526</c:v>
                </c:pt>
                <c:pt idx="1535">
                  <c:v>22.535</c:v>
                </c:pt>
                <c:pt idx="1536">
                  <c:v>22.533999999999999</c:v>
                </c:pt>
                <c:pt idx="1537">
                  <c:v>22.530999999999999</c:v>
                </c:pt>
                <c:pt idx="1538">
                  <c:v>22.555</c:v>
                </c:pt>
                <c:pt idx="1539">
                  <c:v>22.548999999999989</c:v>
                </c:pt>
                <c:pt idx="1540">
                  <c:v>22.553999999999988</c:v>
                </c:pt>
                <c:pt idx="1541">
                  <c:v>22.57</c:v>
                </c:pt>
                <c:pt idx="1542">
                  <c:v>22.581999999999987</c:v>
                </c:pt>
                <c:pt idx="1543">
                  <c:v>22.590999999999987</c:v>
                </c:pt>
                <c:pt idx="1544">
                  <c:v>22.599999999999987</c:v>
                </c:pt>
                <c:pt idx="1545">
                  <c:v>22.613999999999997</c:v>
                </c:pt>
                <c:pt idx="1546">
                  <c:v>22.613000000000021</c:v>
                </c:pt>
                <c:pt idx="1547">
                  <c:v>22.631000000000022</c:v>
                </c:pt>
                <c:pt idx="1548">
                  <c:v>22.642999999999986</c:v>
                </c:pt>
                <c:pt idx="1549">
                  <c:v>22.648</c:v>
                </c:pt>
                <c:pt idx="1550">
                  <c:v>22.654999999999998</c:v>
                </c:pt>
                <c:pt idx="1551">
                  <c:v>22.663</c:v>
                </c:pt>
                <c:pt idx="1552">
                  <c:v>22.667999999999999</c:v>
                </c:pt>
                <c:pt idx="1553">
                  <c:v>22.686999999999987</c:v>
                </c:pt>
                <c:pt idx="1554">
                  <c:v>22.692</c:v>
                </c:pt>
                <c:pt idx="1555">
                  <c:v>22.706999999999987</c:v>
                </c:pt>
                <c:pt idx="1556">
                  <c:v>22.716999999999999</c:v>
                </c:pt>
                <c:pt idx="1557">
                  <c:v>22.718999999999987</c:v>
                </c:pt>
                <c:pt idx="1558">
                  <c:v>22.728999999999989</c:v>
                </c:pt>
                <c:pt idx="1559">
                  <c:v>22.734999999999999</c:v>
                </c:pt>
                <c:pt idx="1560">
                  <c:v>22.735999999999986</c:v>
                </c:pt>
                <c:pt idx="1561">
                  <c:v>22.75</c:v>
                </c:pt>
                <c:pt idx="1562">
                  <c:v>22.747</c:v>
                </c:pt>
                <c:pt idx="1563">
                  <c:v>22.751999999999999</c:v>
                </c:pt>
                <c:pt idx="1564">
                  <c:v>22.757999999999999</c:v>
                </c:pt>
                <c:pt idx="1565">
                  <c:v>22.764999999999986</c:v>
                </c:pt>
                <c:pt idx="1566">
                  <c:v>22.77</c:v>
                </c:pt>
                <c:pt idx="1567">
                  <c:v>22.76899999999997</c:v>
                </c:pt>
                <c:pt idx="1568">
                  <c:v>22.782999999999969</c:v>
                </c:pt>
                <c:pt idx="1569">
                  <c:v>22.785999999999969</c:v>
                </c:pt>
                <c:pt idx="1570">
                  <c:v>22.796999999999986</c:v>
                </c:pt>
                <c:pt idx="1571">
                  <c:v>22.803999999999988</c:v>
                </c:pt>
                <c:pt idx="1572">
                  <c:v>22.818999999999999</c:v>
                </c:pt>
                <c:pt idx="1573">
                  <c:v>22.832999999999988</c:v>
                </c:pt>
                <c:pt idx="1574">
                  <c:v>22.837000000000021</c:v>
                </c:pt>
                <c:pt idx="1575">
                  <c:v>22.847999999999999</c:v>
                </c:pt>
                <c:pt idx="1576">
                  <c:v>22.850999999999999</c:v>
                </c:pt>
                <c:pt idx="1577">
                  <c:v>22.860999999999986</c:v>
                </c:pt>
                <c:pt idx="1578">
                  <c:v>22.872</c:v>
                </c:pt>
                <c:pt idx="1579">
                  <c:v>22.878</c:v>
                </c:pt>
                <c:pt idx="1580">
                  <c:v>22.88</c:v>
                </c:pt>
                <c:pt idx="1581">
                  <c:v>22.893999999999988</c:v>
                </c:pt>
                <c:pt idx="1582">
                  <c:v>22.893999999999988</c:v>
                </c:pt>
                <c:pt idx="1583">
                  <c:v>22.904</c:v>
                </c:pt>
                <c:pt idx="1584">
                  <c:v>22.907</c:v>
                </c:pt>
                <c:pt idx="1585">
                  <c:v>22.919</c:v>
                </c:pt>
                <c:pt idx="1586">
                  <c:v>22.917999999999999</c:v>
                </c:pt>
                <c:pt idx="1587">
                  <c:v>22.924999999999986</c:v>
                </c:pt>
                <c:pt idx="1588">
                  <c:v>22.937999999999999</c:v>
                </c:pt>
                <c:pt idx="1589">
                  <c:v>22.947999999999986</c:v>
                </c:pt>
                <c:pt idx="1590">
                  <c:v>22.960999999999974</c:v>
                </c:pt>
                <c:pt idx="1591">
                  <c:v>22.967999999999989</c:v>
                </c:pt>
                <c:pt idx="1592">
                  <c:v>22.978999999999989</c:v>
                </c:pt>
                <c:pt idx="1593">
                  <c:v>22.994999999999987</c:v>
                </c:pt>
                <c:pt idx="1594">
                  <c:v>23.004999999999999</c:v>
                </c:pt>
                <c:pt idx="1595">
                  <c:v>23.021999999999988</c:v>
                </c:pt>
                <c:pt idx="1596">
                  <c:v>23.042999999999989</c:v>
                </c:pt>
                <c:pt idx="1597">
                  <c:v>23.058</c:v>
                </c:pt>
                <c:pt idx="1598">
                  <c:v>23.071999999999999</c:v>
                </c:pt>
                <c:pt idx="1599">
                  <c:v>23.09</c:v>
                </c:pt>
                <c:pt idx="1600">
                  <c:v>23.105</c:v>
                </c:pt>
                <c:pt idx="1601">
                  <c:v>23.114999999999998</c:v>
                </c:pt>
                <c:pt idx="1602">
                  <c:v>23.128999999999987</c:v>
                </c:pt>
                <c:pt idx="1603">
                  <c:v>23.140999999999988</c:v>
                </c:pt>
                <c:pt idx="1604">
                  <c:v>23.15000000000002</c:v>
                </c:pt>
                <c:pt idx="1605">
                  <c:v>23.158999999999999</c:v>
                </c:pt>
                <c:pt idx="1606">
                  <c:v>23.164999999999999</c:v>
                </c:pt>
                <c:pt idx="1607">
                  <c:v>23.181999999999999</c:v>
                </c:pt>
                <c:pt idx="1608">
                  <c:v>23.187999999999999</c:v>
                </c:pt>
                <c:pt idx="1609">
                  <c:v>23.195999999999987</c:v>
                </c:pt>
                <c:pt idx="1610">
                  <c:v>23.212999999999987</c:v>
                </c:pt>
                <c:pt idx="1611">
                  <c:v>23.221999999999987</c:v>
                </c:pt>
                <c:pt idx="1612">
                  <c:v>23.241999999999987</c:v>
                </c:pt>
                <c:pt idx="1613">
                  <c:v>23.247999999999987</c:v>
                </c:pt>
                <c:pt idx="1614">
                  <c:v>23.27</c:v>
                </c:pt>
                <c:pt idx="1615">
                  <c:v>23.281999999999989</c:v>
                </c:pt>
                <c:pt idx="1616">
                  <c:v>23.281999999999989</c:v>
                </c:pt>
                <c:pt idx="1617">
                  <c:v>23.294999999999987</c:v>
                </c:pt>
                <c:pt idx="1618">
                  <c:v>23.308999999999987</c:v>
                </c:pt>
                <c:pt idx="1619">
                  <c:v>23.324999999999999</c:v>
                </c:pt>
                <c:pt idx="1620">
                  <c:v>23.331999999999997</c:v>
                </c:pt>
                <c:pt idx="1621">
                  <c:v>23.347999999999999</c:v>
                </c:pt>
                <c:pt idx="1622">
                  <c:v>23.349</c:v>
                </c:pt>
                <c:pt idx="1623">
                  <c:v>23.363999999999987</c:v>
                </c:pt>
                <c:pt idx="1624">
                  <c:v>23.372</c:v>
                </c:pt>
                <c:pt idx="1625">
                  <c:v>23.381</c:v>
                </c:pt>
                <c:pt idx="1626">
                  <c:v>23.390999999999988</c:v>
                </c:pt>
                <c:pt idx="1627">
                  <c:v>23.408999999999974</c:v>
                </c:pt>
                <c:pt idx="1628">
                  <c:v>23.417999999999999</c:v>
                </c:pt>
                <c:pt idx="1629">
                  <c:v>23.419999999999987</c:v>
                </c:pt>
                <c:pt idx="1630">
                  <c:v>23.434999999999999</c:v>
                </c:pt>
                <c:pt idx="1631">
                  <c:v>23.444999999999986</c:v>
                </c:pt>
                <c:pt idx="1632">
                  <c:v>23.456999999999987</c:v>
                </c:pt>
                <c:pt idx="1633">
                  <c:v>23.464999999999989</c:v>
                </c:pt>
                <c:pt idx="1634">
                  <c:v>23.474999999999987</c:v>
                </c:pt>
                <c:pt idx="1635">
                  <c:v>23.495999999999974</c:v>
                </c:pt>
                <c:pt idx="1636">
                  <c:v>23.495999999999974</c:v>
                </c:pt>
                <c:pt idx="1637">
                  <c:v>23.504999999999999</c:v>
                </c:pt>
                <c:pt idx="1638">
                  <c:v>23.524999999999999</c:v>
                </c:pt>
                <c:pt idx="1639">
                  <c:v>23.542999999999989</c:v>
                </c:pt>
                <c:pt idx="1640">
                  <c:v>23.548999999999989</c:v>
                </c:pt>
                <c:pt idx="1641">
                  <c:v>23.56</c:v>
                </c:pt>
                <c:pt idx="1642">
                  <c:v>23.571999999999999</c:v>
                </c:pt>
                <c:pt idx="1643">
                  <c:v>23.574999999999999</c:v>
                </c:pt>
                <c:pt idx="1644">
                  <c:v>23.597999999999999</c:v>
                </c:pt>
                <c:pt idx="1645">
                  <c:v>23.599</c:v>
                </c:pt>
                <c:pt idx="1646">
                  <c:v>23.616000000000021</c:v>
                </c:pt>
                <c:pt idx="1647">
                  <c:v>23.625999999999987</c:v>
                </c:pt>
                <c:pt idx="1648">
                  <c:v>23.634000000000022</c:v>
                </c:pt>
                <c:pt idx="1649">
                  <c:v>23.638999999999999</c:v>
                </c:pt>
                <c:pt idx="1650">
                  <c:v>23.654999999999998</c:v>
                </c:pt>
                <c:pt idx="1651">
                  <c:v>23.658999999999999</c:v>
                </c:pt>
                <c:pt idx="1652">
                  <c:v>23.667999999999999</c:v>
                </c:pt>
                <c:pt idx="1653">
                  <c:v>23.671999999999997</c:v>
                </c:pt>
                <c:pt idx="1654">
                  <c:v>23.675999999999988</c:v>
                </c:pt>
                <c:pt idx="1655">
                  <c:v>23.684999999999999</c:v>
                </c:pt>
                <c:pt idx="1656">
                  <c:v>23.687999999999999</c:v>
                </c:pt>
                <c:pt idx="1657">
                  <c:v>23.698</c:v>
                </c:pt>
                <c:pt idx="1658">
                  <c:v>23.709</c:v>
                </c:pt>
                <c:pt idx="1659">
                  <c:v>23.707999999999988</c:v>
                </c:pt>
                <c:pt idx="1660">
                  <c:v>23.706</c:v>
                </c:pt>
                <c:pt idx="1661">
                  <c:v>23.718999999999987</c:v>
                </c:pt>
                <c:pt idx="1662">
                  <c:v>23.727999999999987</c:v>
                </c:pt>
                <c:pt idx="1663">
                  <c:v>23.733999999999988</c:v>
                </c:pt>
                <c:pt idx="1664">
                  <c:v>23.744</c:v>
                </c:pt>
                <c:pt idx="1665">
                  <c:v>23.751999999999999</c:v>
                </c:pt>
                <c:pt idx="1666">
                  <c:v>23.754999999999999</c:v>
                </c:pt>
                <c:pt idx="1667">
                  <c:v>23.759</c:v>
                </c:pt>
                <c:pt idx="1668">
                  <c:v>23.759999999999987</c:v>
                </c:pt>
                <c:pt idx="1669">
                  <c:v>23.776</c:v>
                </c:pt>
                <c:pt idx="1670">
                  <c:v>23.785999999999969</c:v>
                </c:pt>
                <c:pt idx="1671">
                  <c:v>23.794999999999987</c:v>
                </c:pt>
                <c:pt idx="1672">
                  <c:v>23.800999999999988</c:v>
                </c:pt>
                <c:pt idx="1673">
                  <c:v>23.811999999999998</c:v>
                </c:pt>
                <c:pt idx="1674">
                  <c:v>23.82</c:v>
                </c:pt>
                <c:pt idx="1675">
                  <c:v>23.828999999999986</c:v>
                </c:pt>
                <c:pt idx="1676">
                  <c:v>23.835999999999999</c:v>
                </c:pt>
                <c:pt idx="1677">
                  <c:v>23.834000000000021</c:v>
                </c:pt>
                <c:pt idx="1678">
                  <c:v>23.843</c:v>
                </c:pt>
                <c:pt idx="1679">
                  <c:v>23.857999999999997</c:v>
                </c:pt>
                <c:pt idx="1680">
                  <c:v>23.870999999999999</c:v>
                </c:pt>
                <c:pt idx="1681">
                  <c:v>23.873999999999999</c:v>
                </c:pt>
                <c:pt idx="1682">
                  <c:v>23.887999999999987</c:v>
                </c:pt>
                <c:pt idx="1683">
                  <c:v>23.9</c:v>
                </c:pt>
                <c:pt idx="1684">
                  <c:v>23.907999999999987</c:v>
                </c:pt>
                <c:pt idx="1685">
                  <c:v>23.916999999999987</c:v>
                </c:pt>
                <c:pt idx="1686">
                  <c:v>23.92299999999997</c:v>
                </c:pt>
                <c:pt idx="1687">
                  <c:v>23.937999999999999</c:v>
                </c:pt>
                <c:pt idx="1688">
                  <c:v>23.95</c:v>
                </c:pt>
                <c:pt idx="1689">
                  <c:v>23.952999999999989</c:v>
                </c:pt>
                <c:pt idx="1690">
                  <c:v>23.960999999999974</c:v>
                </c:pt>
                <c:pt idx="1691">
                  <c:v>23.97</c:v>
                </c:pt>
                <c:pt idx="1692">
                  <c:v>23.975999999999978</c:v>
                </c:pt>
                <c:pt idx="1693">
                  <c:v>23.984999999999989</c:v>
                </c:pt>
                <c:pt idx="1694">
                  <c:v>24</c:v>
                </c:pt>
                <c:pt idx="1695">
                  <c:v>24.000999999999987</c:v>
                </c:pt>
                <c:pt idx="1696">
                  <c:v>24.012999999999987</c:v>
                </c:pt>
                <c:pt idx="1697">
                  <c:v>24.012999999999987</c:v>
                </c:pt>
                <c:pt idx="1698">
                  <c:v>24.024999999999999</c:v>
                </c:pt>
                <c:pt idx="1699">
                  <c:v>24.032</c:v>
                </c:pt>
                <c:pt idx="1700">
                  <c:v>24.046999999999986</c:v>
                </c:pt>
                <c:pt idx="1701">
                  <c:v>24.052999999999987</c:v>
                </c:pt>
                <c:pt idx="1702">
                  <c:v>24.067</c:v>
                </c:pt>
                <c:pt idx="1703">
                  <c:v>24.081999999999987</c:v>
                </c:pt>
                <c:pt idx="1704">
                  <c:v>24.097999999999999</c:v>
                </c:pt>
                <c:pt idx="1705">
                  <c:v>24.110999999999997</c:v>
                </c:pt>
                <c:pt idx="1706">
                  <c:v>24.128999999999987</c:v>
                </c:pt>
                <c:pt idx="1707">
                  <c:v>24.125</c:v>
                </c:pt>
                <c:pt idx="1708">
                  <c:v>24.135999999999999</c:v>
                </c:pt>
                <c:pt idx="1709">
                  <c:v>24.134999999999998</c:v>
                </c:pt>
                <c:pt idx="1710">
                  <c:v>24.145999999999987</c:v>
                </c:pt>
                <c:pt idx="1711">
                  <c:v>24.157000000000021</c:v>
                </c:pt>
                <c:pt idx="1712">
                  <c:v>24.157999999999998</c:v>
                </c:pt>
                <c:pt idx="1713">
                  <c:v>24.167999999999999</c:v>
                </c:pt>
                <c:pt idx="1714">
                  <c:v>24.167999999999999</c:v>
                </c:pt>
                <c:pt idx="1715">
                  <c:v>24.166</c:v>
                </c:pt>
                <c:pt idx="1716">
                  <c:v>24.175999999999988</c:v>
                </c:pt>
                <c:pt idx="1717">
                  <c:v>24.178999999999988</c:v>
                </c:pt>
                <c:pt idx="1718">
                  <c:v>24.186</c:v>
                </c:pt>
                <c:pt idx="1719">
                  <c:v>24.187999999999999</c:v>
                </c:pt>
                <c:pt idx="1720">
                  <c:v>24.195999999999987</c:v>
                </c:pt>
                <c:pt idx="1721">
                  <c:v>24.206</c:v>
                </c:pt>
                <c:pt idx="1722">
                  <c:v>24.209999999999987</c:v>
                </c:pt>
                <c:pt idx="1723">
                  <c:v>24.216999999999999</c:v>
                </c:pt>
                <c:pt idx="1724">
                  <c:v>24.22</c:v>
                </c:pt>
                <c:pt idx="1725">
                  <c:v>24.23</c:v>
                </c:pt>
                <c:pt idx="1726">
                  <c:v>24.227999999999987</c:v>
                </c:pt>
                <c:pt idx="1727">
                  <c:v>24.242999999999974</c:v>
                </c:pt>
                <c:pt idx="1728">
                  <c:v>24.244</c:v>
                </c:pt>
                <c:pt idx="1729">
                  <c:v>24.24</c:v>
                </c:pt>
                <c:pt idx="1730">
                  <c:v>24.247</c:v>
                </c:pt>
                <c:pt idx="1731">
                  <c:v>24.248999999999974</c:v>
                </c:pt>
                <c:pt idx="1732">
                  <c:v>24.256999999999987</c:v>
                </c:pt>
                <c:pt idx="1733">
                  <c:v>24.251999999999999</c:v>
                </c:pt>
                <c:pt idx="1734">
                  <c:v>24.25</c:v>
                </c:pt>
                <c:pt idx="1735">
                  <c:v>24.261999999999986</c:v>
                </c:pt>
                <c:pt idx="1736">
                  <c:v>24.263999999999989</c:v>
                </c:pt>
                <c:pt idx="1737">
                  <c:v>24.270999999999987</c:v>
                </c:pt>
                <c:pt idx="1738">
                  <c:v>24.274999999999999</c:v>
                </c:pt>
                <c:pt idx="1739">
                  <c:v>24.274999999999999</c:v>
                </c:pt>
                <c:pt idx="1740">
                  <c:v>24.279999999999987</c:v>
                </c:pt>
                <c:pt idx="1741">
                  <c:v>24.279999999999987</c:v>
                </c:pt>
                <c:pt idx="1742">
                  <c:v>24.282999999999969</c:v>
                </c:pt>
                <c:pt idx="1743">
                  <c:v>24.28899999999997</c:v>
                </c:pt>
                <c:pt idx="1744">
                  <c:v>24.294999999999987</c:v>
                </c:pt>
                <c:pt idx="1745">
                  <c:v>24.294</c:v>
                </c:pt>
                <c:pt idx="1746">
                  <c:v>24.303999999999988</c:v>
                </c:pt>
                <c:pt idx="1747">
                  <c:v>24.297999999999988</c:v>
                </c:pt>
                <c:pt idx="1748">
                  <c:v>24.31000000000002</c:v>
                </c:pt>
                <c:pt idx="1749">
                  <c:v>24.31000000000002</c:v>
                </c:pt>
                <c:pt idx="1750">
                  <c:v>24.314999999999998</c:v>
                </c:pt>
                <c:pt idx="1751">
                  <c:v>24.305</c:v>
                </c:pt>
                <c:pt idx="1752">
                  <c:v>24.314999999999998</c:v>
                </c:pt>
                <c:pt idx="1753">
                  <c:v>24.317999999999998</c:v>
                </c:pt>
                <c:pt idx="1754">
                  <c:v>24.32</c:v>
                </c:pt>
                <c:pt idx="1755">
                  <c:v>24.327999999999999</c:v>
                </c:pt>
                <c:pt idx="1756">
                  <c:v>24.331000000000021</c:v>
                </c:pt>
                <c:pt idx="1757">
                  <c:v>24.328999999999986</c:v>
                </c:pt>
                <c:pt idx="1758">
                  <c:v>24.334000000000021</c:v>
                </c:pt>
                <c:pt idx="1759">
                  <c:v>24.343</c:v>
                </c:pt>
                <c:pt idx="1760">
                  <c:v>24.346</c:v>
                </c:pt>
                <c:pt idx="1761">
                  <c:v>24.350999999999999</c:v>
                </c:pt>
                <c:pt idx="1762">
                  <c:v>24.358999999999988</c:v>
                </c:pt>
                <c:pt idx="1763">
                  <c:v>24.367999999999999</c:v>
                </c:pt>
                <c:pt idx="1764">
                  <c:v>24.378</c:v>
                </c:pt>
                <c:pt idx="1765">
                  <c:v>24.381</c:v>
                </c:pt>
                <c:pt idx="1766">
                  <c:v>24.38</c:v>
                </c:pt>
                <c:pt idx="1767">
                  <c:v>24.393999999999988</c:v>
                </c:pt>
                <c:pt idx="1768">
                  <c:v>24.404999999999987</c:v>
                </c:pt>
                <c:pt idx="1769">
                  <c:v>24.402999999999974</c:v>
                </c:pt>
                <c:pt idx="1770">
                  <c:v>24.407999999999987</c:v>
                </c:pt>
                <c:pt idx="1771">
                  <c:v>24.414999999999999</c:v>
                </c:pt>
                <c:pt idx="1772">
                  <c:v>24.421999999999986</c:v>
                </c:pt>
                <c:pt idx="1773">
                  <c:v>24.433</c:v>
                </c:pt>
                <c:pt idx="1774">
                  <c:v>24.444999999999986</c:v>
                </c:pt>
                <c:pt idx="1775">
                  <c:v>24.450999999999986</c:v>
                </c:pt>
                <c:pt idx="1776">
                  <c:v>24.459999999999987</c:v>
                </c:pt>
                <c:pt idx="1777">
                  <c:v>24.475999999999978</c:v>
                </c:pt>
                <c:pt idx="1778">
                  <c:v>24.48399999999997</c:v>
                </c:pt>
                <c:pt idx="1779">
                  <c:v>24.503</c:v>
                </c:pt>
                <c:pt idx="1780">
                  <c:v>24.513999999999999</c:v>
                </c:pt>
                <c:pt idx="1781">
                  <c:v>24.526999999999987</c:v>
                </c:pt>
                <c:pt idx="1782">
                  <c:v>24.530999999999999</c:v>
                </c:pt>
                <c:pt idx="1783">
                  <c:v>24.541999999999987</c:v>
                </c:pt>
                <c:pt idx="1784">
                  <c:v>24.548999999999989</c:v>
                </c:pt>
                <c:pt idx="1785">
                  <c:v>24.561999999999987</c:v>
                </c:pt>
                <c:pt idx="1786">
                  <c:v>24.561999999999987</c:v>
                </c:pt>
                <c:pt idx="1787">
                  <c:v>24.564999999999987</c:v>
                </c:pt>
                <c:pt idx="1788">
                  <c:v>24.575999999999986</c:v>
                </c:pt>
                <c:pt idx="1789">
                  <c:v>24.58</c:v>
                </c:pt>
                <c:pt idx="1790">
                  <c:v>24.584</c:v>
                </c:pt>
                <c:pt idx="1791">
                  <c:v>24.58299999999997</c:v>
                </c:pt>
                <c:pt idx="1792">
                  <c:v>24.59</c:v>
                </c:pt>
                <c:pt idx="1793">
                  <c:v>24.597999999999999</c:v>
                </c:pt>
                <c:pt idx="1794">
                  <c:v>24.599999999999987</c:v>
                </c:pt>
                <c:pt idx="1795">
                  <c:v>24.596999999999987</c:v>
                </c:pt>
                <c:pt idx="1796">
                  <c:v>24.607999999999997</c:v>
                </c:pt>
                <c:pt idx="1797">
                  <c:v>24.619000000000021</c:v>
                </c:pt>
                <c:pt idx="1798">
                  <c:v>24.625999999999987</c:v>
                </c:pt>
                <c:pt idx="1799">
                  <c:v>24.631999999999998</c:v>
                </c:pt>
                <c:pt idx="1800">
                  <c:v>24.640999999999988</c:v>
                </c:pt>
                <c:pt idx="1801">
                  <c:v>24.648</c:v>
                </c:pt>
                <c:pt idx="1802">
                  <c:v>24.651000000000021</c:v>
                </c:pt>
                <c:pt idx="1803">
                  <c:v>24.660999999999987</c:v>
                </c:pt>
                <c:pt idx="1804">
                  <c:v>24.675999999999988</c:v>
                </c:pt>
                <c:pt idx="1805">
                  <c:v>24.677999999999997</c:v>
                </c:pt>
                <c:pt idx="1806">
                  <c:v>24.681999999999999</c:v>
                </c:pt>
                <c:pt idx="1807">
                  <c:v>24.684999999999999</c:v>
                </c:pt>
                <c:pt idx="1808">
                  <c:v>24.681999999999999</c:v>
                </c:pt>
                <c:pt idx="1809">
                  <c:v>24.683</c:v>
                </c:pt>
                <c:pt idx="1810">
                  <c:v>24.684999999999999</c:v>
                </c:pt>
                <c:pt idx="1811">
                  <c:v>24.681999999999999</c:v>
                </c:pt>
                <c:pt idx="1812">
                  <c:v>24.689</c:v>
                </c:pt>
                <c:pt idx="1813">
                  <c:v>24.687999999999999</c:v>
                </c:pt>
                <c:pt idx="1814">
                  <c:v>24.684999999999999</c:v>
                </c:pt>
                <c:pt idx="1815">
                  <c:v>24.683999999999987</c:v>
                </c:pt>
                <c:pt idx="1816">
                  <c:v>24.68</c:v>
                </c:pt>
                <c:pt idx="1817">
                  <c:v>24.677999999999997</c:v>
                </c:pt>
                <c:pt idx="1818">
                  <c:v>24.675999999999988</c:v>
                </c:pt>
                <c:pt idx="1819">
                  <c:v>24.681999999999999</c:v>
                </c:pt>
                <c:pt idx="1820">
                  <c:v>24.683</c:v>
                </c:pt>
                <c:pt idx="1821">
                  <c:v>24.686</c:v>
                </c:pt>
                <c:pt idx="1822">
                  <c:v>24.689</c:v>
                </c:pt>
                <c:pt idx="1823">
                  <c:v>24.692</c:v>
                </c:pt>
                <c:pt idx="1824">
                  <c:v>24.700999999999986</c:v>
                </c:pt>
                <c:pt idx="1825">
                  <c:v>24.706</c:v>
                </c:pt>
                <c:pt idx="1826">
                  <c:v>24.701999999999988</c:v>
                </c:pt>
                <c:pt idx="1827">
                  <c:v>24.712</c:v>
                </c:pt>
                <c:pt idx="1828">
                  <c:v>24.713999999999999</c:v>
                </c:pt>
                <c:pt idx="1829">
                  <c:v>24.715999999999987</c:v>
                </c:pt>
                <c:pt idx="1830">
                  <c:v>24.728999999999989</c:v>
                </c:pt>
                <c:pt idx="1831">
                  <c:v>24.731999999999999</c:v>
                </c:pt>
                <c:pt idx="1832">
                  <c:v>24.738999999999987</c:v>
                </c:pt>
                <c:pt idx="1833">
                  <c:v>24.747999999999987</c:v>
                </c:pt>
                <c:pt idx="1834">
                  <c:v>24.753</c:v>
                </c:pt>
                <c:pt idx="1835">
                  <c:v>24.757999999999999</c:v>
                </c:pt>
                <c:pt idx="1836">
                  <c:v>24.761999999999986</c:v>
                </c:pt>
                <c:pt idx="1837">
                  <c:v>24.771999999999988</c:v>
                </c:pt>
                <c:pt idx="1838">
                  <c:v>24.777999999999999</c:v>
                </c:pt>
                <c:pt idx="1839">
                  <c:v>24.782999999999969</c:v>
                </c:pt>
                <c:pt idx="1840">
                  <c:v>24.797999999999988</c:v>
                </c:pt>
                <c:pt idx="1841">
                  <c:v>24.803999999999988</c:v>
                </c:pt>
                <c:pt idx="1842">
                  <c:v>24.806999999999999</c:v>
                </c:pt>
                <c:pt idx="1843">
                  <c:v>24.811999999999998</c:v>
                </c:pt>
                <c:pt idx="1844">
                  <c:v>24.811999999999998</c:v>
                </c:pt>
                <c:pt idx="1845">
                  <c:v>24.830000000000005</c:v>
                </c:pt>
                <c:pt idx="1846">
                  <c:v>24.823999999999987</c:v>
                </c:pt>
                <c:pt idx="1847">
                  <c:v>24.832999999999988</c:v>
                </c:pt>
                <c:pt idx="1848">
                  <c:v>24.831000000000021</c:v>
                </c:pt>
                <c:pt idx="1849">
                  <c:v>24.838999999999999</c:v>
                </c:pt>
                <c:pt idx="1850">
                  <c:v>24.840999999999987</c:v>
                </c:pt>
                <c:pt idx="1851">
                  <c:v>24.84</c:v>
                </c:pt>
                <c:pt idx="1852">
                  <c:v>24.843999999999987</c:v>
                </c:pt>
                <c:pt idx="1853">
                  <c:v>24.846999999999987</c:v>
                </c:pt>
                <c:pt idx="1854">
                  <c:v>24.849999999999987</c:v>
                </c:pt>
                <c:pt idx="1855">
                  <c:v>24.855999999999987</c:v>
                </c:pt>
                <c:pt idx="1856">
                  <c:v>24.855</c:v>
                </c:pt>
                <c:pt idx="1857">
                  <c:v>24.863999999999987</c:v>
                </c:pt>
                <c:pt idx="1858">
                  <c:v>24.867999999999999</c:v>
                </c:pt>
                <c:pt idx="1859">
                  <c:v>24.866999999999987</c:v>
                </c:pt>
                <c:pt idx="1860">
                  <c:v>24.869</c:v>
                </c:pt>
                <c:pt idx="1861">
                  <c:v>24.878</c:v>
                </c:pt>
                <c:pt idx="1862">
                  <c:v>24.885999999999989</c:v>
                </c:pt>
                <c:pt idx="1863">
                  <c:v>24.898</c:v>
                </c:pt>
                <c:pt idx="1864">
                  <c:v>24.904</c:v>
                </c:pt>
                <c:pt idx="1865">
                  <c:v>24.904</c:v>
                </c:pt>
                <c:pt idx="1866">
                  <c:v>24.920999999999989</c:v>
                </c:pt>
                <c:pt idx="1867">
                  <c:v>24.927999999999987</c:v>
                </c:pt>
                <c:pt idx="1868">
                  <c:v>24.941999999999986</c:v>
                </c:pt>
                <c:pt idx="1869">
                  <c:v>24.943999999999978</c:v>
                </c:pt>
                <c:pt idx="1870">
                  <c:v>24.954999999999988</c:v>
                </c:pt>
                <c:pt idx="1871">
                  <c:v>24.964999999999989</c:v>
                </c:pt>
                <c:pt idx="1872">
                  <c:v>24.968999999999969</c:v>
                </c:pt>
                <c:pt idx="1873">
                  <c:v>24.978999999999989</c:v>
                </c:pt>
                <c:pt idx="1874">
                  <c:v>24.984999999999989</c:v>
                </c:pt>
                <c:pt idx="1875">
                  <c:v>24.988999999999969</c:v>
                </c:pt>
                <c:pt idx="1876">
                  <c:v>24.997999999999987</c:v>
                </c:pt>
                <c:pt idx="1877">
                  <c:v>25.004999999999999</c:v>
                </c:pt>
                <c:pt idx="1878">
                  <c:v>25.010999999999999</c:v>
                </c:pt>
                <c:pt idx="1879">
                  <c:v>25.014999999999997</c:v>
                </c:pt>
                <c:pt idx="1880">
                  <c:v>25.016999999999999</c:v>
                </c:pt>
                <c:pt idx="1881">
                  <c:v>25.023999999999987</c:v>
                </c:pt>
                <c:pt idx="1882">
                  <c:v>25.021999999999988</c:v>
                </c:pt>
                <c:pt idx="1883">
                  <c:v>25.032</c:v>
                </c:pt>
                <c:pt idx="1884">
                  <c:v>25.036999999999999</c:v>
                </c:pt>
                <c:pt idx="1885">
                  <c:v>25.033999999999999</c:v>
                </c:pt>
                <c:pt idx="1886">
                  <c:v>25.042999999999989</c:v>
                </c:pt>
                <c:pt idx="1887">
                  <c:v>25.038</c:v>
                </c:pt>
                <c:pt idx="1888">
                  <c:v>25.047999999999988</c:v>
                </c:pt>
                <c:pt idx="1889">
                  <c:v>25.048999999999989</c:v>
                </c:pt>
                <c:pt idx="1890">
                  <c:v>25.053999999999988</c:v>
                </c:pt>
                <c:pt idx="1891">
                  <c:v>25.061</c:v>
                </c:pt>
                <c:pt idx="1892">
                  <c:v>25.062999999999974</c:v>
                </c:pt>
                <c:pt idx="1893">
                  <c:v>25.067999999999987</c:v>
                </c:pt>
                <c:pt idx="1894">
                  <c:v>25.070999999999987</c:v>
                </c:pt>
                <c:pt idx="1895">
                  <c:v>25.08</c:v>
                </c:pt>
                <c:pt idx="1896">
                  <c:v>25.087999999999987</c:v>
                </c:pt>
                <c:pt idx="1897">
                  <c:v>25.08299999999997</c:v>
                </c:pt>
                <c:pt idx="1898">
                  <c:v>25.097999999999999</c:v>
                </c:pt>
                <c:pt idx="1899">
                  <c:v>25.099</c:v>
                </c:pt>
                <c:pt idx="1900">
                  <c:v>25.110000000000021</c:v>
                </c:pt>
                <c:pt idx="1901">
                  <c:v>25.119999999999997</c:v>
                </c:pt>
                <c:pt idx="1902">
                  <c:v>25.119000000000021</c:v>
                </c:pt>
                <c:pt idx="1903">
                  <c:v>25.122999999999987</c:v>
                </c:pt>
                <c:pt idx="1904">
                  <c:v>25.139999999999997</c:v>
                </c:pt>
                <c:pt idx="1905">
                  <c:v>25.143999999999988</c:v>
                </c:pt>
                <c:pt idx="1906">
                  <c:v>25.15000000000002</c:v>
                </c:pt>
                <c:pt idx="1907">
                  <c:v>25.151000000000021</c:v>
                </c:pt>
                <c:pt idx="1908">
                  <c:v>25.154999999999998</c:v>
                </c:pt>
                <c:pt idx="1909">
                  <c:v>25.154999999999998</c:v>
                </c:pt>
                <c:pt idx="1910">
                  <c:v>25.160999999999987</c:v>
                </c:pt>
                <c:pt idx="1911">
                  <c:v>25.163</c:v>
                </c:pt>
                <c:pt idx="1912">
                  <c:v>25.161999999999999</c:v>
                </c:pt>
                <c:pt idx="1913">
                  <c:v>25.164999999999999</c:v>
                </c:pt>
                <c:pt idx="1914">
                  <c:v>25.169999999999987</c:v>
                </c:pt>
                <c:pt idx="1915">
                  <c:v>25.170999999999999</c:v>
                </c:pt>
                <c:pt idx="1916">
                  <c:v>25.172999999999988</c:v>
                </c:pt>
                <c:pt idx="1917">
                  <c:v>25.167999999999999</c:v>
                </c:pt>
                <c:pt idx="1918">
                  <c:v>25.175999999999988</c:v>
                </c:pt>
                <c:pt idx="1919">
                  <c:v>25.174999999999997</c:v>
                </c:pt>
                <c:pt idx="1920">
                  <c:v>25.172999999999988</c:v>
                </c:pt>
                <c:pt idx="1921">
                  <c:v>25.181999999999999</c:v>
                </c:pt>
                <c:pt idx="1922">
                  <c:v>25.181999999999999</c:v>
                </c:pt>
                <c:pt idx="1923">
                  <c:v>25.183</c:v>
                </c:pt>
                <c:pt idx="1924">
                  <c:v>25.183999999999987</c:v>
                </c:pt>
                <c:pt idx="1925">
                  <c:v>25.187999999999999</c:v>
                </c:pt>
                <c:pt idx="1926">
                  <c:v>25.193999999999999</c:v>
                </c:pt>
                <c:pt idx="1927">
                  <c:v>25.192999999999987</c:v>
                </c:pt>
                <c:pt idx="1928">
                  <c:v>25.202999999999989</c:v>
                </c:pt>
                <c:pt idx="1929">
                  <c:v>25.203999999999986</c:v>
                </c:pt>
                <c:pt idx="1930">
                  <c:v>25.212</c:v>
                </c:pt>
                <c:pt idx="1931">
                  <c:v>25.209</c:v>
                </c:pt>
                <c:pt idx="1932">
                  <c:v>25.215</c:v>
                </c:pt>
                <c:pt idx="1933">
                  <c:v>25.216999999999999</c:v>
                </c:pt>
                <c:pt idx="1934">
                  <c:v>25.224</c:v>
                </c:pt>
                <c:pt idx="1935">
                  <c:v>25.218999999999987</c:v>
                </c:pt>
                <c:pt idx="1936">
                  <c:v>25.224</c:v>
                </c:pt>
                <c:pt idx="1937">
                  <c:v>25.228999999999989</c:v>
                </c:pt>
                <c:pt idx="1938">
                  <c:v>25.228999999999989</c:v>
                </c:pt>
                <c:pt idx="1939">
                  <c:v>25.224999999999987</c:v>
                </c:pt>
                <c:pt idx="1940">
                  <c:v>25.221</c:v>
                </c:pt>
                <c:pt idx="1941">
                  <c:v>25.213999999999999</c:v>
                </c:pt>
                <c:pt idx="1942">
                  <c:v>25.212999999999987</c:v>
                </c:pt>
                <c:pt idx="1943">
                  <c:v>25.212999999999987</c:v>
                </c:pt>
                <c:pt idx="1944">
                  <c:v>25.212</c:v>
                </c:pt>
                <c:pt idx="1945">
                  <c:v>25.203999999999986</c:v>
                </c:pt>
                <c:pt idx="1946">
                  <c:v>25.196999999999999</c:v>
                </c:pt>
                <c:pt idx="1947">
                  <c:v>25.189999999999987</c:v>
                </c:pt>
                <c:pt idx="1948">
                  <c:v>25.187999999999999</c:v>
                </c:pt>
                <c:pt idx="1949">
                  <c:v>25.186</c:v>
                </c:pt>
                <c:pt idx="1950">
                  <c:v>25.18</c:v>
                </c:pt>
                <c:pt idx="1951">
                  <c:v>25.18</c:v>
                </c:pt>
                <c:pt idx="1952">
                  <c:v>25.174999999999997</c:v>
                </c:pt>
                <c:pt idx="1953">
                  <c:v>25.169999999999987</c:v>
                </c:pt>
                <c:pt idx="1954">
                  <c:v>25.174999999999997</c:v>
                </c:pt>
                <c:pt idx="1955">
                  <c:v>25.175999999999988</c:v>
                </c:pt>
                <c:pt idx="1956">
                  <c:v>25.175999999999988</c:v>
                </c:pt>
                <c:pt idx="1957">
                  <c:v>25.178999999999988</c:v>
                </c:pt>
                <c:pt idx="1958">
                  <c:v>25.175999999999988</c:v>
                </c:pt>
                <c:pt idx="1959">
                  <c:v>25.177000000000021</c:v>
                </c:pt>
                <c:pt idx="1960">
                  <c:v>25.184999999999999</c:v>
                </c:pt>
                <c:pt idx="1961">
                  <c:v>25.180999999999987</c:v>
                </c:pt>
                <c:pt idx="1962">
                  <c:v>25.18</c:v>
                </c:pt>
                <c:pt idx="1963">
                  <c:v>25.183</c:v>
                </c:pt>
                <c:pt idx="1964">
                  <c:v>25.186999999999987</c:v>
                </c:pt>
                <c:pt idx="1965">
                  <c:v>25.184999999999999</c:v>
                </c:pt>
                <c:pt idx="1966">
                  <c:v>25.183999999999987</c:v>
                </c:pt>
                <c:pt idx="1967">
                  <c:v>25.183</c:v>
                </c:pt>
                <c:pt idx="1968">
                  <c:v>25.189</c:v>
                </c:pt>
                <c:pt idx="1969">
                  <c:v>25.189</c:v>
                </c:pt>
                <c:pt idx="1970">
                  <c:v>25.198</c:v>
                </c:pt>
                <c:pt idx="1971">
                  <c:v>25.198</c:v>
                </c:pt>
                <c:pt idx="1972">
                  <c:v>25.206999999999987</c:v>
                </c:pt>
                <c:pt idx="1973">
                  <c:v>25.206999999999987</c:v>
                </c:pt>
                <c:pt idx="1974">
                  <c:v>25.212999999999987</c:v>
                </c:pt>
                <c:pt idx="1975">
                  <c:v>25.224999999999987</c:v>
                </c:pt>
                <c:pt idx="1976">
                  <c:v>25.212999999999987</c:v>
                </c:pt>
                <c:pt idx="1977">
                  <c:v>25.221</c:v>
                </c:pt>
                <c:pt idx="1978">
                  <c:v>25.230999999999987</c:v>
                </c:pt>
                <c:pt idx="1979">
                  <c:v>25.230999999999987</c:v>
                </c:pt>
                <c:pt idx="1980">
                  <c:v>25.24</c:v>
                </c:pt>
                <c:pt idx="1981">
                  <c:v>25.241</c:v>
                </c:pt>
                <c:pt idx="1982">
                  <c:v>25.247999999999987</c:v>
                </c:pt>
                <c:pt idx="1983">
                  <c:v>25.254999999999999</c:v>
                </c:pt>
                <c:pt idx="1984">
                  <c:v>25.254999999999999</c:v>
                </c:pt>
                <c:pt idx="1985">
                  <c:v>25.256999999999987</c:v>
                </c:pt>
                <c:pt idx="1986">
                  <c:v>25.26899999999997</c:v>
                </c:pt>
                <c:pt idx="1987">
                  <c:v>25.271999999999988</c:v>
                </c:pt>
                <c:pt idx="1988">
                  <c:v>25.279999999999987</c:v>
                </c:pt>
                <c:pt idx="1989">
                  <c:v>25.291</c:v>
                </c:pt>
                <c:pt idx="1990">
                  <c:v>25.295999999999989</c:v>
                </c:pt>
                <c:pt idx="1991">
                  <c:v>25.300999999999988</c:v>
                </c:pt>
                <c:pt idx="1992">
                  <c:v>25.305999999999987</c:v>
                </c:pt>
                <c:pt idx="1993">
                  <c:v>25.305999999999987</c:v>
                </c:pt>
                <c:pt idx="1994">
                  <c:v>25.311999999999998</c:v>
                </c:pt>
                <c:pt idx="1995">
                  <c:v>25.314999999999998</c:v>
                </c:pt>
                <c:pt idx="1996">
                  <c:v>25.317000000000021</c:v>
                </c:pt>
                <c:pt idx="1997">
                  <c:v>25.314999999999998</c:v>
                </c:pt>
                <c:pt idx="1998">
                  <c:v>25.317000000000021</c:v>
                </c:pt>
                <c:pt idx="1999">
                  <c:v>25.320999999999987</c:v>
                </c:pt>
                <c:pt idx="2000">
                  <c:v>25.321999999999999</c:v>
                </c:pt>
                <c:pt idx="2001">
                  <c:v>25.314000000000021</c:v>
                </c:pt>
                <c:pt idx="2002">
                  <c:v>25.314000000000021</c:v>
                </c:pt>
                <c:pt idx="2003">
                  <c:v>25.311000000000021</c:v>
                </c:pt>
                <c:pt idx="2004">
                  <c:v>25.323999999999987</c:v>
                </c:pt>
                <c:pt idx="2005">
                  <c:v>25.323</c:v>
                </c:pt>
                <c:pt idx="2006">
                  <c:v>25.323</c:v>
                </c:pt>
                <c:pt idx="2007">
                  <c:v>25.323</c:v>
                </c:pt>
                <c:pt idx="2008">
                  <c:v>25.335999999999999</c:v>
                </c:pt>
                <c:pt idx="2009">
                  <c:v>25.343999999999987</c:v>
                </c:pt>
                <c:pt idx="2010">
                  <c:v>25.344999999999999</c:v>
                </c:pt>
                <c:pt idx="2011">
                  <c:v>25.36</c:v>
                </c:pt>
                <c:pt idx="2012">
                  <c:v>25.364999999999988</c:v>
                </c:pt>
                <c:pt idx="2013">
                  <c:v>25.366</c:v>
                </c:pt>
                <c:pt idx="2014">
                  <c:v>25.375999999999987</c:v>
                </c:pt>
                <c:pt idx="2015">
                  <c:v>25.381999999999987</c:v>
                </c:pt>
                <c:pt idx="2016">
                  <c:v>25.388999999999989</c:v>
                </c:pt>
                <c:pt idx="2017">
                  <c:v>25.393999999999988</c:v>
                </c:pt>
                <c:pt idx="2018">
                  <c:v>25.404</c:v>
                </c:pt>
                <c:pt idx="2019">
                  <c:v>25.398999999999987</c:v>
                </c:pt>
                <c:pt idx="2020">
                  <c:v>25.41</c:v>
                </c:pt>
                <c:pt idx="2021">
                  <c:v>25.404</c:v>
                </c:pt>
                <c:pt idx="2022">
                  <c:v>25.407999999999987</c:v>
                </c:pt>
                <c:pt idx="2023">
                  <c:v>25.411999999999999</c:v>
                </c:pt>
                <c:pt idx="2024">
                  <c:v>25.41</c:v>
                </c:pt>
                <c:pt idx="2025">
                  <c:v>25.411999999999999</c:v>
                </c:pt>
                <c:pt idx="2026">
                  <c:v>25.413</c:v>
                </c:pt>
                <c:pt idx="2027">
                  <c:v>25.41</c:v>
                </c:pt>
                <c:pt idx="2028">
                  <c:v>25.407999999999987</c:v>
                </c:pt>
                <c:pt idx="2029">
                  <c:v>25.404999999999987</c:v>
                </c:pt>
                <c:pt idx="2030">
                  <c:v>25.413999999999987</c:v>
                </c:pt>
                <c:pt idx="2031">
                  <c:v>25.413</c:v>
                </c:pt>
                <c:pt idx="2032">
                  <c:v>25.41</c:v>
                </c:pt>
                <c:pt idx="2033">
                  <c:v>25.413</c:v>
                </c:pt>
                <c:pt idx="2034">
                  <c:v>25.413999999999987</c:v>
                </c:pt>
                <c:pt idx="2035">
                  <c:v>25.410999999999987</c:v>
                </c:pt>
                <c:pt idx="2036">
                  <c:v>25.411999999999999</c:v>
                </c:pt>
                <c:pt idx="2037">
                  <c:v>25.417999999999999</c:v>
                </c:pt>
                <c:pt idx="2038">
                  <c:v>25.419</c:v>
                </c:pt>
                <c:pt idx="2039">
                  <c:v>25.427999999999987</c:v>
                </c:pt>
                <c:pt idx="2040">
                  <c:v>25.427</c:v>
                </c:pt>
                <c:pt idx="2041">
                  <c:v>25.42899999999997</c:v>
                </c:pt>
                <c:pt idx="2042">
                  <c:v>25.437999999999999</c:v>
                </c:pt>
                <c:pt idx="2043">
                  <c:v>25.45</c:v>
                </c:pt>
                <c:pt idx="2044">
                  <c:v>25.450999999999986</c:v>
                </c:pt>
                <c:pt idx="2045">
                  <c:v>25.456</c:v>
                </c:pt>
                <c:pt idx="2046">
                  <c:v>25.460999999999974</c:v>
                </c:pt>
                <c:pt idx="2047">
                  <c:v>25.468999999999969</c:v>
                </c:pt>
                <c:pt idx="2048">
                  <c:v>25.466999999999974</c:v>
                </c:pt>
                <c:pt idx="2049">
                  <c:v>25.482999999999969</c:v>
                </c:pt>
                <c:pt idx="2050">
                  <c:v>25.48699999999997</c:v>
                </c:pt>
                <c:pt idx="2051">
                  <c:v>25.5</c:v>
                </c:pt>
                <c:pt idx="2052">
                  <c:v>25.506999999999987</c:v>
                </c:pt>
                <c:pt idx="2053">
                  <c:v>25.513999999999999</c:v>
                </c:pt>
                <c:pt idx="2054">
                  <c:v>25.521999999999988</c:v>
                </c:pt>
                <c:pt idx="2055">
                  <c:v>25.533999999999999</c:v>
                </c:pt>
                <c:pt idx="2056">
                  <c:v>25.542999999999989</c:v>
                </c:pt>
                <c:pt idx="2057">
                  <c:v>25.546999999999986</c:v>
                </c:pt>
                <c:pt idx="2058">
                  <c:v>25.552</c:v>
                </c:pt>
                <c:pt idx="2059">
                  <c:v>25.561</c:v>
                </c:pt>
                <c:pt idx="2060">
                  <c:v>25.561999999999987</c:v>
                </c:pt>
                <c:pt idx="2061">
                  <c:v>25.573</c:v>
                </c:pt>
                <c:pt idx="2062">
                  <c:v>25.573999999999987</c:v>
                </c:pt>
                <c:pt idx="2063">
                  <c:v>25.59</c:v>
                </c:pt>
                <c:pt idx="2064">
                  <c:v>25.593999999999987</c:v>
                </c:pt>
                <c:pt idx="2065">
                  <c:v>25.600999999999999</c:v>
                </c:pt>
                <c:pt idx="2066">
                  <c:v>25.610000000000021</c:v>
                </c:pt>
                <c:pt idx="2067">
                  <c:v>25.611999999999998</c:v>
                </c:pt>
                <c:pt idx="2068">
                  <c:v>25.608999999999988</c:v>
                </c:pt>
                <c:pt idx="2069">
                  <c:v>25.616000000000021</c:v>
                </c:pt>
                <c:pt idx="2070">
                  <c:v>25.623999999999999</c:v>
                </c:pt>
                <c:pt idx="2071">
                  <c:v>25.631999999999998</c:v>
                </c:pt>
                <c:pt idx="2072">
                  <c:v>25.634999999999998</c:v>
                </c:pt>
                <c:pt idx="2073">
                  <c:v>25.631000000000022</c:v>
                </c:pt>
                <c:pt idx="2074">
                  <c:v>25.638999999999999</c:v>
                </c:pt>
                <c:pt idx="2075">
                  <c:v>25.638999999999999</c:v>
                </c:pt>
                <c:pt idx="2076">
                  <c:v>25.638999999999999</c:v>
                </c:pt>
                <c:pt idx="2077">
                  <c:v>25.642999999999986</c:v>
                </c:pt>
                <c:pt idx="2078">
                  <c:v>25.642999999999986</c:v>
                </c:pt>
                <c:pt idx="2079">
                  <c:v>25.645</c:v>
                </c:pt>
                <c:pt idx="2080">
                  <c:v>25.655999999999999</c:v>
                </c:pt>
                <c:pt idx="2081">
                  <c:v>25.657000000000021</c:v>
                </c:pt>
                <c:pt idx="2082">
                  <c:v>25.669</c:v>
                </c:pt>
                <c:pt idx="2083">
                  <c:v>25.663</c:v>
                </c:pt>
                <c:pt idx="2084">
                  <c:v>25.672999999999988</c:v>
                </c:pt>
                <c:pt idx="2085">
                  <c:v>25.677999999999997</c:v>
                </c:pt>
                <c:pt idx="2086">
                  <c:v>25.681999999999999</c:v>
                </c:pt>
                <c:pt idx="2087">
                  <c:v>25.692</c:v>
                </c:pt>
                <c:pt idx="2088">
                  <c:v>25.687999999999999</c:v>
                </c:pt>
                <c:pt idx="2089">
                  <c:v>25.7</c:v>
                </c:pt>
                <c:pt idx="2090">
                  <c:v>25.693999999999999</c:v>
                </c:pt>
                <c:pt idx="2091">
                  <c:v>25.687999999999999</c:v>
                </c:pt>
                <c:pt idx="2092">
                  <c:v>25.7</c:v>
                </c:pt>
                <c:pt idx="2093">
                  <c:v>25.692</c:v>
                </c:pt>
                <c:pt idx="2094">
                  <c:v>25.695999999999987</c:v>
                </c:pt>
                <c:pt idx="2095">
                  <c:v>25.693999999999999</c:v>
                </c:pt>
                <c:pt idx="2096">
                  <c:v>25.695999999999987</c:v>
                </c:pt>
                <c:pt idx="2097">
                  <c:v>25.692999999999987</c:v>
                </c:pt>
                <c:pt idx="2098">
                  <c:v>25.683999999999987</c:v>
                </c:pt>
                <c:pt idx="2099">
                  <c:v>25.686</c:v>
                </c:pt>
                <c:pt idx="2100">
                  <c:v>25.692999999999987</c:v>
                </c:pt>
                <c:pt idx="2101">
                  <c:v>25.681999999999999</c:v>
                </c:pt>
                <c:pt idx="2102">
                  <c:v>25.686</c:v>
                </c:pt>
                <c:pt idx="2103">
                  <c:v>25.684999999999999</c:v>
                </c:pt>
                <c:pt idx="2104">
                  <c:v>25.689</c:v>
                </c:pt>
                <c:pt idx="2105">
                  <c:v>25.683</c:v>
                </c:pt>
                <c:pt idx="2106">
                  <c:v>25.680999999999987</c:v>
                </c:pt>
                <c:pt idx="2107">
                  <c:v>25.680999999999987</c:v>
                </c:pt>
                <c:pt idx="2108">
                  <c:v>25.686</c:v>
                </c:pt>
                <c:pt idx="2109">
                  <c:v>25.686</c:v>
                </c:pt>
                <c:pt idx="2110">
                  <c:v>25.690999999999999</c:v>
                </c:pt>
                <c:pt idx="2111">
                  <c:v>25.683</c:v>
                </c:pt>
                <c:pt idx="2112">
                  <c:v>25.689</c:v>
                </c:pt>
                <c:pt idx="2113">
                  <c:v>25.686999999999987</c:v>
                </c:pt>
                <c:pt idx="2114">
                  <c:v>25.692999999999987</c:v>
                </c:pt>
                <c:pt idx="2115">
                  <c:v>25.701999999999988</c:v>
                </c:pt>
                <c:pt idx="2116">
                  <c:v>25.7</c:v>
                </c:pt>
                <c:pt idx="2117">
                  <c:v>25.707999999999988</c:v>
                </c:pt>
                <c:pt idx="2118">
                  <c:v>25.713999999999999</c:v>
                </c:pt>
                <c:pt idx="2119">
                  <c:v>25.72</c:v>
                </c:pt>
                <c:pt idx="2120">
                  <c:v>25.724999999999987</c:v>
                </c:pt>
                <c:pt idx="2121">
                  <c:v>25.734999999999999</c:v>
                </c:pt>
                <c:pt idx="2122">
                  <c:v>25.744</c:v>
                </c:pt>
                <c:pt idx="2123">
                  <c:v>25.75</c:v>
                </c:pt>
                <c:pt idx="2124">
                  <c:v>25.753999999999987</c:v>
                </c:pt>
                <c:pt idx="2125">
                  <c:v>25.76599999999997</c:v>
                </c:pt>
                <c:pt idx="2126">
                  <c:v>25.767999999999986</c:v>
                </c:pt>
                <c:pt idx="2127">
                  <c:v>25.776999999999987</c:v>
                </c:pt>
                <c:pt idx="2128">
                  <c:v>25.779999999999987</c:v>
                </c:pt>
                <c:pt idx="2129">
                  <c:v>25.785999999999969</c:v>
                </c:pt>
                <c:pt idx="2130">
                  <c:v>25.785999999999969</c:v>
                </c:pt>
                <c:pt idx="2131">
                  <c:v>25.792999999999989</c:v>
                </c:pt>
                <c:pt idx="2132">
                  <c:v>25.797999999999988</c:v>
                </c:pt>
                <c:pt idx="2133">
                  <c:v>25.798999999999989</c:v>
                </c:pt>
                <c:pt idx="2134">
                  <c:v>25.808999999999987</c:v>
                </c:pt>
                <c:pt idx="2135">
                  <c:v>25.803999999999988</c:v>
                </c:pt>
                <c:pt idx="2136">
                  <c:v>25.805</c:v>
                </c:pt>
                <c:pt idx="2137">
                  <c:v>25.81000000000002</c:v>
                </c:pt>
                <c:pt idx="2138">
                  <c:v>25.815999999999999</c:v>
                </c:pt>
                <c:pt idx="2139">
                  <c:v>25.811999999999998</c:v>
                </c:pt>
                <c:pt idx="2140">
                  <c:v>25.814000000000021</c:v>
                </c:pt>
                <c:pt idx="2141">
                  <c:v>25.824999999999999</c:v>
                </c:pt>
                <c:pt idx="2142">
                  <c:v>25.831000000000021</c:v>
                </c:pt>
                <c:pt idx="2143">
                  <c:v>25.837000000000021</c:v>
                </c:pt>
                <c:pt idx="2144">
                  <c:v>25.843999999999987</c:v>
                </c:pt>
                <c:pt idx="2145">
                  <c:v>25.846</c:v>
                </c:pt>
                <c:pt idx="2146">
                  <c:v>25.850999999999999</c:v>
                </c:pt>
                <c:pt idx="2147">
                  <c:v>25.849</c:v>
                </c:pt>
                <c:pt idx="2148">
                  <c:v>25.860999999999986</c:v>
                </c:pt>
                <c:pt idx="2149">
                  <c:v>25.864999999999988</c:v>
                </c:pt>
                <c:pt idx="2150">
                  <c:v>25.875</c:v>
                </c:pt>
                <c:pt idx="2151">
                  <c:v>25.88</c:v>
                </c:pt>
                <c:pt idx="2152">
                  <c:v>25.885999999999989</c:v>
                </c:pt>
                <c:pt idx="2153">
                  <c:v>25.885999999999989</c:v>
                </c:pt>
                <c:pt idx="2154">
                  <c:v>25.895</c:v>
                </c:pt>
                <c:pt idx="2155">
                  <c:v>25.898999999999987</c:v>
                </c:pt>
                <c:pt idx="2156">
                  <c:v>25.901</c:v>
                </c:pt>
                <c:pt idx="2157">
                  <c:v>25.905999999999974</c:v>
                </c:pt>
                <c:pt idx="2158">
                  <c:v>25.907</c:v>
                </c:pt>
                <c:pt idx="2159">
                  <c:v>25.911999999999999</c:v>
                </c:pt>
                <c:pt idx="2160">
                  <c:v>25.920999999999989</c:v>
                </c:pt>
                <c:pt idx="2161">
                  <c:v>25.927999999999987</c:v>
                </c:pt>
                <c:pt idx="2162">
                  <c:v>25.930999999999987</c:v>
                </c:pt>
                <c:pt idx="2163">
                  <c:v>25.936999999999987</c:v>
                </c:pt>
                <c:pt idx="2164">
                  <c:v>25.942999999999969</c:v>
                </c:pt>
                <c:pt idx="2165">
                  <c:v>25.951999999999988</c:v>
                </c:pt>
                <c:pt idx="2166">
                  <c:v>25.962999999999969</c:v>
                </c:pt>
                <c:pt idx="2167">
                  <c:v>25.965999999999969</c:v>
                </c:pt>
                <c:pt idx="2168">
                  <c:v>25.971</c:v>
                </c:pt>
                <c:pt idx="2169">
                  <c:v>25.977</c:v>
                </c:pt>
                <c:pt idx="2170">
                  <c:v>25.982999999999969</c:v>
                </c:pt>
                <c:pt idx="2171">
                  <c:v>25.987999999999989</c:v>
                </c:pt>
                <c:pt idx="2172">
                  <c:v>25.984999999999989</c:v>
                </c:pt>
                <c:pt idx="2173">
                  <c:v>25.985999999999969</c:v>
                </c:pt>
                <c:pt idx="2174">
                  <c:v>25.982999999999969</c:v>
                </c:pt>
                <c:pt idx="2175">
                  <c:v>25.98699999999997</c:v>
                </c:pt>
                <c:pt idx="2176">
                  <c:v>25.977999999999987</c:v>
                </c:pt>
                <c:pt idx="2177">
                  <c:v>25.979999999999986</c:v>
                </c:pt>
                <c:pt idx="2178">
                  <c:v>25.979999999999986</c:v>
                </c:pt>
                <c:pt idx="2179">
                  <c:v>25.977</c:v>
                </c:pt>
                <c:pt idx="2180">
                  <c:v>25.977</c:v>
                </c:pt>
                <c:pt idx="2181">
                  <c:v>25.974</c:v>
                </c:pt>
                <c:pt idx="2182">
                  <c:v>25.971</c:v>
                </c:pt>
                <c:pt idx="2183">
                  <c:v>25.965999999999969</c:v>
                </c:pt>
                <c:pt idx="2184">
                  <c:v>25.967999999999989</c:v>
                </c:pt>
                <c:pt idx="2185">
                  <c:v>25.975999999999978</c:v>
                </c:pt>
                <c:pt idx="2186">
                  <c:v>25.978999999999989</c:v>
                </c:pt>
                <c:pt idx="2187">
                  <c:v>25.985999999999969</c:v>
                </c:pt>
                <c:pt idx="2188">
                  <c:v>25.994999999999987</c:v>
                </c:pt>
                <c:pt idx="2189">
                  <c:v>26.003999999999987</c:v>
                </c:pt>
                <c:pt idx="2190">
                  <c:v>26.009999999999987</c:v>
                </c:pt>
                <c:pt idx="2191">
                  <c:v>26.012</c:v>
                </c:pt>
                <c:pt idx="2192">
                  <c:v>26.026</c:v>
                </c:pt>
                <c:pt idx="2193">
                  <c:v>26.029999999999987</c:v>
                </c:pt>
                <c:pt idx="2194">
                  <c:v>26.042999999999989</c:v>
                </c:pt>
                <c:pt idx="2195">
                  <c:v>26.055999999999987</c:v>
                </c:pt>
                <c:pt idx="2196">
                  <c:v>26.061999999999987</c:v>
                </c:pt>
                <c:pt idx="2197">
                  <c:v>26.068999999999978</c:v>
                </c:pt>
                <c:pt idx="2198">
                  <c:v>26.075999999999986</c:v>
                </c:pt>
                <c:pt idx="2199">
                  <c:v>26.078999999999986</c:v>
                </c:pt>
                <c:pt idx="2200">
                  <c:v>26.091999999999999</c:v>
                </c:pt>
                <c:pt idx="2201">
                  <c:v>26.096</c:v>
                </c:pt>
                <c:pt idx="2202">
                  <c:v>26.108999999999988</c:v>
                </c:pt>
                <c:pt idx="2203">
                  <c:v>26.119000000000021</c:v>
                </c:pt>
                <c:pt idx="2204">
                  <c:v>26.126999999999999</c:v>
                </c:pt>
                <c:pt idx="2205">
                  <c:v>26.131999999999998</c:v>
                </c:pt>
                <c:pt idx="2206">
                  <c:v>26.140999999999988</c:v>
                </c:pt>
                <c:pt idx="2207">
                  <c:v>26.142999999999986</c:v>
                </c:pt>
                <c:pt idx="2208">
                  <c:v>26.152999999999999</c:v>
                </c:pt>
                <c:pt idx="2209">
                  <c:v>26.163</c:v>
                </c:pt>
                <c:pt idx="2210">
                  <c:v>26.170999999999999</c:v>
                </c:pt>
                <c:pt idx="2211">
                  <c:v>26.170999999999999</c:v>
                </c:pt>
                <c:pt idx="2212">
                  <c:v>26.178999999999988</c:v>
                </c:pt>
                <c:pt idx="2213">
                  <c:v>26.181999999999999</c:v>
                </c:pt>
                <c:pt idx="2214">
                  <c:v>26.195999999999987</c:v>
                </c:pt>
                <c:pt idx="2215">
                  <c:v>26.196999999999999</c:v>
                </c:pt>
                <c:pt idx="2216">
                  <c:v>26.204999999999988</c:v>
                </c:pt>
                <c:pt idx="2217">
                  <c:v>26.215</c:v>
                </c:pt>
                <c:pt idx="2218">
                  <c:v>26.218999999999987</c:v>
                </c:pt>
                <c:pt idx="2219">
                  <c:v>26.231999999999999</c:v>
                </c:pt>
                <c:pt idx="2220">
                  <c:v>26.238999999999987</c:v>
                </c:pt>
                <c:pt idx="2221">
                  <c:v>26.247999999999987</c:v>
                </c:pt>
                <c:pt idx="2222">
                  <c:v>26.256</c:v>
                </c:pt>
                <c:pt idx="2223">
                  <c:v>26.26599999999997</c:v>
                </c:pt>
                <c:pt idx="2224">
                  <c:v>26.274999999999999</c:v>
                </c:pt>
                <c:pt idx="2225">
                  <c:v>26.282999999999969</c:v>
                </c:pt>
                <c:pt idx="2226">
                  <c:v>26.291</c:v>
                </c:pt>
                <c:pt idx="2227">
                  <c:v>26.305</c:v>
                </c:pt>
                <c:pt idx="2228">
                  <c:v>26.31000000000002</c:v>
                </c:pt>
                <c:pt idx="2229">
                  <c:v>26.321999999999999</c:v>
                </c:pt>
                <c:pt idx="2230">
                  <c:v>26.321999999999999</c:v>
                </c:pt>
                <c:pt idx="2231">
                  <c:v>26.331000000000021</c:v>
                </c:pt>
                <c:pt idx="2232">
                  <c:v>26.335999999999999</c:v>
                </c:pt>
                <c:pt idx="2233">
                  <c:v>26.337999999999997</c:v>
                </c:pt>
                <c:pt idx="2234">
                  <c:v>26.341999999999999</c:v>
                </c:pt>
                <c:pt idx="2235">
                  <c:v>26.349</c:v>
                </c:pt>
                <c:pt idx="2236">
                  <c:v>26.355999999999987</c:v>
                </c:pt>
                <c:pt idx="2237">
                  <c:v>26.353999999999999</c:v>
                </c:pt>
                <c:pt idx="2238">
                  <c:v>26.358999999999988</c:v>
                </c:pt>
                <c:pt idx="2239">
                  <c:v>26.361999999999988</c:v>
                </c:pt>
                <c:pt idx="2240">
                  <c:v>26.366999999999987</c:v>
                </c:pt>
                <c:pt idx="2241">
                  <c:v>26.366999999999987</c:v>
                </c:pt>
                <c:pt idx="2242">
                  <c:v>26.373999999999999</c:v>
                </c:pt>
                <c:pt idx="2243">
                  <c:v>26.373999999999999</c:v>
                </c:pt>
                <c:pt idx="2244">
                  <c:v>26.373999999999999</c:v>
                </c:pt>
                <c:pt idx="2245">
                  <c:v>26.375999999999987</c:v>
                </c:pt>
                <c:pt idx="2246">
                  <c:v>26.375999999999987</c:v>
                </c:pt>
                <c:pt idx="2247">
                  <c:v>26.382999999999978</c:v>
                </c:pt>
                <c:pt idx="2248">
                  <c:v>26.378999999999987</c:v>
                </c:pt>
                <c:pt idx="2249">
                  <c:v>26.382999999999978</c:v>
                </c:pt>
                <c:pt idx="2250">
                  <c:v>26.382999999999978</c:v>
                </c:pt>
                <c:pt idx="2251">
                  <c:v>26.378999999999987</c:v>
                </c:pt>
                <c:pt idx="2252">
                  <c:v>26.381</c:v>
                </c:pt>
                <c:pt idx="2253">
                  <c:v>26.389999999999986</c:v>
                </c:pt>
                <c:pt idx="2254">
                  <c:v>26.390999999999988</c:v>
                </c:pt>
                <c:pt idx="2255">
                  <c:v>26.398</c:v>
                </c:pt>
                <c:pt idx="2256">
                  <c:v>26.404</c:v>
                </c:pt>
                <c:pt idx="2257">
                  <c:v>26.408999999999974</c:v>
                </c:pt>
                <c:pt idx="2258">
                  <c:v>26.41</c:v>
                </c:pt>
                <c:pt idx="2259">
                  <c:v>26.419999999999987</c:v>
                </c:pt>
                <c:pt idx="2260">
                  <c:v>26.424999999999986</c:v>
                </c:pt>
                <c:pt idx="2261">
                  <c:v>26.431999999999999</c:v>
                </c:pt>
                <c:pt idx="2262">
                  <c:v>26.433</c:v>
                </c:pt>
                <c:pt idx="2263">
                  <c:v>26.433</c:v>
                </c:pt>
                <c:pt idx="2264">
                  <c:v>26.436</c:v>
                </c:pt>
                <c:pt idx="2265">
                  <c:v>26.444999999999986</c:v>
                </c:pt>
                <c:pt idx="2266">
                  <c:v>26.451999999999988</c:v>
                </c:pt>
                <c:pt idx="2267">
                  <c:v>26.447999999999986</c:v>
                </c:pt>
                <c:pt idx="2268">
                  <c:v>26.456</c:v>
                </c:pt>
                <c:pt idx="2269">
                  <c:v>26.47</c:v>
                </c:pt>
                <c:pt idx="2270">
                  <c:v>26.477</c:v>
                </c:pt>
                <c:pt idx="2271">
                  <c:v>26.491</c:v>
                </c:pt>
                <c:pt idx="2272">
                  <c:v>26.501999999999999</c:v>
                </c:pt>
                <c:pt idx="2273">
                  <c:v>26.516999999999999</c:v>
                </c:pt>
                <c:pt idx="2274">
                  <c:v>26.530999999999999</c:v>
                </c:pt>
                <c:pt idx="2275">
                  <c:v>26.542999999999989</c:v>
                </c:pt>
                <c:pt idx="2276">
                  <c:v>26.552</c:v>
                </c:pt>
                <c:pt idx="2277">
                  <c:v>26.561999999999987</c:v>
                </c:pt>
                <c:pt idx="2278">
                  <c:v>26.571999999999999</c:v>
                </c:pt>
                <c:pt idx="2279">
                  <c:v>26.577999999999999</c:v>
                </c:pt>
                <c:pt idx="2280">
                  <c:v>26.587</c:v>
                </c:pt>
                <c:pt idx="2281">
                  <c:v>26.59</c:v>
                </c:pt>
                <c:pt idx="2282">
                  <c:v>26.587</c:v>
                </c:pt>
                <c:pt idx="2283">
                  <c:v>26.588999999999974</c:v>
                </c:pt>
                <c:pt idx="2284">
                  <c:v>26.587999999999987</c:v>
                </c:pt>
                <c:pt idx="2285">
                  <c:v>26.58299999999997</c:v>
                </c:pt>
                <c:pt idx="2286">
                  <c:v>26.584</c:v>
                </c:pt>
                <c:pt idx="2287">
                  <c:v>26.578999999999986</c:v>
                </c:pt>
                <c:pt idx="2288">
                  <c:v>26.581999999999987</c:v>
                </c:pt>
                <c:pt idx="2289">
                  <c:v>26.58</c:v>
                </c:pt>
                <c:pt idx="2290">
                  <c:v>26.584999999999987</c:v>
                </c:pt>
                <c:pt idx="2291">
                  <c:v>26.58299999999997</c:v>
                </c:pt>
                <c:pt idx="2292">
                  <c:v>26.571999999999999</c:v>
                </c:pt>
                <c:pt idx="2293">
                  <c:v>26.581999999999987</c:v>
                </c:pt>
                <c:pt idx="2294">
                  <c:v>26.573</c:v>
                </c:pt>
                <c:pt idx="2295">
                  <c:v>26.573</c:v>
                </c:pt>
                <c:pt idx="2296">
                  <c:v>26.581999999999987</c:v>
                </c:pt>
                <c:pt idx="2297">
                  <c:v>26.591999999999999</c:v>
                </c:pt>
                <c:pt idx="2298">
                  <c:v>26.594999999999999</c:v>
                </c:pt>
                <c:pt idx="2299">
                  <c:v>26.602</c:v>
                </c:pt>
                <c:pt idx="2300">
                  <c:v>26.610000000000021</c:v>
                </c:pt>
                <c:pt idx="2301">
                  <c:v>26.61800000000002</c:v>
                </c:pt>
                <c:pt idx="2302">
                  <c:v>26.628</c:v>
                </c:pt>
                <c:pt idx="2303">
                  <c:v>26.631000000000022</c:v>
                </c:pt>
                <c:pt idx="2304">
                  <c:v>26.638999999999999</c:v>
                </c:pt>
                <c:pt idx="2305">
                  <c:v>26.637000000000022</c:v>
                </c:pt>
                <c:pt idx="2306">
                  <c:v>26.639999999999997</c:v>
                </c:pt>
                <c:pt idx="2307">
                  <c:v>26.637000000000022</c:v>
                </c:pt>
                <c:pt idx="2308">
                  <c:v>26.637999999999998</c:v>
                </c:pt>
                <c:pt idx="2309">
                  <c:v>26.640999999999988</c:v>
                </c:pt>
                <c:pt idx="2310">
                  <c:v>26.643999999999988</c:v>
                </c:pt>
                <c:pt idx="2311">
                  <c:v>26.643999999999988</c:v>
                </c:pt>
                <c:pt idx="2312">
                  <c:v>26.658999999999999</c:v>
                </c:pt>
                <c:pt idx="2313">
                  <c:v>26.654999999999998</c:v>
                </c:pt>
                <c:pt idx="2314">
                  <c:v>26.663</c:v>
                </c:pt>
                <c:pt idx="2315">
                  <c:v>26.672999999999988</c:v>
                </c:pt>
                <c:pt idx="2316">
                  <c:v>26.683999999999987</c:v>
                </c:pt>
                <c:pt idx="2317">
                  <c:v>26.692</c:v>
                </c:pt>
                <c:pt idx="2318">
                  <c:v>26.704999999999988</c:v>
                </c:pt>
                <c:pt idx="2319">
                  <c:v>26.710999999999999</c:v>
                </c:pt>
                <c:pt idx="2320">
                  <c:v>26.716999999999999</c:v>
                </c:pt>
                <c:pt idx="2321">
                  <c:v>26.728999999999989</c:v>
                </c:pt>
                <c:pt idx="2322">
                  <c:v>26.744</c:v>
                </c:pt>
                <c:pt idx="2323">
                  <c:v>26.741999999999987</c:v>
                </c:pt>
                <c:pt idx="2324">
                  <c:v>26.745999999999974</c:v>
                </c:pt>
                <c:pt idx="2325">
                  <c:v>26.750999999999987</c:v>
                </c:pt>
                <c:pt idx="2326">
                  <c:v>26.759</c:v>
                </c:pt>
                <c:pt idx="2327">
                  <c:v>26.760999999999989</c:v>
                </c:pt>
                <c:pt idx="2328">
                  <c:v>26.761999999999986</c:v>
                </c:pt>
                <c:pt idx="2329">
                  <c:v>26.757999999999999</c:v>
                </c:pt>
                <c:pt idx="2330">
                  <c:v>26.767999999999986</c:v>
                </c:pt>
                <c:pt idx="2331">
                  <c:v>26.773999999999987</c:v>
                </c:pt>
                <c:pt idx="2332">
                  <c:v>26.776999999999987</c:v>
                </c:pt>
                <c:pt idx="2333">
                  <c:v>26.783999999999974</c:v>
                </c:pt>
                <c:pt idx="2334">
                  <c:v>26.786999999999974</c:v>
                </c:pt>
                <c:pt idx="2335">
                  <c:v>26.797999999999988</c:v>
                </c:pt>
                <c:pt idx="2336">
                  <c:v>26.805999999999987</c:v>
                </c:pt>
                <c:pt idx="2337">
                  <c:v>26.81000000000002</c:v>
                </c:pt>
                <c:pt idx="2338">
                  <c:v>26.82</c:v>
                </c:pt>
                <c:pt idx="2339">
                  <c:v>26.830000000000005</c:v>
                </c:pt>
                <c:pt idx="2340">
                  <c:v>26.837000000000021</c:v>
                </c:pt>
                <c:pt idx="2341">
                  <c:v>26.846</c:v>
                </c:pt>
                <c:pt idx="2342">
                  <c:v>26.860999999999986</c:v>
                </c:pt>
                <c:pt idx="2343">
                  <c:v>26.858999999999988</c:v>
                </c:pt>
                <c:pt idx="2344">
                  <c:v>26.860999999999986</c:v>
                </c:pt>
                <c:pt idx="2345">
                  <c:v>26.86</c:v>
                </c:pt>
                <c:pt idx="2346">
                  <c:v>26.867999999999999</c:v>
                </c:pt>
                <c:pt idx="2347">
                  <c:v>26.861999999999988</c:v>
                </c:pt>
                <c:pt idx="2348">
                  <c:v>26.870999999999999</c:v>
                </c:pt>
                <c:pt idx="2349">
                  <c:v>26.869999999999987</c:v>
                </c:pt>
                <c:pt idx="2350">
                  <c:v>26.869999999999987</c:v>
                </c:pt>
                <c:pt idx="2351">
                  <c:v>26.875</c:v>
                </c:pt>
                <c:pt idx="2352">
                  <c:v>26.869999999999987</c:v>
                </c:pt>
                <c:pt idx="2353">
                  <c:v>26.875999999999987</c:v>
                </c:pt>
                <c:pt idx="2354">
                  <c:v>26.881</c:v>
                </c:pt>
                <c:pt idx="2355">
                  <c:v>26.884</c:v>
                </c:pt>
                <c:pt idx="2356">
                  <c:v>26.881</c:v>
                </c:pt>
                <c:pt idx="2357">
                  <c:v>26.885999999999989</c:v>
                </c:pt>
                <c:pt idx="2358">
                  <c:v>26.891999999999999</c:v>
                </c:pt>
                <c:pt idx="2359">
                  <c:v>26.898</c:v>
                </c:pt>
                <c:pt idx="2360">
                  <c:v>26.901</c:v>
                </c:pt>
                <c:pt idx="2361">
                  <c:v>26.907999999999987</c:v>
                </c:pt>
                <c:pt idx="2362">
                  <c:v>26.907</c:v>
                </c:pt>
                <c:pt idx="2363">
                  <c:v>26.919</c:v>
                </c:pt>
                <c:pt idx="2364">
                  <c:v>26.919999999999987</c:v>
                </c:pt>
                <c:pt idx="2365">
                  <c:v>26.913</c:v>
                </c:pt>
                <c:pt idx="2366">
                  <c:v>26.92599999999997</c:v>
                </c:pt>
                <c:pt idx="2367">
                  <c:v>26.930999999999987</c:v>
                </c:pt>
                <c:pt idx="2368">
                  <c:v>26.942999999999969</c:v>
                </c:pt>
                <c:pt idx="2369">
                  <c:v>26.947999999999986</c:v>
                </c:pt>
                <c:pt idx="2370">
                  <c:v>26.957999999999988</c:v>
                </c:pt>
                <c:pt idx="2371">
                  <c:v>26.963999999999974</c:v>
                </c:pt>
                <c:pt idx="2372">
                  <c:v>26.975999999999978</c:v>
                </c:pt>
                <c:pt idx="2373">
                  <c:v>26.979999999999986</c:v>
                </c:pt>
                <c:pt idx="2374">
                  <c:v>26.988999999999969</c:v>
                </c:pt>
                <c:pt idx="2375">
                  <c:v>27.001999999999999</c:v>
                </c:pt>
                <c:pt idx="2376">
                  <c:v>27.000999999999987</c:v>
                </c:pt>
                <c:pt idx="2377">
                  <c:v>27.012999999999987</c:v>
                </c:pt>
                <c:pt idx="2378">
                  <c:v>27.013999999999999</c:v>
                </c:pt>
                <c:pt idx="2379">
                  <c:v>27.012999999999987</c:v>
                </c:pt>
                <c:pt idx="2380">
                  <c:v>27.016999999999999</c:v>
                </c:pt>
                <c:pt idx="2381">
                  <c:v>27.021999999999988</c:v>
                </c:pt>
                <c:pt idx="2382">
                  <c:v>27.026999999999987</c:v>
                </c:pt>
                <c:pt idx="2383">
                  <c:v>27.020999999999987</c:v>
                </c:pt>
                <c:pt idx="2384">
                  <c:v>27.020999999999987</c:v>
                </c:pt>
                <c:pt idx="2385">
                  <c:v>27.017999999999997</c:v>
                </c:pt>
                <c:pt idx="2386">
                  <c:v>27.02</c:v>
                </c:pt>
                <c:pt idx="2387">
                  <c:v>27.017999999999997</c:v>
                </c:pt>
                <c:pt idx="2388">
                  <c:v>27.014999999999997</c:v>
                </c:pt>
                <c:pt idx="2389">
                  <c:v>27.020999999999987</c:v>
                </c:pt>
                <c:pt idx="2390">
                  <c:v>27.023</c:v>
                </c:pt>
                <c:pt idx="2391">
                  <c:v>27.020999999999987</c:v>
                </c:pt>
                <c:pt idx="2392">
                  <c:v>27.032</c:v>
                </c:pt>
                <c:pt idx="2393">
                  <c:v>27.032999999999987</c:v>
                </c:pt>
                <c:pt idx="2394">
                  <c:v>27.04</c:v>
                </c:pt>
                <c:pt idx="2395">
                  <c:v>27.047999999999988</c:v>
                </c:pt>
                <c:pt idx="2396">
                  <c:v>27.052999999999987</c:v>
                </c:pt>
                <c:pt idx="2397">
                  <c:v>27.056999999999999</c:v>
                </c:pt>
                <c:pt idx="2398">
                  <c:v>27.061</c:v>
                </c:pt>
                <c:pt idx="2399">
                  <c:v>27.061999999999987</c:v>
                </c:pt>
                <c:pt idx="2400">
                  <c:v>27.065999999999974</c:v>
                </c:pt>
                <c:pt idx="2401">
                  <c:v>27.07</c:v>
                </c:pt>
                <c:pt idx="2402">
                  <c:v>27.073999999999987</c:v>
                </c:pt>
                <c:pt idx="2403">
                  <c:v>27.070999999999987</c:v>
                </c:pt>
                <c:pt idx="2404">
                  <c:v>27.073</c:v>
                </c:pt>
                <c:pt idx="2405">
                  <c:v>27.075999999999986</c:v>
                </c:pt>
                <c:pt idx="2406">
                  <c:v>27.074999999999999</c:v>
                </c:pt>
                <c:pt idx="2407">
                  <c:v>27.075999999999986</c:v>
                </c:pt>
                <c:pt idx="2408">
                  <c:v>27.08299999999997</c:v>
                </c:pt>
                <c:pt idx="2409">
                  <c:v>27.087999999999987</c:v>
                </c:pt>
                <c:pt idx="2410">
                  <c:v>27.091999999999999</c:v>
                </c:pt>
                <c:pt idx="2411">
                  <c:v>27.091999999999999</c:v>
                </c:pt>
                <c:pt idx="2412">
                  <c:v>27.107999999999997</c:v>
                </c:pt>
                <c:pt idx="2413">
                  <c:v>27.111999999999998</c:v>
                </c:pt>
                <c:pt idx="2414">
                  <c:v>27.122999999999987</c:v>
                </c:pt>
                <c:pt idx="2415">
                  <c:v>27.137000000000022</c:v>
                </c:pt>
                <c:pt idx="2416">
                  <c:v>27.137000000000022</c:v>
                </c:pt>
                <c:pt idx="2417">
                  <c:v>27.137999999999998</c:v>
                </c:pt>
                <c:pt idx="2418">
                  <c:v>27.148999999999987</c:v>
                </c:pt>
                <c:pt idx="2419">
                  <c:v>27.15000000000002</c:v>
                </c:pt>
                <c:pt idx="2420">
                  <c:v>27.163</c:v>
                </c:pt>
                <c:pt idx="2421">
                  <c:v>27.167999999999999</c:v>
                </c:pt>
                <c:pt idx="2422">
                  <c:v>27.166999999999987</c:v>
                </c:pt>
                <c:pt idx="2423">
                  <c:v>27.171999999999997</c:v>
                </c:pt>
                <c:pt idx="2424">
                  <c:v>27.171999999999997</c:v>
                </c:pt>
                <c:pt idx="2425">
                  <c:v>27.172999999999988</c:v>
                </c:pt>
                <c:pt idx="2426">
                  <c:v>27.183</c:v>
                </c:pt>
                <c:pt idx="2427">
                  <c:v>27.178999999999988</c:v>
                </c:pt>
                <c:pt idx="2428">
                  <c:v>27.172999999999988</c:v>
                </c:pt>
                <c:pt idx="2429">
                  <c:v>27.166999999999987</c:v>
                </c:pt>
                <c:pt idx="2430">
                  <c:v>27.171999999999997</c:v>
                </c:pt>
                <c:pt idx="2431">
                  <c:v>27.166999999999987</c:v>
                </c:pt>
                <c:pt idx="2432">
                  <c:v>27.16</c:v>
                </c:pt>
                <c:pt idx="2433">
                  <c:v>27.164999999999999</c:v>
                </c:pt>
                <c:pt idx="2434">
                  <c:v>27.16</c:v>
                </c:pt>
                <c:pt idx="2435">
                  <c:v>27.164999999999999</c:v>
                </c:pt>
                <c:pt idx="2436">
                  <c:v>27.167999999999999</c:v>
                </c:pt>
                <c:pt idx="2437">
                  <c:v>27.169</c:v>
                </c:pt>
                <c:pt idx="2438">
                  <c:v>27.167999999999999</c:v>
                </c:pt>
                <c:pt idx="2439">
                  <c:v>27.173999999999999</c:v>
                </c:pt>
                <c:pt idx="2440">
                  <c:v>27.169999999999987</c:v>
                </c:pt>
                <c:pt idx="2441">
                  <c:v>27.177999999999997</c:v>
                </c:pt>
                <c:pt idx="2442">
                  <c:v>27.18</c:v>
                </c:pt>
                <c:pt idx="2443">
                  <c:v>27.181999999999999</c:v>
                </c:pt>
                <c:pt idx="2444">
                  <c:v>27.189</c:v>
                </c:pt>
                <c:pt idx="2445">
                  <c:v>27.190999999999999</c:v>
                </c:pt>
                <c:pt idx="2446">
                  <c:v>27.195999999999987</c:v>
                </c:pt>
                <c:pt idx="2447">
                  <c:v>27.192</c:v>
                </c:pt>
                <c:pt idx="2448">
                  <c:v>27.202999999999989</c:v>
                </c:pt>
                <c:pt idx="2449">
                  <c:v>27.206999999999987</c:v>
                </c:pt>
                <c:pt idx="2450">
                  <c:v>27.206999999999987</c:v>
                </c:pt>
                <c:pt idx="2451">
                  <c:v>27.213999999999999</c:v>
                </c:pt>
                <c:pt idx="2452">
                  <c:v>27.215999999999987</c:v>
                </c:pt>
                <c:pt idx="2453">
                  <c:v>27.224999999999987</c:v>
                </c:pt>
                <c:pt idx="2454">
                  <c:v>27.234999999999999</c:v>
                </c:pt>
                <c:pt idx="2455">
                  <c:v>27.241999999999987</c:v>
                </c:pt>
                <c:pt idx="2456">
                  <c:v>27.244999999999987</c:v>
                </c:pt>
                <c:pt idx="2457">
                  <c:v>27.253</c:v>
                </c:pt>
                <c:pt idx="2458">
                  <c:v>27.266999999999989</c:v>
                </c:pt>
                <c:pt idx="2459">
                  <c:v>27.274999999999999</c:v>
                </c:pt>
                <c:pt idx="2460">
                  <c:v>27.281999999999989</c:v>
                </c:pt>
                <c:pt idx="2461">
                  <c:v>27.294</c:v>
                </c:pt>
                <c:pt idx="2462">
                  <c:v>27.302</c:v>
                </c:pt>
                <c:pt idx="2463">
                  <c:v>27.305999999999987</c:v>
                </c:pt>
                <c:pt idx="2464">
                  <c:v>27.317999999999998</c:v>
                </c:pt>
                <c:pt idx="2465">
                  <c:v>27.327999999999999</c:v>
                </c:pt>
                <c:pt idx="2466">
                  <c:v>27.334999999999997</c:v>
                </c:pt>
                <c:pt idx="2467">
                  <c:v>27.347999999999999</c:v>
                </c:pt>
                <c:pt idx="2468">
                  <c:v>27.355</c:v>
                </c:pt>
                <c:pt idx="2469">
                  <c:v>27.357999999999997</c:v>
                </c:pt>
                <c:pt idx="2470">
                  <c:v>27.36</c:v>
                </c:pt>
                <c:pt idx="2471">
                  <c:v>27.363999999999987</c:v>
                </c:pt>
                <c:pt idx="2472">
                  <c:v>27.36</c:v>
                </c:pt>
                <c:pt idx="2473">
                  <c:v>27.358999999999988</c:v>
                </c:pt>
                <c:pt idx="2474">
                  <c:v>27.366</c:v>
                </c:pt>
                <c:pt idx="2475">
                  <c:v>27.36</c:v>
                </c:pt>
                <c:pt idx="2476">
                  <c:v>27.363999999999987</c:v>
                </c:pt>
                <c:pt idx="2477">
                  <c:v>27.367999999999999</c:v>
                </c:pt>
                <c:pt idx="2478">
                  <c:v>27.366</c:v>
                </c:pt>
                <c:pt idx="2479">
                  <c:v>27.369999999999987</c:v>
                </c:pt>
                <c:pt idx="2480">
                  <c:v>27.375999999999987</c:v>
                </c:pt>
                <c:pt idx="2481">
                  <c:v>27.384</c:v>
                </c:pt>
                <c:pt idx="2482">
                  <c:v>27.391999999999999</c:v>
                </c:pt>
                <c:pt idx="2483">
                  <c:v>27.405999999999974</c:v>
                </c:pt>
                <c:pt idx="2484">
                  <c:v>27.410999999999987</c:v>
                </c:pt>
                <c:pt idx="2485">
                  <c:v>27.416999999999987</c:v>
                </c:pt>
                <c:pt idx="2486">
                  <c:v>27.43</c:v>
                </c:pt>
                <c:pt idx="2487">
                  <c:v>27.430999999999987</c:v>
                </c:pt>
                <c:pt idx="2488">
                  <c:v>27.440999999999974</c:v>
                </c:pt>
                <c:pt idx="2489">
                  <c:v>27.440999999999974</c:v>
                </c:pt>
                <c:pt idx="2490">
                  <c:v>27.453999999999986</c:v>
                </c:pt>
                <c:pt idx="2491">
                  <c:v>27.453999999999986</c:v>
                </c:pt>
                <c:pt idx="2492">
                  <c:v>27.461999999999989</c:v>
                </c:pt>
                <c:pt idx="2493">
                  <c:v>27.467999999999989</c:v>
                </c:pt>
                <c:pt idx="2494">
                  <c:v>27.461999999999989</c:v>
                </c:pt>
                <c:pt idx="2495">
                  <c:v>27.468999999999969</c:v>
                </c:pt>
                <c:pt idx="2496">
                  <c:v>27.471999999999987</c:v>
                </c:pt>
                <c:pt idx="2497">
                  <c:v>27.472999999999974</c:v>
                </c:pt>
                <c:pt idx="2498">
                  <c:v>27.471999999999987</c:v>
                </c:pt>
                <c:pt idx="2499">
                  <c:v>27.477999999999987</c:v>
                </c:pt>
                <c:pt idx="2500">
                  <c:v>27.475999999999978</c:v>
                </c:pt>
                <c:pt idx="2501">
                  <c:v>27.479999999999986</c:v>
                </c:pt>
                <c:pt idx="2502">
                  <c:v>27.487999999999989</c:v>
                </c:pt>
                <c:pt idx="2503">
                  <c:v>27.487999999999989</c:v>
                </c:pt>
                <c:pt idx="2504">
                  <c:v>27.488999999999969</c:v>
                </c:pt>
                <c:pt idx="2505">
                  <c:v>27.498999999999974</c:v>
                </c:pt>
                <c:pt idx="2506">
                  <c:v>27.498999999999974</c:v>
                </c:pt>
                <c:pt idx="2507">
                  <c:v>27.512999999999987</c:v>
                </c:pt>
                <c:pt idx="2508">
                  <c:v>27.509999999999987</c:v>
                </c:pt>
                <c:pt idx="2509">
                  <c:v>27.516999999999999</c:v>
                </c:pt>
                <c:pt idx="2510">
                  <c:v>27.513999999999999</c:v>
                </c:pt>
                <c:pt idx="2511">
                  <c:v>27.523</c:v>
                </c:pt>
                <c:pt idx="2512">
                  <c:v>27.532999999999987</c:v>
                </c:pt>
                <c:pt idx="2513">
                  <c:v>27.526999999999987</c:v>
                </c:pt>
                <c:pt idx="2514">
                  <c:v>27.532</c:v>
                </c:pt>
                <c:pt idx="2515">
                  <c:v>27.54</c:v>
                </c:pt>
                <c:pt idx="2516">
                  <c:v>27.54</c:v>
                </c:pt>
                <c:pt idx="2517">
                  <c:v>27.544</c:v>
                </c:pt>
                <c:pt idx="2518">
                  <c:v>27.541999999999987</c:v>
                </c:pt>
                <c:pt idx="2519">
                  <c:v>27.552999999999987</c:v>
                </c:pt>
                <c:pt idx="2520">
                  <c:v>27.552</c:v>
                </c:pt>
                <c:pt idx="2521">
                  <c:v>27.558</c:v>
                </c:pt>
                <c:pt idx="2522">
                  <c:v>27.555999999999987</c:v>
                </c:pt>
                <c:pt idx="2523">
                  <c:v>27.556999999999999</c:v>
                </c:pt>
                <c:pt idx="2524">
                  <c:v>27.556999999999999</c:v>
                </c:pt>
                <c:pt idx="2525">
                  <c:v>27.555999999999987</c:v>
                </c:pt>
                <c:pt idx="2526">
                  <c:v>27.558999999999987</c:v>
                </c:pt>
                <c:pt idx="2527">
                  <c:v>27.556999999999999</c:v>
                </c:pt>
                <c:pt idx="2528">
                  <c:v>27.552999999999987</c:v>
                </c:pt>
                <c:pt idx="2529">
                  <c:v>27.553999999999988</c:v>
                </c:pt>
                <c:pt idx="2530">
                  <c:v>27.553999999999988</c:v>
                </c:pt>
                <c:pt idx="2531">
                  <c:v>27.555</c:v>
                </c:pt>
                <c:pt idx="2532">
                  <c:v>27.552999999999987</c:v>
                </c:pt>
                <c:pt idx="2533">
                  <c:v>27.555999999999987</c:v>
                </c:pt>
                <c:pt idx="2534">
                  <c:v>27.556999999999999</c:v>
                </c:pt>
                <c:pt idx="2535">
                  <c:v>27.552</c:v>
                </c:pt>
                <c:pt idx="2536">
                  <c:v>27.561</c:v>
                </c:pt>
                <c:pt idx="2537">
                  <c:v>27.564999999999987</c:v>
                </c:pt>
                <c:pt idx="2538">
                  <c:v>27.558</c:v>
                </c:pt>
                <c:pt idx="2539">
                  <c:v>27.573</c:v>
                </c:pt>
                <c:pt idx="2540">
                  <c:v>27.581999999999987</c:v>
                </c:pt>
                <c:pt idx="2541">
                  <c:v>27.577999999999999</c:v>
                </c:pt>
                <c:pt idx="2542">
                  <c:v>27.584</c:v>
                </c:pt>
                <c:pt idx="2543">
                  <c:v>27.593</c:v>
                </c:pt>
                <c:pt idx="2544">
                  <c:v>27.602</c:v>
                </c:pt>
                <c:pt idx="2545">
                  <c:v>27.613999999999997</c:v>
                </c:pt>
                <c:pt idx="2546">
                  <c:v>27.620999999999999</c:v>
                </c:pt>
                <c:pt idx="2547">
                  <c:v>27.635999999999999</c:v>
                </c:pt>
                <c:pt idx="2548">
                  <c:v>27.631999999999998</c:v>
                </c:pt>
                <c:pt idx="2549">
                  <c:v>27.637000000000022</c:v>
                </c:pt>
                <c:pt idx="2550">
                  <c:v>27.645</c:v>
                </c:pt>
                <c:pt idx="2551">
                  <c:v>27.648</c:v>
                </c:pt>
                <c:pt idx="2552">
                  <c:v>27.657999999999998</c:v>
                </c:pt>
                <c:pt idx="2553">
                  <c:v>27.667999999999999</c:v>
                </c:pt>
                <c:pt idx="2554">
                  <c:v>27.674999999999997</c:v>
                </c:pt>
                <c:pt idx="2555">
                  <c:v>27.683999999999987</c:v>
                </c:pt>
                <c:pt idx="2556">
                  <c:v>27.695</c:v>
                </c:pt>
                <c:pt idx="2557">
                  <c:v>27.703999999999986</c:v>
                </c:pt>
                <c:pt idx="2558">
                  <c:v>27.709</c:v>
                </c:pt>
                <c:pt idx="2559">
                  <c:v>27.715</c:v>
                </c:pt>
                <c:pt idx="2560">
                  <c:v>27.722999999999974</c:v>
                </c:pt>
                <c:pt idx="2561">
                  <c:v>27.727999999999987</c:v>
                </c:pt>
                <c:pt idx="2562">
                  <c:v>27.734999999999999</c:v>
                </c:pt>
                <c:pt idx="2563">
                  <c:v>27.738</c:v>
                </c:pt>
                <c:pt idx="2564">
                  <c:v>27.742999999999974</c:v>
                </c:pt>
                <c:pt idx="2565">
                  <c:v>27.753</c:v>
                </c:pt>
                <c:pt idx="2566">
                  <c:v>27.747999999999987</c:v>
                </c:pt>
                <c:pt idx="2567">
                  <c:v>27.74</c:v>
                </c:pt>
                <c:pt idx="2568">
                  <c:v>27.753999999999987</c:v>
                </c:pt>
                <c:pt idx="2569">
                  <c:v>27.753999999999987</c:v>
                </c:pt>
                <c:pt idx="2570">
                  <c:v>27.753999999999987</c:v>
                </c:pt>
                <c:pt idx="2571">
                  <c:v>27.753999999999987</c:v>
                </c:pt>
                <c:pt idx="2572">
                  <c:v>27.763999999999989</c:v>
                </c:pt>
                <c:pt idx="2573">
                  <c:v>27.761999999999986</c:v>
                </c:pt>
                <c:pt idx="2574">
                  <c:v>27.76299999999997</c:v>
                </c:pt>
                <c:pt idx="2575">
                  <c:v>27.761999999999986</c:v>
                </c:pt>
                <c:pt idx="2576">
                  <c:v>27.770999999999987</c:v>
                </c:pt>
                <c:pt idx="2577">
                  <c:v>27.774999999999999</c:v>
                </c:pt>
                <c:pt idx="2578">
                  <c:v>27.780999999999974</c:v>
                </c:pt>
                <c:pt idx="2579">
                  <c:v>27.784999999999989</c:v>
                </c:pt>
                <c:pt idx="2580">
                  <c:v>27.786999999999974</c:v>
                </c:pt>
                <c:pt idx="2581">
                  <c:v>27.786999999999974</c:v>
                </c:pt>
                <c:pt idx="2582">
                  <c:v>27.787999999999986</c:v>
                </c:pt>
                <c:pt idx="2583">
                  <c:v>27.791999999999987</c:v>
                </c:pt>
                <c:pt idx="2584">
                  <c:v>27.794999999999987</c:v>
                </c:pt>
                <c:pt idx="2585">
                  <c:v>27.806999999999999</c:v>
                </c:pt>
                <c:pt idx="2586">
                  <c:v>27.800999999999988</c:v>
                </c:pt>
                <c:pt idx="2587">
                  <c:v>27.806999999999999</c:v>
                </c:pt>
                <c:pt idx="2588">
                  <c:v>27.814999999999998</c:v>
                </c:pt>
                <c:pt idx="2589">
                  <c:v>27.814999999999998</c:v>
                </c:pt>
                <c:pt idx="2590">
                  <c:v>27.817000000000021</c:v>
                </c:pt>
                <c:pt idx="2591">
                  <c:v>27.826999999999988</c:v>
                </c:pt>
                <c:pt idx="2592">
                  <c:v>27.835999999999999</c:v>
                </c:pt>
                <c:pt idx="2593">
                  <c:v>27.843999999999987</c:v>
                </c:pt>
                <c:pt idx="2594">
                  <c:v>27.86</c:v>
                </c:pt>
                <c:pt idx="2595">
                  <c:v>27.869</c:v>
                </c:pt>
                <c:pt idx="2596">
                  <c:v>27.872</c:v>
                </c:pt>
                <c:pt idx="2597">
                  <c:v>27.888999999999989</c:v>
                </c:pt>
                <c:pt idx="2598">
                  <c:v>27.907999999999987</c:v>
                </c:pt>
                <c:pt idx="2599">
                  <c:v>27.911999999999999</c:v>
                </c:pt>
                <c:pt idx="2600">
                  <c:v>27.919</c:v>
                </c:pt>
                <c:pt idx="2601">
                  <c:v>27.939999999999987</c:v>
                </c:pt>
                <c:pt idx="2602">
                  <c:v>27.954999999999988</c:v>
                </c:pt>
                <c:pt idx="2603">
                  <c:v>27.971999999999987</c:v>
                </c:pt>
                <c:pt idx="2604">
                  <c:v>27.988999999999969</c:v>
                </c:pt>
                <c:pt idx="2605">
                  <c:v>27.997</c:v>
                </c:pt>
                <c:pt idx="2606">
                  <c:v>28.015999999999988</c:v>
                </c:pt>
                <c:pt idx="2607">
                  <c:v>28.024999999999999</c:v>
                </c:pt>
                <c:pt idx="2608">
                  <c:v>28.038999999999987</c:v>
                </c:pt>
                <c:pt idx="2609">
                  <c:v>28.052999999999987</c:v>
                </c:pt>
                <c:pt idx="2610">
                  <c:v>28.070999999999987</c:v>
                </c:pt>
                <c:pt idx="2611">
                  <c:v>28.075999999999986</c:v>
                </c:pt>
                <c:pt idx="2612">
                  <c:v>28.091999999999999</c:v>
                </c:pt>
                <c:pt idx="2613">
                  <c:v>28.099999999999987</c:v>
                </c:pt>
                <c:pt idx="2614">
                  <c:v>28.105</c:v>
                </c:pt>
                <c:pt idx="2615">
                  <c:v>28.111999999999998</c:v>
                </c:pt>
                <c:pt idx="2616">
                  <c:v>28.113999999999997</c:v>
                </c:pt>
                <c:pt idx="2617">
                  <c:v>28.123999999999999</c:v>
                </c:pt>
                <c:pt idx="2618">
                  <c:v>28.126999999999999</c:v>
                </c:pt>
                <c:pt idx="2619">
                  <c:v>28.131999999999998</c:v>
                </c:pt>
                <c:pt idx="2620">
                  <c:v>28.137999999999998</c:v>
                </c:pt>
                <c:pt idx="2621">
                  <c:v>28.142999999999986</c:v>
                </c:pt>
                <c:pt idx="2622">
                  <c:v>28.148</c:v>
                </c:pt>
                <c:pt idx="2623">
                  <c:v>28.157000000000021</c:v>
                </c:pt>
                <c:pt idx="2624">
                  <c:v>28.157999999999998</c:v>
                </c:pt>
                <c:pt idx="2625">
                  <c:v>28.160999999999987</c:v>
                </c:pt>
                <c:pt idx="2626">
                  <c:v>28.172999999999988</c:v>
                </c:pt>
                <c:pt idx="2627">
                  <c:v>28.174999999999997</c:v>
                </c:pt>
                <c:pt idx="2628">
                  <c:v>28.183</c:v>
                </c:pt>
                <c:pt idx="2629">
                  <c:v>28.193999999999999</c:v>
                </c:pt>
                <c:pt idx="2630">
                  <c:v>28.198</c:v>
                </c:pt>
                <c:pt idx="2631">
                  <c:v>28.210999999999999</c:v>
                </c:pt>
                <c:pt idx="2632">
                  <c:v>28.218</c:v>
                </c:pt>
                <c:pt idx="2633">
                  <c:v>28.218999999999987</c:v>
                </c:pt>
                <c:pt idx="2634">
                  <c:v>28.224</c:v>
                </c:pt>
                <c:pt idx="2635">
                  <c:v>28.224</c:v>
                </c:pt>
                <c:pt idx="2636">
                  <c:v>28.232999999999986</c:v>
                </c:pt>
                <c:pt idx="2637">
                  <c:v>28.232999999999986</c:v>
                </c:pt>
                <c:pt idx="2638">
                  <c:v>28.244999999999987</c:v>
                </c:pt>
                <c:pt idx="2639">
                  <c:v>28.241999999999987</c:v>
                </c:pt>
                <c:pt idx="2640">
                  <c:v>28.244999999999987</c:v>
                </c:pt>
                <c:pt idx="2641">
                  <c:v>28.256999999999987</c:v>
                </c:pt>
                <c:pt idx="2642">
                  <c:v>28.254999999999999</c:v>
                </c:pt>
                <c:pt idx="2643">
                  <c:v>28.259</c:v>
                </c:pt>
                <c:pt idx="2644">
                  <c:v>28.261999999999986</c:v>
                </c:pt>
                <c:pt idx="2645">
                  <c:v>28.26899999999997</c:v>
                </c:pt>
                <c:pt idx="2646">
                  <c:v>28.270999999999987</c:v>
                </c:pt>
                <c:pt idx="2647">
                  <c:v>28.266999999999989</c:v>
                </c:pt>
                <c:pt idx="2648">
                  <c:v>28.28899999999997</c:v>
                </c:pt>
                <c:pt idx="2649">
                  <c:v>28.285999999999969</c:v>
                </c:pt>
                <c:pt idx="2650">
                  <c:v>28.294</c:v>
                </c:pt>
                <c:pt idx="2651">
                  <c:v>28.294999999999987</c:v>
                </c:pt>
                <c:pt idx="2652">
                  <c:v>28.308</c:v>
                </c:pt>
                <c:pt idx="2653">
                  <c:v>28.314000000000021</c:v>
                </c:pt>
                <c:pt idx="2654">
                  <c:v>28.315999999999999</c:v>
                </c:pt>
                <c:pt idx="2655">
                  <c:v>28.323999999999987</c:v>
                </c:pt>
                <c:pt idx="2656">
                  <c:v>28.331000000000021</c:v>
                </c:pt>
                <c:pt idx="2657">
                  <c:v>28.334000000000021</c:v>
                </c:pt>
                <c:pt idx="2658">
                  <c:v>28.340999999999987</c:v>
                </c:pt>
                <c:pt idx="2659">
                  <c:v>28.334999999999997</c:v>
                </c:pt>
                <c:pt idx="2660">
                  <c:v>28.337999999999997</c:v>
                </c:pt>
                <c:pt idx="2661">
                  <c:v>28.337999999999997</c:v>
                </c:pt>
                <c:pt idx="2662">
                  <c:v>28.338999999999999</c:v>
                </c:pt>
                <c:pt idx="2663">
                  <c:v>28.334000000000021</c:v>
                </c:pt>
                <c:pt idx="2664">
                  <c:v>28.337000000000021</c:v>
                </c:pt>
                <c:pt idx="2665">
                  <c:v>28.338999999999999</c:v>
                </c:pt>
                <c:pt idx="2666">
                  <c:v>28.338999999999999</c:v>
                </c:pt>
                <c:pt idx="2667">
                  <c:v>28.330000000000005</c:v>
                </c:pt>
                <c:pt idx="2668">
                  <c:v>28.335999999999999</c:v>
                </c:pt>
                <c:pt idx="2669">
                  <c:v>28.335999999999999</c:v>
                </c:pt>
                <c:pt idx="2670">
                  <c:v>28.338999999999999</c:v>
                </c:pt>
                <c:pt idx="2671">
                  <c:v>28.346</c:v>
                </c:pt>
                <c:pt idx="2672">
                  <c:v>28.352</c:v>
                </c:pt>
                <c:pt idx="2673">
                  <c:v>28.352999999999987</c:v>
                </c:pt>
                <c:pt idx="2674">
                  <c:v>28.349</c:v>
                </c:pt>
                <c:pt idx="2675">
                  <c:v>28.357999999999997</c:v>
                </c:pt>
                <c:pt idx="2676">
                  <c:v>28.360999999999986</c:v>
                </c:pt>
                <c:pt idx="2677">
                  <c:v>28.364999999999988</c:v>
                </c:pt>
                <c:pt idx="2678">
                  <c:v>28.384</c:v>
                </c:pt>
                <c:pt idx="2679">
                  <c:v>28.375999999999987</c:v>
                </c:pt>
                <c:pt idx="2680">
                  <c:v>28.372999999999987</c:v>
                </c:pt>
                <c:pt idx="2681">
                  <c:v>28.384999999999987</c:v>
                </c:pt>
                <c:pt idx="2682">
                  <c:v>28.395</c:v>
                </c:pt>
                <c:pt idx="2683">
                  <c:v>28.404</c:v>
                </c:pt>
                <c:pt idx="2684">
                  <c:v>28.407</c:v>
                </c:pt>
                <c:pt idx="2685">
                  <c:v>28.419</c:v>
                </c:pt>
                <c:pt idx="2686">
                  <c:v>28.419999999999987</c:v>
                </c:pt>
                <c:pt idx="2687">
                  <c:v>28.413999999999987</c:v>
                </c:pt>
                <c:pt idx="2688">
                  <c:v>28.423999999999989</c:v>
                </c:pt>
                <c:pt idx="2689">
                  <c:v>28.421999999999986</c:v>
                </c:pt>
                <c:pt idx="2690">
                  <c:v>28.421999999999986</c:v>
                </c:pt>
                <c:pt idx="2691">
                  <c:v>28.43</c:v>
                </c:pt>
                <c:pt idx="2692">
                  <c:v>28.427</c:v>
                </c:pt>
                <c:pt idx="2693">
                  <c:v>28.427999999999987</c:v>
                </c:pt>
                <c:pt idx="2694">
                  <c:v>28.434999999999999</c:v>
                </c:pt>
                <c:pt idx="2695">
                  <c:v>28.437999999999999</c:v>
                </c:pt>
                <c:pt idx="2696">
                  <c:v>28.44599999999997</c:v>
                </c:pt>
                <c:pt idx="2697">
                  <c:v>28.44599999999997</c:v>
                </c:pt>
                <c:pt idx="2698">
                  <c:v>28.447999999999986</c:v>
                </c:pt>
                <c:pt idx="2699">
                  <c:v>28.453999999999986</c:v>
                </c:pt>
                <c:pt idx="2700">
                  <c:v>28.459</c:v>
                </c:pt>
                <c:pt idx="2701">
                  <c:v>28.457999999999988</c:v>
                </c:pt>
                <c:pt idx="2702">
                  <c:v>28.474999999999987</c:v>
                </c:pt>
                <c:pt idx="2703">
                  <c:v>28.479999999999986</c:v>
                </c:pt>
                <c:pt idx="2704">
                  <c:v>28.479999999999986</c:v>
                </c:pt>
                <c:pt idx="2705">
                  <c:v>28.487999999999989</c:v>
                </c:pt>
                <c:pt idx="2706">
                  <c:v>28.497999999999987</c:v>
                </c:pt>
                <c:pt idx="2707">
                  <c:v>28.5</c:v>
                </c:pt>
                <c:pt idx="2708">
                  <c:v>28.500999999999987</c:v>
                </c:pt>
                <c:pt idx="2709">
                  <c:v>28.504999999999999</c:v>
                </c:pt>
                <c:pt idx="2710">
                  <c:v>28.512999999999987</c:v>
                </c:pt>
                <c:pt idx="2711">
                  <c:v>28.510999999999999</c:v>
                </c:pt>
                <c:pt idx="2712">
                  <c:v>28.512999999999987</c:v>
                </c:pt>
                <c:pt idx="2713">
                  <c:v>28.517999999999997</c:v>
                </c:pt>
                <c:pt idx="2714">
                  <c:v>28.520999999999987</c:v>
                </c:pt>
                <c:pt idx="2715">
                  <c:v>28.509999999999987</c:v>
                </c:pt>
                <c:pt idx="2716">
                  <c:v>28.512999999999987</c:v>
                </c:pt>
                <c:pt idx="2717">
                  <c:v>28.512999999999987</c:v>
                </c:pt>
                <c:pt idx="2718">
                  <c:v>28.512</c:v>
                </c:pt>
                <c:pt idx="2719">
                  <c:v>28.506</c:v>
                </c:pt>
                <c:pt idx="2720">
                  <c:v>28.501999999999999</c:v>
                </c:pt>
                <c:pt idx="2721">
                  <c:v>28.5</c:v>
                </c:pt>
                <c:pt idx="2722">
                  <c:v>28.5</c:v>
                </c:pt>
                <c:pt idx="2723">
                  <c:v>28.494999999999987</c:v>
                </c:pt>
                <c:pt idx="2724">
                  <c:v>28.495999999999974</c:v>
                </c:pt>
                <c:pt idx="2725">
                  <c:v>28.498999999999974</c:v>
                </c:pt>
                <c:pt idx="2726">
                  <c:v>28.501999999999999</c:v>
                </c:pt>
                <c:pt idx="2727">
                  <c:v>28.498999999999974</c:v>
                </c:pt>
                <c:pt idx="2728">
                  <c:v>28.504999999999999</c:v>
                </c:pt>
                <c:pt idx="2729">
                  <c:v>28.512999999999987</c:v>
                </c:pt>
                <c:pt idx="2730">
                  <c:v>28.524999999999999</c:v>
                </c:pt>
                <c:pt idx="2731">
                  <c:v>28.530999999999999</c:v>
                </c:pt>
                <c:pt idx="2732">
                  <c:v>28.538</c:v>
                </c:pt>
                <c:pt idx="2733">
                  <c:v>28.549999999999986</c:v>
                </c:pt>
                <c:pt idx="2734">
                  <c:v>28.552999999999987</c:v>
                </c:pt>
                <c:pt idx="2735">
                  <c:v>28.556999999999999</c:v>
                </c:pt>
                <c:pt idx="2736">
                  <c:v>28.567</c:v>
                </c:pt>
                <c:pt idx="2737">
                  <c:v>28.570999999999987</c:v>
                </c:pt>
                <c:pt idx="2738">
                  <c:v>28.575999999999986</c:v>
                </c:pt>
                <c:pt idx="2739">
                  <c:v>28.581999999999987</c:v>
                </c:pt>
                <c:pt idx="2740">
                  <c:v>28.575999999999986</c:v>
                </c:pt>
                <c:pt idx="2741">
                  <c:v>28.58</c:v>
                </c:pt>
                <c:pt idx="2742">
                  <c:v>28.584999999999987</c:v>
                </c:pt>
                <c:pt idx="2743">
                  <c:v>28.57</c:v>
                </c:pt>
                <c:pt idx="2744">
                  <c:v>28.562999999999974</c:v>
                </c:pt>
                <c:pt idx="2745">
                  <c:v>28.564999999999987</c:v>
                </c:pt>
                <c:pt idx="2746">
                  <c:v>28.561</c:v>
                </c:pt>
                <c:pt idx="2747">
                  <c:v>28.555999999999987</c:v>
                </c:pt>
                <c:pt idx="2748">
                  <c:v>28.552999999999987</c:v>
                </c:pt>
                <c:pt idx="2749">
                  <c:v>28.555</c:v>
                </c:pt>
                <c:pt idx="2750">
                  <c:v>28.550999999999988</c:v>
                </c:pt>
                <c:pt idx="2751">
                  <c:v>28.545999999999989</c:v>
                </c:pt>
                <c:pt idx="2752">
                  <c:v>28.538</c:v>
                </c:pt>
                <c:pt idx="2753">
                  <c:v>28.535999999999987</c:v>
                </c:pt>
                <c:pt idx="2754">
                  <c:v>28.544</c:v>
                </c:pt>
                <c:pt idx="2755">
                  <c:v>28.541999999999987</c:v>
                </c:pt>
                <c:pt idx="2756">
                  <c:v>28.536999999999999</c:v>
                </c:pt>
                <c:pt idx="2757">
                  <c:v>28.541999999999987</c:v>
                </c:pt>
                <c:pt idx="2758">
                  <c:v>28.541</c:v>
                </c:pt>
                <c:pt idx="2759">
                  <c:v>28.552</c:v>
                </c:pt>
                <c:pt idx="2760">
                  <c:v>28.549999999999986</c:v>
                </c:pt>
                <c:pt idx="2761">
                  <c:v>28.558</c:v>
                </c:pt>
                <c:pt idx="2762">
                  <c:v>28.555</c:v>
                </c:pt>
                <c:pt idx="2763">
                  <c:v>28.564</c:v>
                </c:pt>
                <c:pt idx="2764">
                  <c:v>28.565999999999974</c:v>
                </c:pt>
                <c:pt idx="2765">
                  <c:v>28.555999999999987</c:v>
                </c:pt>
                <c:pt idx="2766">
                  <c:v>28.564</c:v>
                </c:pt>
                <c:pt idx="2767">
                  <c:v>28.564999999999987</c:v>
                </c:pt>
                <c:pt idx="2768">
                  <c:v>28.565999999999974</c:v>
                </c:pt>
                <c:pt idx="2769">
                  <c:v>28.567</c:v>
                </c:pt>
                <c:pt idx="2770">
                  <c:v>28.570999999999987</c:v>
                </c:pt>
                <c:pt idx="2771">
                  <c:v>28.567999999999987</c:v>
                </c:pt>
                <c:pt idx="2772">
                  <c:v>28.581</c:v>
                </c:pt>
                <c:pt idx="2773">
                  <c:v>28.573</c:v>
                </c:pt>
                <c:pt idx="2774">
                  <c:v>28.581</c:v>
                </c:pt>
                <c:pt idx="2775">
                  <c:v>28.584</c:v>
                </c:pt>
                <c:pt idx="2776">
                  <c:v>28.584999999999987</c:v>
                </c:pt>
                <c:pt idx="2777">
                  <c:v>28.594999999999999</c:v>
                </c:pt>
                <c:pt idx="2778">
                  <c:v>28.594999999999999</c:v>
                </c:pt>
                <c:pt idx="2779">
                  <c:v>28.600999999999999</c:v>
                </c:pt>
                <c:pt idx="2780">
                  <c:v>28.603999999999999</c:v>
                </c:pt>
                <c:pt idx="2781">
                  <c:v>28.613000000000021</c:v>
                </c:pt>
                <c:pt idx="2782">
                  <c:v>28.616999999999997</c:v>
                </c:pt>
                <c:pt idx="2783">
                  <c:v>28.620999999999999</c:v>
                </c:pt>
                <c:pt idx="2784">
                  <c:v>28.625999999999987</c:v>
                </c:pt>
                <c:pt idx="2785">
                  <c:v>28.631999999999998</c:v>
                </c:pt>
                <c:pt idx="2786">
                  <c:v>28.625</c:v>
                </c:pt>
                <c:pt idx="2787">
                  <c:v>28.638999999999999</c:v>
                </c:pt>
                <c:pt idx="2788">
                  <c:v>28.628999999999987</c:v>
                </c:pt>
                <c:pt idx="2789">
                  <c:v>28.637000000000022</c:v>
                </c:pt>
                <c:pt idx="2790">
                  <c:v>28.637999999999998</c:v>
                </c:pt>
                <c:pt idx="2791">
                  <c:v>28.643999999999988</c:v>
                </c:pt>
                <c:pt idx="2792">
                  <c:v>28.648999999999987</c:v>
                </c:pt>
                <c:pt idx="2793">
                  <c:v>28.648999999999987</c:v>
                </c:pt>
                <c:pt idx="2794">
                  <c:v>28.663999999999987</c:v>
                </c:pt>
                <c:pt idx="2795">
                  <c:v>28.658999999999999</c:v>
                </c:pt>
                <c:pt idx="2796">
                  <c:v>28.669</c:v>
                </c:pt>
                <c:pt idx="2797">
                  <c:v>28.666999999999987</c:v>
                </c:pt>
                <c:pt idx="2798">
                  <c:v>28.677000000000021</c:v>
                </c:pt>
                <c:pt idx="2799">
                  <c:v>28.683</c:v>
                </c:pt>
                <c:pt idx="2800">
                  <c:v>28.695</c:v>
                </c:pt>
                <c:pt idx="2801">
                  <c:v>28.701999999999988</c:v>
                </c:pt>
                <c:pt idx="2802">
                  <c:v>28.695999999999987</c:v>
                </c:pt>
                <c:pt idx="2803">
                  <c:v>28.702999999999989</c:v>
                </c:pt>
                <c:pt idx="2804">
                  <c:v>28.709999999999987</c:v>
                </c:pt>
                <c:pt idx="2805">
                  <c:v>28.712999999999987</c:v>
                </c:pt>
                <c:pt idx="2806">
                  <c:v>28.725999999999978</c:v>
                </c:pt>
                <c:pt idx="2807">
                  <c:v>28.727999999999987</c:v>
                </c:pt>
                <c:pt idx="2808">
                  <c:v>28.734999999999999</c:v>
                </c:pt>
                <c:pt idx="2809">
                  <c:v>28.731999999999999</c:v>
                </c:pt>
                <c:pt idx="2810">
                  <c:v>28.734999999999999</c:v>
                </c:pt>
                <c:pt idx="2811">
                  <c:v>28.744999999999987</c:v>
                </c:pt>
                <c:pt idx="2812">
                  <c:v>28.75</c:v>
                </c:pt>
                <c:pt idx="2813">
                  <c:v>28.748999999999974</c:v>
                </c:pt>
                <c:pt idx="2814">
                  <c:v>28.747</c:v>
                </c:pt>
                <c:pt idx="2815">
                  <c:v>28.756</c:v>
                </c:pt>
                <c:pt idx="2816">
                  <c:v>28.753999999999987</c:v>
                </c:pt>
                <c:pt idx="2817">
                  <c:v>28.759999999999987</c:v>
                </c:pt>
                <c:pt idx="2818">
                  <c:v>28.759</c:v>
                </c:pt>
                <c:pt idx="2819">
                  <c:v>28.753999999999987</c:v>
                </c:pt>
                <c:pt idx="2820">
                  <c:v>28.754999999999999</c:v>
                </c:pt>
                <c:pt idx="2821">
                  <c:v>28.753</c:v>
                </c:pt>
                <c:pt idx="2822">
                  <c:v>28.751999999999999</c:v>
                </c:pt>
                <c:pt idx="2823">
                  <c:v>28.744999999999987</c:v>
                </c:pt>
                <c:pt idx="2824">
                  <c:v>28.744</c:v>
                </c:pt>
                <c:pt idx="2825">
                  <c:v>28.745999999999974</c:v>
                </c:pt>
                <c:pt idx="2826">
                  <c:v>28.741</c:v>
                </c:pt>
                <c:pt idx="2827">
                  <c:v>28.741999999999987</c:v>
                </c:pt>
                <c:pt idx="2828">
                  <c:v>28.742999999999974</c:v>
                </c:pt>
                <c:pt idx="2829">
                  <c:v>28.74</c:v>
                </c:pt>
                <c:pt idx="2830">
                  <c:v>28.741999999999987</c:v>
                </c:pt>
                <c:pt idx="2831">
                  <c:v>28.747</c:v>
                </c:pt>
                <c:pt idx="2832">
                  <c:v>28.756999999999987</c:v>
                </c:pt>
                <c:pt idx="2833">
                  <c:v>28.760999999999989</c:v>
                </c:pt>
                <c:pt idx="2834">
                  <c:v>28.76899999999997</c:v>
                </c:pt>
                <c:pt idx="2835">
                  <c:v>28.77</c:v>
                </c:pt>
                <c:pt idx="2836">
                  <c:v>28.774999999999999</c:v>
                </c:pt>
                <c:pt idx="2837">
                  <c:v>28.777999999999999</c:v>
                </c:pt>
                <c:pt idx="2838">
                  <c:v>28.781999999999989</c:v>
                </c:pt>
                <c:pt idx="2839">
                  <c:v>28.792999999999989</c:v>
                </c:pt>
                <c:pt idx="2840">
                  <c:v>28.786999999999974</c:v>
                </c:pt>
                <c:pt idx="2841">
                  <c:v>28.792999999999989</c:v>
                </c:pt>
                <c:pt idx="2842">
                  <c:v>28.792999999999989</c:v>
                </c:pt>
                <c:pt idx="2843">
                  <c:v>28.802</c:v>
                </c:pt>
                <c:pt idx="2844">
                  <c:v>28.800999999999988</c:v>
                </c:pt>
                <c:pt idx="2845">
                  <c:v>28.796999999999986</c:v>
                </c:pt>
                <c:pt idx="2846">
                  <c:v>28.803999999999988</c:v>
                </c:pt>
                <c:pt idx="2847">
                  <c:v>28.794999999999987</c:v>
                </c:pt>
                <c:pt idx="2848">
                  <c:v>28.802</c:v>
                </c:pt>
                <c:pt idx="2849">
                  <c:v>28.795999999999989</c:v>
                </c:pt>
                <c:pt idx="2850">
                  <c:v>28.794</c:v>
                </c:pt>
                <c:pt idx="2851">
                  <c:v>28.79</c:v>
                </c:pt>
                <c:pt idx="2852">
                  <c:v>28.783999999999974</c:v>
                </c:pt>
                <c:pt idx="2853">
                  <c:v>28.786999999999974</c:v>
                </c:pt>
                <c:pt idx="2854">
                  <c:v>28.79</c:v>
                </c:pt>
                <c:pt idx="2855">
                  <c:v>28.791</c:v>
                </c:pt>
                <c:pt idx="2856">
                  <c:v>28.791999999999987</c:v>
                </c:pt>
                <c:pt idx="2857">
                  <c:v>28.794</c:v>
                </c:pt>
                <c:pt idx="2858">
                  <c:v>28.792999999999989</c:v>
                </c:pt>
                <c:pt idx="2859">
                  <c:v>28.792999999999989</c:v>
                </c:pt>
                <c:pt idx="2860">
                  <c:v>28.799999999999986</c:v>
                </c:pt>
                <c:pt idx="2861">
                  <c:v>28.796999999999986</c:v>
                </c:pt>
                <c:pt idx="2862">
                  <c:v>28.798999999999989</c:v>
                </c:pt>
                <c:pt idx="2863">
                  <c:v>28.808</c:v>
                </c:pt>
                <c:pt idx="2864">
                  <c:v>28.823</c:v>
                </c:pt>
                <c:pt idx="2865">
                  <c:v>28.825999999999986</c:v>
                </c:pt>
                <c:pt idx="2866">
                  <c:v>28.831999999999997</c:v>
                </c:pt>
                <c:pt idx="2867">
                  <c:v>28.844999999999999</c:v>
                </c:pt>
                <c:pt idx="2868">
                  <c:v>28.838999999999999</c:v>
                </c:pt>
                <c:pt idx="2869">
                  <c:v>28.849</c:v>
                </c:pt>
                <c:pt idx="2870">
                  <c:v>28.855</c:v>
                </c:pt>
                <c:pt idx="2871">
                  <c:v>28.864999999999988</c:v>
                </c:pt>
                <c:pt idx="2872">
                  <c:v>28.869</c:v>
                </c:pt>
                <c:pt idx="2873">
                  <c:v>28.872999999999987</c:v>
                </c:pt>
                <c:pt idx="2874">
                  <c:v>28.884</c:v>
                </c:pt>
                <c:pt idx="2875">
                  <c:v>28.895999999999987</c:v>
                </c:pt>
                <c:pt idx="2876">
                  <c:v>28.898999999999987</c:v>
                </c:pt>
                <c:pt idx="2877">
                  <c:v>28.905999999999974</c:v>
                </c:pt>
                <c:pt idx="2878">
                  <c:v>28.913</c:v>
                </c:pt>
                <c:pt idx="2879">
                  <c:v>28.921999999999986</c:v>
                </c:pt>
                <c:pt idx="2880">
                  <c:v>28.913999999999987</c:v>
                </c:pt>
                <c:pt idx="2881">
                  <c:v>28.927999999999987</c:v>
                </c:pt>
                <c:pt idx="2882">
                  <c:v>28.939999999999987</c:v>
                </c:pt>
                <c:pt idx="2883">
                  <c:v>28.92599999999997</c:v>
                </c:pt>
                <c:pt idx="2884">
                  <c:v>28.936999999999987</c:v>
                </c:pt>
                <c:pt idx="2885">
                  <c:v>28.939</c:v>
                </c:pt>
                <c:pt idx="2886">
                  <c:v>28.946999999999989</c:v>
                </c:pt>
                <c:pt idx="2887">
                  <c:v>28.946999999999989</c:v>
                </c:pt>
                <c:pt idx="2888">
                  <c:v>28.952999999999989</c:v>
                </c:pt>
                <c:pt idx="2889">
                  <c:v>28.959</c:v>
                </c:pt>
                <c:pt idx="2890">
                  <c:v>28.960999999999974</c:v>
                </c:pt>
                <c:pt idx="2891">
                  <c:v>28.959</c:v>
                </c:pt>
                <c:pt idx="2892">
                  <c:v>28.954999999999988</c:v>
                </c:pt>
                <c:pt idx="2893">
                  <c:v>28.953999999999986</c:v>
                </c:pt>
                <c:pt idx="2894">
                  <c:v>28.964999999999989</c:v>
                </c:pt>
                <c:pt idx="2895">
                  <c:v>28.962999999999969</c:v>
                </c:pt>
                <c:pt idx="2896">
                  <c:v>28.964999999999989</c:v>
                </c:pt>
                <c:pt idx="2897">
                  <c:v>28.962999999999969</c:v>
                </c:pt>
                <c:pt idx="2898">
                  <c:v>28.967999999999989</c:v>
                </c:pt>
                <c:pt idx="2899">
                  <c:v>28.974999999999987</c:v>
                </c:pt>
                <c:pt idx="2900">
                  <c:v>28.981999999999989</c:v>
                </c:pt>
                <c:pt idx="2901">
                  <c:v>28.98399999999997</c:v>
                </c:pt>
                <c:pt idx="2902">
                  <c:v>28.994</c:v>
                </c:pt>
                <c:pt idx="2903">
                  <c:v>28.995999999999974</c:v>
                </c:pt>
                <c:pt idx="2904">
                  <c:v>29.003</c:v>
                </c:pt>
                <c:pt idx="2905">
                  <c:v>29.006</c:v>
                </c:pt>
                <c:pt idx="2906">
                  <c:v>29.016999999999999</c:v>
                </c:pt>
                <c:pt idx="2907">
                  <c:v>29.020999999999987</c:v>
                </c:pt>
                <c:pt idx="2908">
                  <c:v>29.024999999999999</c:v>
                </c:pt>
                <c:pt idx="2909">
                  <c:v>29.026999999999987</c:v>
                </c:pt>
                <c:pt idx="2910">
                  <c:v>29.030999999999999</c:v>
                </c:pt>
                <c:pt idx="2911">
                  <c:v>29.032</c:v>
                </c:pt>
                <c:pt idx="2912">
                  <c:v>29.035999999999987</c:v>
                </c:pt>
                <c:pt idx="2913">
                  <c:v>29.038</c:v>
                </c:pt>
                <c:pt idx="2914">
                  <c:v>29.035999999999987</c:v>
                </c:pt>
                <c:pt idx="2915">
                  <c:v>29.042999999999989</c:v>
                </c:pt>
                <c:pt idx="2916">
                  <c:v>29.047999999999988</c:v>
                </c:pt>
                <c:pt idx="2917">
                  <c:v>29.044</c:v>
                </c:pt>
                <c:pt idx="2918">
                  <c:v>29.044999999999987</c:v>
                </c:pt>
                <c:pt idx="2919">
                  <c:v>29.050999999999988</c:v>
                </c:pt>
                <c:pt idx="2920">
                  <c:v>29.046999999999986</c:v>
                </c:pt>
                <c:pt idx="2921">
                  <c:v>29.044999999999987</c:v>
                </c:pt>
                <c:pt idx="2922">
                  <c:v>29.058</c:v>
                </c:pt>
                <c:pt idx="2923">
                  <c:v>29.055</c:v>
                </c:pt>
                <c:pt idx="2924">
                  <c:v>29.055</c:v>
                </c:pt>
                <c:pt idx="2925">
                  <c:v>29.058</c:v>
                </c:pt>
                <c:pt idx="2926">
                  <c:v>29.07</c:v>
                </c:pt>
                <c:pt idx="2927">
                  <c:v>29.070999999999987</c:v>
                </c:pt>
                <c:pt idx="2928">
                  <c:v>29.084999999999987</c:v>
                </c:pt>
                <c:pt idx="2929">
                  <c:v>29.087999999999987</c:v>
                </c:pt>
                <c:pt idx="2930">
                  <c:v>29.102</c:v>
                </c:pt>
                <c:pt idx="2931">
                  <c:v>29.105999999999987</c:v>
                </c:pt>
                <c:pt idx="2932">
                  <c:v>29.120999999999999</c:v>
                </c:pt>
                <c:pt idx="2933">
                  <c:v>29.122999999999987</c:v>
                </c:pt>
                <c:pt idx="2934">
                  <c:v>29.145</c:v>
                </c:pt>
                <c:pt idx="2935">
                  <c:v>29.138999999999999</c:v>
                </c:pt>
                <c:pt idx="2936">
                  <c:v>29.142999999999986</c:v>
                </c:pt>
                <c:pt idx="2937">
                  <c:v>29.155999999999999</c:v>
                </c:pt>
                <c:pt idx="2938">
                  <c:v>29.157000000000021</c:v>
                </c:pt>
                <c:pt idx="2939">
                  <c:v>29.163999999999987</c:v>
                </c:pt>
                <c:pt idx="2940">
                  <c:v>29.16</c:v>
                </c:pt>
                <c:pt idx="2941">
                  <c:v>29.164999999999999</c:v>
                </c:pt>
                <c:pt idx="2942">
                  <c:v>29.166</c:v>
                </c:pt>
                <c:pt idx="2943">
                  <c:v>29.169</c:v>
                </c:pt>
                <c:pt idx="2944">
                  <c:v>29.167999999999999</c:v>
                </c:pt>
                <c:pt idx="2945">
                  <c:v>29.177999999999997</c:v>
                </c:pt>
                <c:pt idx="2946">
                  <c:v>29.178999999999988</c:v>
                </c:pt>
                <c:pt idx="2947">
                  <c:v>29.187999999999999</c:v>
                </c:pt>
                <c:pt idx="2948">
                  <c:v>29.190999999999999</c:v>
                </c:pt>
                <c:pt idx="2949">
                  <c:v>29.193000000000001</c:v>
                </c:pt>
                <c:pt idx="2950">
                  <c:v>29.206</c:v>
                </c:pt>
                <c:pt idx="2951">
                  <c:v>29.215</c:v>
                </c:pt>
                <c:pt idx="2952">
                  <c:v>29.214000000000024</c:v>
                </c:pt>
                <c:pt idx="2953">
                  <c:v>29.224</c:v>
                </c:pt>
                <c:pt idx="2954">
                  <c:v>29.230999999999987</c:v>
                </c:pt>
                <c:pt idx="2955">
                  <c:v>29.241999999999987</c:v>
                </c:pt>
                <c:pt idx="2956">
                  <c:v>29.236000000000001</c:v>
                </c:pt>
                <c:pt idx="2957">
                  <c:v>29.242999999999974</c:v>
                </c:pt>
                <c:pt idx="2958">
                  <c:v>29.246999999999989</c:v>
                </c:pt>
                <c:pt idx="2959">
                  <c:v>29.252999999999989</c:v>
                </c:pt>
                <c:pt idx="2960">
                  <c:v>29.245999999999974</c:v>
                </c:pt>
                <c:pt idx="2961">
                  <c:v>29.251000000000001</c:v>
                </c:pt>
                <c:pt idx="2962">
                  <c:v>29.263999999999989</c:v>
                </c:pt>
                <c:pt idx="2963">
                  <c:v>29.266999999999989</c:v>
                </c:pt>
                <c:pt idx="2964">
                  <c:v>29.264999999999986</c:v>
                </c:pt>
                <c:pt idx="2965">
                  <c:v>29.275000000000002</c:v>
                </c:pt>
                <c:pt idx="2966">
                  <c:v>29.273999999999987</c:v>
                </c:pt>
                <c:pt idx="2967">
                  <c:v>29.28899999999997</c:v>
                </c:pt>
                <c:pt idx="2968">
                  <c:v>29.287999999999986</c:v>
                </c:pt>
                <c:pt idx="2969">
                  <c:v>29.286999999999971</c:v>
                </c:pt>
                <c:pt idx="2970">
                  <c:v>29.295999999999989</c:v>
                </c:pt>
                <c:pt idx="2971">
                  <c:v>29.289999999999974</c:v>
                </c:pt>
                <c:pt idx="2972">
                  <c:v>29.294</c:v>
                </c:pt>
                <c:pt idx="2973">
                  <c:v>29.306000000000001</c:v>
                </c:pt>
                <c:pt idx="2974">
                  <c:v>29.297000000000001</c:v>
                </c:pt>
                <c:pt idx="2975">
                  <c:v>29.298999999999989</c:v>
                </c:pt>
                <c:pt idx="2976">
                  <c:v>29.3</c:v>
                </c:pt>
                <c:pt idx="2977">
                  <c:v>29.303999999999988</c:v>
                </c:pt>
                <c:pt idx="2978">
                  <c:v>29.301999999999996</c:v>
                </c:pt>
                <c:pt idx="2979">
                  <c:v>29.303999999999988</c:v>
                </c:pt>
                <c:pt idx="2980">
                  <c:v>29.310999999999996</c:v>
                </c:pt>
                <c:pt idx="2981">
                  <c:v>29.315999999999999</c:v>
                </c:pt>
                <c:pt idx="2982">
                  <c:v>29.318000000000001</c:v>
                </c:pt>
                <c:pt idx="2983">
                  <c:v>29.324000000000005</c:v>
                </c:pt>
                <c:pt idx="2984">
                  <c:v>29.327000000000005</c:v>
                </c:pt>
                <c:pt idx="2985">
                  <c:v>29.334999999999997</c:v>
                </c:pt>
                <c:pt idx="2986">
                  <c:v>29.336000000000023</c:v>
                </c:pt>
                <c:pt idx="2987">
                  <c:v>29.344999999999992</c:v>
                </c:pt>
                <c:pt idx="2988">
                  <c:v>29.346</c:v>
                </c:pt>
                <c:pt idx="2989">
                  <c:v>29.344999999999992</c:v>
                </c:pt>
                <c:pt idx="2990">
                  <c:v>29.349999999999987</c:v>
                </c:pt>
                <c:pt idx="2991">
                  <c:v>29.353999999999996</c:v>
                </c:pt>
                <c:pt idx="2992">
                  <c:v>29.362999999999989</c:v>
                </c:pt>
                <c:pt idx="2993">
                  <c:v>29.364999999999988</c:v>
                </c:pt>
                <c:pt idx="2994">
                  <c:v>29.374999999999996</c:v>
                </c:pt>
                <c:pt idx="2995">
                  <c:v>29.383999999999986</c:v>
                </c:pt>
                <c:pt idx="2996">
                  <c:v>29.385000000000002</c:v>
                </c:pt>
                <c:pt idx="2997">
                  <c:v>29.391000000000005</c:v>
                </c:pt>
                <c:pt idx="2998">
                  <c:v>29.403000000000002</c:v>
                </c:pt>
                <c:pt idx="2999">
                  <c:v>29.41</c:v>
                </c:pt>
                <c:pt idx="3000">
                  <c:v>29.414999999999996</c:v>
                </c:pt>
                <c:pt idx="3001">
                  <c:v>29.424999999999986</c:v>
                </c:pt>
                <c:pt idx="3002">
                  <c:v>29.419999999999987</c:v>
                </c:pt>
                <c:pt idx="3003">
                  <c:v>29.424999999999986</c:v>
                </c:pt>
                <c:pt idx="3004">
                  <c:v>29.434999999999999</c:v>
                </c:pt>
                <c:pt idx="3005">
                  <c:v>29.431999999999999</c:v>
                </c:pt>
                <c:pt idx="3006">
                  <c:v>29.442999999999973</c:v>
                </c:pt>
                <c:pt idx="3007">
                  <c:v>29.443999999999978</c:v>
                </c:pt>
                <c:pt idx="3008">
                  <c:v>29.449000000000002</c:v>
                </c:pt>
                <c:pt idx="3009">
                  <c:v>29.449000000000002</c:v>
                </c:pt>
                <c:pt idx="3010">
                  <c:v>29.452000000000002</c:v>
                </c:pt>
                <c:pt idx="3011">
                  <c:v>29.450999999999986</c:v>
                </c:pt>
                <c:pt idx="3012">
                  <c:v>29.459</c:v>
                </c:pt>
                <c:pt idx="3013">
                  <c:v>29.456999999999987</c:v>
                </c:pt>
                <c:pt idx="3014">
                  <c:v>29.459999999999987</c:v>
                </c:pt>
                <c:pt idx="3015">
                  <c:v>29.459999999999987</c:v>
                </c:pt>
                <c:pt idx="3016">
                  <c:v>29.461999999999989</c:v>
                </c:pt>
                <c:pt idx="3017">
                  <c:v>29.464000000000002</c:v>
                </c:pt>
                <c:pt idx="3018">
                  <c:v>29.465999999999969</c:v>
                </c:pt>
                <c:pt idx="3019">
                  <c:v>29.474999999999987</c:v>
                </c:pt>
                <c:pt idx="3020">
                  <c:v>29.475999999999974</c:v>
                </c:pt>
                <c:pt idx="3021">
                  <c:v>29.474</c:v>
                </c:pt>
                <c:pt idx="3022">
                  <c:v>29.49</c:v>
                </c:pt>
                <c:pt idx="3023">
                  <c:v>29.492999999999974</c:v>
                </c:pt>
                <c:pt idx="3024">
                  <c:v>29.505999999999986</c:v>
                </c:pt>
                <c:pt idx="3025">
                  <c:v>29.514999999999997</c:v>
                </c:pt>
                <c:pt idx="3026">
                  <c:v>29.523999999999987</c:v>
                </c:pt>
                <c:pt idx="3027">
                  <c:v>29.532</c:v>
                </c:pt>
                <c:pt idx="3028">
                  <c:v>29.541</c:v>
                </c:pt>
                <c:pt idx="3029">
                  <c:v>29.545999999999989</c:v>
                </c:pt>
                <c:pt idx="3030">
                  <c:v>29.556999999999999</c:v>
                </c:pt>
                <c:pt idx="3031">
                  <c:v>29.566999999999986</c:v>
                </c:pt>
                <c:pt idx="3032">
                  <c:v>29.566999999999986</c:v>
                </c:pt>
                <c:pt idx="3033">
                  <c:v>29.574000000000005</c:v>
                </c:pt>
                <c:pt idx="3034">
                  <c:v>29.578999999999986</c:v>
                </c:pt>
                <c:pt idx="3035">
                  <c:v>29.586000000000002</c:v>
                </c:pt>
                <c:pt idx="3036">
                  <c:v>29.587</c:v>
                </c:pt>
                <c:pt idx="3037">
                  <c:v>29.589000000000002</c:v>
                </c:pt>
                <c:pt idx="3038">
                  <c:v>29.59</c:v>
                </c:pt>
                <c:pt idx="3039">
                  <c:v>29.596999999999987</c:v>
                </c:pt>
                <c:pt idx="3040">
                  <c:v>29.605</c:v>
                </c:pt>
                <c:pt idx="3041">
                  <c:v>29.614000000000026</c:v>
                </c:pt>
                <c:pt idx="3042">
                  <c:v>29.618999999999996</c:v>
                </c:pt>
                <c:pt idx="3043">
                  <c:v>29.621999999999996</c:v>
                </c:pt>
                <c:pt idx="3044">
                  <c:v>29.626000000000001</c:v>
                </c:pt>
                <c:pt idx="3045">
                  <c:v>29.632999999999999</c:v>
                </c:pt>
                <c:pt idx="3046">
                  <c:v>29.641000000000005</c:v>
                </c:pt>
                <c:pt idx="3047">
                  <c:v>29.648</c:v>
                </c:pt>
                <c:pt idx="3048">
                  <c:v>29.658999999999992</c:v>
                </c:pt>
                <c:pt idx="3049">
                  <c:v>29.663999999999987</c:v>
                </c:pt>
                <c:pt idx="3050">
                  <c:v>29.666</c:v>
                </c:pt>
                <c:pt idx="3051">
                  <c:v>29.672999999999988</c:v>
                </c:pt>
                <c:pt idx="3052">
                  <c:v>29.676999999999996</c:v>
                </c:pt>
                <c:pt idx="3053">
                  <c:v>29.682999999999989</c:v>
                </c:pt>
                <c:pt idx="3054">
                  <c:v>29.691999999999997</c:v>
                </c:pt>
                <c:pt idx="3055">
                  <c:v>29.694999999999997</c:v>
                </c:pt>
                <c:pt idx="3056">
                  <c:v>29.699000000000005</c:v>
                </c:pt>
                <c:pt idx="3057">
                  <c:v>29.708000000000002</c:v>
                </c:pt>
                <c:pt idx="3058">
                  <c:v>29.712999999999987</c:v>
                </c:pt>
                <c:pt idx="3059">
                  <c:v>29.716999999999992</c:v>
                </c:pt>
                <c:pt idx="3060">
                  <c:v>29.712</c:v>
                </c:pt>
                <c:pt idx="3061">
                  <c:v>29.716999999999992</c:v>
                </c:pt>
                <c:pt idx="3062">
                  <c:v>29.722999999999971</c:v>
                </c:pt>
                <c:pt idx="3063">
                  <c:v>29.728999999999989</c:v>
                </c:pt>
                <c:pt idx="3064">
                  <c:v>29.734999999999996</c:v>
                </c:pt>
                <c:pt idx="3065">
                  <c:v>29.741999999999987</c:v>
                </c:pt>
                <c:pt idx="3066">
                  <c:v>29.739000000000001</c:v>
                </c:pt>
                <c:pt idx="3067">
                  <c:v>29.739000000000001</c:v>
                </c:pt>
                <c:pt idx="3068">
                  <c:v>29.744999999999987</c:v>
                </c:pt>
                <c:pt idx="3069">
                  <c:v>29.740999999999989</c:v>
                </c:pt>
                <c:pt idx="3070">
                  <c:v>29.744999999999987</c:v>
                </c:pt>
                <c:pt idx="3071">
                  <c:v>29.746999999999989</c:v>
                </c:pt>
                <c:pt idx="3072">
                  <c:v>29.751999999999999</c:v>
                </c:pt>
                <c:pt idx="3073">
                  <c:v>29.757000000000001</c:v>
                </c:pt>
                <c:pt idx="3074">
                  <c:v>29.763999999999989</c:v>
                </c:pt>
                <c:pt idx="3075">
                  <c:v>29.766999999999989</c:v>
                </c:pt>
                <c:pt idx="3076">
                  <c:v>29.773</c:v>
                </c:pt>
                <c:pt idx="3077">
                  <c:v>29.775000000000002</c:v>
                </c:pt>
                <c:pt idx="3078">
                  <c:v>29.786999999999971</c:v>
                </c:pt>
                <c:pt idx="3079">
                  <c:v>29.791</c:v>
                </c:pt>
                <c:pt idx="3080">
                  <c:v>29.794</c:v>
                </c:pt>
                <c:pt idx="3081">
                  <c:v>29.800999999999988</c:v>
                </c:pt>
                <c:pt idx="3082">
                  <c:v>29.807999999999996</c:v>
                </c:pt>
                <c:pt idx="3083">
                  <c:v>29.816999999999997</c:v>
                </c:pt>
                <c:pt idx="3084">
                  <c:v>29.822999999999986</c:v>
                </c:pt>
                <c:pt idx="3085">
                  <c:v>29.827000000000005</c:v>
                </c:pt>
                <c:pt idx="3086">
                  <c:v>29.830000000000005</c:v>
                </c:pt>
                <c:pt idx="3087">
                  <c:v>29.840999999999987</c:v>
                </c:pt>
                <c:pt idx="3088">
                  <c:v>29.846999999999987</c:v>
                </c:pt>
                <c:pt idx="3089">
                  <c:v>29.846999999999987</c:v>
                </c:pt>
                <c:pt idx="3090">
                  <c:v>29.849999999999987</c:v>
                </c:pt>
                <c:pt idx="3091">
                  <c:v>29.847999999999992</c:v>
                </c:pt>
                <c:pt idx="3092">
                  <c:v>29.849</c:v>
                </c:pt>
                <c:pt idx="3093">
                  <c:v>29.844999999999992</c:v>
                </c:pt>
                <c:pt idx="3094">
                  <c:v>29.84</c:v>
                </c:pt>
                <c:pt idx="3095">
                  <c:v>29.837000000000021</c:v>
                </c:pt>
                <c:pt idx="3096">
                  <c:v>29.833000000000023</c:v>
                </c:pt>
                <c:pt idx="3097">
                  <c:v>29.827999999999999</c:v>
                </c:pt>
                <c:pt idx="3098">
                  <c:v>29.831999999999997</c:v>
                </c:pt>
                <c:pt idx="3099">
                  <c:v>29.831000000000021</c:v>
                </c:pt>
                <c:pt idx="3100">
                  <c:v>29.841999999999992</c:v>
                </c:pt>
                <c:pt idx="3101">
                  <c:v>29.84</c:v>
                </c:pt>
                <c:pt idx="3102">
                  <c:v>29.855</c:v>
                </c:pt>
                <c:pt idx="3103">
                  <c:v>29.855</c:v>
                </c:pt>
                <c:pt idx="3104">
                  <c:v>29.871999999999996</c:v>
                </c:pt>
                <c:pt idx="3105">
                  <c:v>29.882999999999978</c:v>
                </c:pt>
                <c:pt idx="3106">
                  <c:v>29.897000000000023</c:v>
                </c:pt>
                <c:pt idx="3107">
                  <c:v>29.904</c:v>
                </c:pt>
                <c:pt idx="3108">
                  <c:v>29.919999999999987</c:v>
                </c:pt>
                <c:pt idx="3109">
                  <c:v>29.937000000000001</c:v>
                </c:pt>
                <c:pt idx="3110">
                  <c:v>29.939999999999987</c:v>
                </c:pt>
                <c:pt idx="3111">
                  <c:v>29.952000000000002</c:v>
                </c:pt>
                <c:pt idx="3112">
                  <c:v>29.964999999999989</c:v>
                </c:pt>
                <c:pt idx="3113">
                  <c:v>29.971</c:v>
                </c:pt>
                <c:pt idx="3114">
                  <c:v>29.974</c:v>
                </c:pt>
                <c:pt idx="3115">
                  <c:v>29.977999999999987</c:v>
                </c:pt>
                <c:pt idx="3116">
                  <c:v>29.982999999999972</c:v>
                </c:pt>
                <c:pt idx="3117">
                  <c:v>29.982999999999972</c:v>
                </c:pt>
                <c:pt idx="3118">
                  <c:v>29.988999999999972</c:v>
                </c:pt>
                <c:pt idx="3119">
                  <c:v>29.995999999999974</c:v>
                </c:pt>
                <c:pt idx="3120">
                  <c:v>30.001000000000001</c:v>
                </c:pt>
                <c:pt idx="3121">
                  <c:v>29.997999999999987</c:v>
                </c:pt>
                <c:pt idx="3122">
                  <c:v>30.001000000000001</c:v>
                </c:pt>
                <c:pt idx="3123">
                  <c:v>30.007000000000001</c:v>
                </c:pt>
                <c:pt idx="3124">
                  <c:v>30.007000000000001</c:v>
                </c:pt>
                <c:pt idx="3125">
                  <c:v>30.016999999999999</c:v>
                </c:pt>
                <c:pt idx="3126">
                  <c:v>30.017999999999997</c:v>
                </c:pt>
                <c:pt idx="3127">
                  <c:v>30.020999999999987</c:v>
                </c:pt>
                <c:pt idx="3128">
                  <c:v>30.014999999999997</c:v>
                </c:pt>
                <c:pt idx="3129">
                  <c:v>30.02</c:v>
                </c:pt>
                <c:pt idx="3130">
                  <c:v>30.028000000000002</c:v>
                </c:pt>
                <c:pt idx="3131">
                  <c:v>30.020999999999987</c:v>
                </c:pt>
                <c:pt idx="3132">
                  <c:v>30.023</c:v>
                </c:pt>
                <c:pt idx="3133">
                  <c:v>30.028000000000002</c:v>
                </c:pt>
                <c:pt idx="3134">
                  <c:v>30.029</c:v>
                </c:pt>
                <c:pt idx="3135">
                  <c:v>30.038</c:v>
                </c:pt>
                <c:pt idx="3136">
                  <c:v>30.038999999999987</c:v>
                </c:pt>
                <c:pt idx="3137">
                  <c:v>30.044999999999987</c:v>
                </c:pt>
                <c:pt idx="3138">
                  <c:v>30.053000000000001</c:v>
                </c:pt>
                <c:pt idx="3139">
                  <c:v>30.056999999999999</c:v>
                </c:pt>
                <c:pt idx="3140">
                  <c:v>30.060999999999989</c:v>
                </c:pt>
                <c:pt idx="3141">
                  <c:v>30.063999999999989</c:v>
                </c:pt>
                <c:pt idx="3142">
                  <c:v>30.072999999999986</c:v>
                </c:pt>
                <c:pt idx="3143">
                  <c:v>30.080000000000002</c:v>
                </c:pt>
                <c:pt idx="3144">
                  <c:v>30.074000000000005</c:v>
                </c:pt>
                <c:pt idx="3145">
                  <c:v>30.081999999999987</c:v>
                </c:pt>
                <c:pt idx="3146">
                  <c:v>30.081</c:v>
                </c:pt>
                <c:pt idx="3147">
                  <c:v>30.086000000000002</c:v>
                </c:pt>
                <c:pt idx="3148">
                  <c:v>30.084999999999987</c:v>
                </c:pt>
                <c:pt idx="3149">
                  <c:v>30.09</c:v>
                </c:pt>
                <c:pt idx="3150">
                  <c:v>30.09</c:v>
                </c:pt>
                <c:pt idx="3151">
                  <c:v>30.084</c:v>
                </c:pt>
                <c:pt idx="3152">
                  <c:v>30.081</c:v>
                </c:pt>
                <c:pt idx="3153">
                  <c:v>30.081</c:v>
                </c:pt>
                <c:pt idx="3154">
                  <c:v>30.081999999999987</c:v>
                </c:pt>
                <c:pt idx="3155">
                  <c:v>30.084</c:v>
                </c:pt>
                <c:pt idx="3156">
                  <c:v>30.086000000000002</c:v>
                </c:pt>
                <c:pt idx="3157">
                  <c:v>30.087999999999987</c:v>
                </c:pt>
                <c:pt idx="3158">
                  <c:v>30.09</c:v>
                </c:pt>
                <c:pt idx="3159">
                  <c:v>30.09</c:v>
                </c:pt>
                <c:pt idx="3160">
                  <c:v>30.093999999999987</c:v>
                </c:pt>
                <c:pt idx="3161">
                  <c:v>30.094999999999992</c:v>
                </c:pt>
                <c:pt idx="3162">
                  <c:v>30.096999999999987</c:v>
                </c:pt>
                <c:pt idx="3163">
                  <c:v>30.106999999999996</c:v>
                </c:pt>
                <c:pt idx="3164">
                  <c:v>30.109999999999996</c:v>
                </c:pt>
                <c:pt idx="3165">
                  <c:v>30.118999999999996</c:v>
                </c:pt>
                <c:pt idx="3166">
                  <c:v>30.126999999999999</c:v>
                </c:pt>
                <c:pt idx="3167">
                  <c:v>30.136999999999997</c:v>
                </c:pt>
                <c:pt idx="3168">
                  <c:v>30.144000000000005</c:v>
                </c:pt>
                <c:pt idx="3169">
                  <c:v>30.148999999999987</c:v>
                </c:pt>
                <c:pt idx="3170">
                  <c:v>30.154000000000021</c:v>
                </c:pt>
                <c:pt idx="3171">
                  <c:v>30.166</c:v>
                </c:pt>
                <c:pt idx="3172">
                  <c:v>30.176999999999996</c:v>
                </c:pt>
                <c:pt idx="3173">
                  <c:v>30.166999999999987</c:v>
                </c:pt>
                <c:pt idx="3174">
                  <c:v>30.176999999999996</c:v>
                </c:pt>
                <c:pt idx="3175">
                  <c:v>30.179999999999996</c:v>
                </c:pt>
                <c:pt idx="3176">
                  <c:v>30.191999999999997</c:v>
                </c:pt>
                <c:pt idx="3177">
                  <c:v>30.191999999999997</c:v>
                </c:pt>
                <c:pt idx="3178">
                  <c:v>30.200999999999986</c:v>
                </c:pt>
                <c:pt idx="3179">
                  <c:v>30.199000000000005</c:v>
                </c:pt>
                <c:pt idx="3180">
                  <c:v>30.199000000000005</c:v>
                </c:pt>
                <c:pt idx="3181">
                  <c:v>30.209999999999987</c:v>
                </c:pt>
                <c:pt idx="3182">
                  <c:v>30.209999999999987</c:v>
                </c:pt>
                <c:pt idx="3183">
                  <c:v>30.215999999999987</c:v>
                </c:pt>
                <c:pt idx="3184">
                  <c:v>30.225999999999974</c:v>
                </c:pt>
                <c:pt idx="3185">
                  <c:v>30.227</c:v>
                </c:pt>
                <c:pt idx="3186">
                  <c:v>30.237999999999996</c:v>
                </c:pt>
                <c:pt idx="3187">
                  <c:v>30.236999999999988</c:v>
                </c:pt>
                <c:pt idx="3188">
                  <c:v>30.248999999999974</c:v>
                </c:pt>
                <c:pt idx="3189">
                  <c:v>30.257999999999999</c:v>
                </c:pt>
                <c:pt idx="3190">
                  <c:v>30.266999999999989</c:v>
                </c:pt>
                <c:pt idx="3191">
                  <c:v>30.273999999999987</c:v>
                </c:pt>
                <c:pt idx="3192">
                  <c:v>30.28399999999997</c:v>
                </c:pt>
                <c:pt idx="3193">
                  <c:v>30.3</c:v>
                </c:pt>
                <c:pt idx="3194">
                  <c:v>30.301999999999996</c:v>
                </c:pt>
                <c:pt idx="3195">
                  <c:v>30.306999999999999</c:v>
                </c:pt>
                <c:pt idx="3196">
                  <c:v>30.315999999999999</c:v>
                </c:pt>
                <c:pt idx="3197">
                  <c:v>30.324000000000005</c:v>
                </c:pt>
                <c:pt idx="3198">
                  <c:v>30.334000000000021</c:v>
                </c:pt>
                <c:pt idx="3199">
                  <c:v>30.334000000000021</c:v>
                </c:pt>
                <c:pt idx="3200">
                  <c:v>30.337000000000021</c:v>
                </c:pt>
                <c:pt idx="3201">
                  <c:v>30.344999999999992</c:v>
                </c:pt>
                <c:pt idx="3202">
                  <c:v>30.347999999999992</c:v>
                </c:pt>
                <c:pt idx="3203">
                  <c:v>30.344999999999992</c:v>
                </c:pt>
                <c:pt idx="3204">
                  <c:v>30.349999999999987</c:v>
                </c:pt>
                <c:pt idx="3205">
                  <c:v>30.350999999999996</c:v>
                </c:pt>
                <c:pt idx="3206">
                  <c:v>30.358000000000001</c:v>
                </c:pt>
                <c:pt idx="3207">
                  <c:v>30.355</c:v>
                </c:pt>
                <c:pt idx="3208">
                  <c:v>30.356999999999996</c:v>
                </c:pt>
                <c:pt idx="3209">
                  <c:v>30.358000000000001</c:v>
                </c:pt>
                <c:pt idx="3210">
                  <c:v>30.361999999999988</c:v>
                </c:pt>
                <c:pt idx="3211">
                  <c:v>30.355</c:v>
                </c:pt>
                <c:pt idx="3212">
                  <c:v>30.355999999999987</c:v>
                </c:pt>
                <c:pt idx="3213">
                  <c:v>30.361000000000001</c:v>
                </c:pt>
                <c:pt idx="3214">
                  <c:v>30.358999999999988</c:v>
                </c:pt>
                <c:pt idx="3215">
                  <c:v>30.371999999999996</c:v>
                </c:pt>
                <c:pt idx="3216">
                  <c:v>30.364000000000001</c:v>
                </c:pt>
                <c:pt idx="3217">
                  <c:v>30.367000000000001</c:v>
                </c:pt>
                <c:pt idx="3218">
                  <c:v>30.365999999999989</c:v>
                </c:pt>
                <c:pt idx="3219">
                  <c:v>30.367999999999999</c:v>
                </c:pt>
                <c:pt idx="3220">
                  <c:v>30.368999999999989</c:v>
                </c:pt>
                <c:pt idx="3221">
                  <c:v>30.37</c:v>
                </c:pt>
                <c:pt idx="3222">
                  <c:v>30.373999999999999</c:v>
                </c:pt>
                <c:pt idx="3223">
                  <c:v>30.382999999999978</c:v>
                </c:pt>
                <c:pt idx="3224">
                  <c:v>30.388999999999989</c:v>
                </c:pt>
                <c:pt idx="3225">
                  <c:v>30.388999999999989</c:v>
                </c:pt>
                <c:pt idx="3226">
                  <c:v>30.398</c:v>
                </c:pt>
                <c:pt idx="3227">
                  <c:v>30.40599999999997</c:v>
                </c:pt>
                <c:pt idx="3228">
                  <c:v>30.410999999999987</c:v>
                </c:pt>
                <c:pt idx="3229">
                  <c:v>30.413</c:v>
                </c:pt>
                <c:pt idx="3230">
                  <c:v>30.421999999999986</c:v>
                </c:pt>
                <c:pt idx="3231">
                  <c:v>30.413999999999987</c:v>
                </c:pt>
                <c:pt idx="3232">
                  <c:v>30.41</c:v>
                </c:pt>
                <c:pt idx="3233">
                  <c:v>30.420999999999989</c:v>
                </c:pt>
                <c:pt idx="3234">
                  <c:v>30.411999999999992</c:v>
                </c:pt>
                <c:pt idx="3235">
                  <c:v>30.419999999999987</c:v>
                </c:pt>
                <c:pt idx="3236">
                  <c:v>30.420999999999989</c:v>
                </c:pt>
                <c:pt idx="3237">
                  <c:v>30.424999999999986</c:v>
                </c:pt>
                <c:pt idx="3238">
                  <c:v>30.421999999999986</c:v>
                </c:pt>
                <c:pt idx="3239">
                  <c:v>30.426999999999989</c:v>
                </c:pt>
                <c:pt idx="3240">
                  <c:v>30.431999999999999</c:v>
                </c:pt>
                <c:pt idx="3241">
                  <c:v>30.42599999999997</c:v>
                </c:pt>
                <c:pt idx="3242">
                  <c:v>30.437000000000001</c:v>
                </c:pt>
                <c:pt idx="3243">
                  <c:v>30.432999999999989</c:v>
                </c:pt>
                <c:pt idx="3244">
                  <c:v>30.441999999999986</c:v>
                </c:pt>
                <c:pt idx="3245">
                  <c:v>30.442999999999973</c:v>
                </c:pt>
                <c:pt idx="3246">
                  <c:v>30.443999999999978</c:v>
                </c:pt>
                <c:pt idx="3247">
                  <c:v>30.441999999999986</c:v>
                </c:pt>
                <c:pt idx="3248">
                  <c:v>30.453999999999986</c:v>
                </c:pt>
                <c:pt idx="3249">
                  <c:v>30.450999999999986</c:v>
                </c:pt>
                <c:pt idx="3250">
                  <c:v>30.455000000000002</c:v>
                </c:pt>
                <c:pt idx="3251">
                  <c:v>30.464000000000002</c:v>
                </c:pt>
                <c:pt idx="3252">
                  <c:v>30.467999999999989</c:v>
                </c:pt>
                <c:pt idx="3253">
                  <c:v>30.474999999999987</c:v>
                </c:pt>
                <c:pt idx="3254">
                  <c:v>30.471999999999987</c:v>
                </c:pt>
                <c:pt idx="3255">
                  <c:v>30.477</c:v>
                </c:pt>
                <c:pt idx="3256">
                  <c:v>30.485999999999972</c:v>
                </c:pt>
                <c:pt idx="3257">
                  <c:v>30.485999999999972</c:v>
                </c:pt>
                <c:pt idx="3258">
                  <c:v>30.487999999999989</c:v>
                </c:pt>
                <c:pt idx="3259">
                  <c:v>30.49</c:v>
                </c:pt>
                <c:pt idx="3260">
                  <c:v>30.488999999999972</c:v>
                </c:pt>
                <c:pt idx="3261">
                  <c:v>30.491999999999987</c:v>
                </c:pt>
                <c:pt idx="3262">
                  <c:v>30.496999999999989</c:v>
                </c:pt>
                <c:pt idx="3263">
                  <c:v>30.492999999999974</c:v>
                </c:pt>
                <c:pt idx="3264">
                  <c:v>30.493999999999989</c:v>
                </c:pt>
                <c:pt idx="3265">
                  <c:v>30.49</c:v>
                </c:pt>
                <c:pt idx="3266">
                  <c:v>30.501999999999999</c:v>
                </c:pt>
                <c:pt idx="3267">
                  <c:v>30.501999999999999</c:v>
                </c:pt>
                <c:pt idx="3268">
                  <c:v>30.508999999999986</c:v>
                </c:pt>
                <c:pt idx="3269">
                  <c:v>30.510999999999999</c:v>
                </c:pt>
                <c:pt idx="3270">
                  <c:v>30.523999999999987</c:v>
                </c:pt>
                <c:pt idx="3271">
                  <c:v>30.532</c:v>
                </c:pt>
                <c:pt idx="3272">
                  <c:v>30.536999999999992</c:v>
                </c:pt>
                <c:pt idx="3273">
                  <c:v>30.541999999999987</c:v>
                </c:pt>
                <c:pt idx="3274">
                  <c:v>30.547000000000001</c:v>
                </c:pt>
                <c:pt idx="3275">
                  <c:v>30.548999999999989</c:v>
                </c:pt>
                <c:pt idx="3276">
                  <c:v>30.553999999999988</c:v>
                </c:pt>
                <c:pt idx="3277">
                  <c:v>30.560999999999989</c:v>
                </c:pt>
                <c:pt idx="3278">
                  <c:v>30.564999999999987</c:v>
                </c:pt>
                <c:pt idx="3279">
                  <c:v>30.571999999999999</c:v>
                </c:pt>
                <c:pt idx="3280">
                  <c:v>30.578999999999986</c:v>
                </c:pt>
                <c:pt idx="3281">
                  <c:v>30.59</c:v>
                </c:pt>
                <c:pt idx="3282">
                  <c:v>30.584</c:v>
                </c:pt>
                <c:pt idx="3283">
                  <c:v>30.581999999999987</c:v>
                </c:pt>
                <c:pt idx="3284">
                  <c:v>30.584999999999987</c:v>
                </c:pt>
                <c:pt idx="3285">
                  <c:v>30.587999999999987</c:v>
                </c:pt>
                <c:pt idx="3286">
                  <c:v>30.594999999999992</c:v>
                </c:pt>
                <c:pt idx="3287">
                  <c:v>30.599</c:v>
                </c:pt>
                <c:pt idx="3288">
                  <c:v>30.594999999999992</c:v>
                </c:pt>
                <c:pt idx="3289">
                  <c:v>30.599999999999987</c:v>
                </c:pt>
                <c:pt idx="3290">
                  <c:v>30.594999999999992</c:v>
                </c:pt>
                <c:pt idx="3291">
                  <c:v>30.599</c:v>
                </c:pt>
                <c:pt idx="3292">
                  <c:v>30.599999999999987</c:v>
                </c:pt>
                <c:pt idx="3293">
                  <c:v>30.599</c:v>
                </c:pt>
                <c:pt idx="3294">
                  <c:v>30.602</c:v>
                </c:pt>
                <c:pt idx="3295">
                  <c:v>30.599999999999987</c:v>
                </c:pt>
                <c:pt idx="3296">
                  <c:v>30.603999999999996</c:v>
                </c:pt>
                <c:pt idx="3297">
                  <c:v>30.605999999999987</c:v>
                </c:pt>
                <c:pt idx="3298">
                  <c:v>30.608000000000001</c:v>
                </c:pt>
                <c:pt idx="3299">
                  <c:v>30.602</c:v>
                </c:pt>
                <c:pt idx="3300">
                  <c:v>30.617000000000033</c:v>
                </c:pt>
                <c:pt idx="3301">
                  <c:v>30.615999999999996</c:v>
                </c:pt>
                <c:pt idx="3302">
                  <c:v>30.618999999999996</c:v>
                </c:pt>
                <c:pt idx="3303">
                  <c:v>30.632999999999999</c:v>
                </c:pt>
                <c:pt idx="3304">
                  <c:v>30.641999999999999</c:v>
                </c:pt>
                <c:pt idx="3305">
                  <c:v>30.647000000000023</c:v>
                </c:pt>
                <c:pt idx="3306">
                  <c:v>30.657999999999998</c:v>
                </c:pt>
                <c:pt idx="3307">
                  <c:v>30.669</c:v>
                </c:pt>
                <c:pt idx="3308">
                  <c:v>30.679999999999996</c:v>
                </c:pt>
                <c:pt idx="3309">
                  <c:v>30.687999999999999</c:v>
                </c:pt>
                <c:pt idx="3310">
                  <c:v>30.688999999999989</c:v>
                </c:pt>
                <c:pt idx="3311">
                  <c:v>30.696000000000005</c:v>
                </c:pt>
                <c:pt idx="3312">
                  <c:v>30.693000000000001</c:v>
                </c:pt>
                <c:pt idx="3313">
                  <c:v>30.693000000000001</c:v>
                </c:pt>
                <c:pt idx="3314">
                  <c:v>30.69</c:v>
                </c:pt>
                <c:pt idx="3315">
                  <c:v>30.687999999999999</c:v>
                </c:pt>
                <c:pt idx="3316">
                  <c:v>30.69</c:v>
                </c:pt>
                <c:pt idx="3317">
                  <c:v>30.69</c:v>
                </c:pt>
                <c:pt idx="3318">
                  <c:v>30.693999999999999</c:v>
                </c:pt>
                <c:pt idx="3319">
                  <c:v>30.696000000000005</c:v>
                </c:pt>
                <c:pt idx="3320">
                  <c:v>30.699000000000005</c:v>
                </c:pt>
                <c:pt idx="3321">
                  <c:v>30.709</c:v>
                </c:pt>
                <c:pt idx="3322">
                  <c:v>30.706999999999987</c:v>
                </c:pt>
                <c:pt idx="3323">
                  <c:v>30.712999999999987</c:v>
                </c:pt>
                <c:pt idx="3324">
                  <c:v>30.721</c:v>
                </c:pt>
                <c:pt idx="3325">
                  <c:v>30.724999999999987</c:v>
                </c:pt>
                <c:pt idx="3326">
                  <c:v>30.730999999999987</c:v>
                </c:pt>
                <c:pt idx="3327">
                  <c:v>30.739000000000001</c:v>
                </c:pt>
                <c:pt idx="3328">
                  <c:v>30.740999999999989</c:v>
                </c:pt>
                <c:pt idx="3329">
                  <c:v>30.744999999999987</c:v>
                </c:pt>
                <c:pt idx="3330">
                  <c:v>30.744999999999987</c:v>
                </c:pt>
                <c:pt idx="3331">
                  <c:v>30.749999999999989</c:v>
                </c:pt>
                <c:pt idx="3332">
                  <c:v>30.748999999999974</c:v>
                </c:pt>
                <c:pt idx="3333">
                  <c:v>30.751000000000001</c:v>
                </c:pt>
                <c:pt idx="3334">
                  <c:v>30.752999999999989</c:v>
                </c:pt>
                <c:pt idx="3335">
                  <c:v>30.74</c:v>
                </c:pt>
                <c:pt idx="3336">
                  <c:v>30.746999999999989</c:v>
                </c:pt>
                <c:pt idx="3337">
                  <c:v>30.74</c:v>
                </c:pt>
                <c:pt idx="3338">
                  <c:v>30.743999999999989</c:v>
                </c:pt>
                <c:pt idx="3339">
                  <c:v>30.744999999999987</c:v>
                </c:pt>
                <c:pt idx="3340">
                  <c:v>30.745999999999974</c:v>
                </c:pt>
                <c:pt idx="3341">
                  <c:v>30.752999999999989</c:v>
                </c:pt>
                <c:pt idx="3342">
                  <c:v>30.754000000000001</c:v>
                </c:pt>
                <c:pt idx="3343">
                  <c:v>30.758999999999986</c:v>
                </c:pt>
                <c:pt idx="3344">
                  <c:v>30.760999999999989</c:v>
                </c:pt>
                <c:pt idx="3345">
                  <c:v>30.763999999999989</c:v>
                </c:pt>
                <c:pt idx="3346">
                  <c:v>30.758999999999986</c:v>
                </c:pt>
                <c:pt idx="3347">
                  <c:v>30.757000000000001</c:v>
                </c:pt>
                <c:pt idx="3348">
                  <c:v>30.757999999999999</c:v>
                </c:pt>
                <c:pt idx="3349">
                  <c:v>30.751999999999999</c:v>
                </c:pt>
                <c:pt idx="3350">
                  <c:v>30.746999999999989</c:v>
                </c:pt>
                <c:pt idx="3351">
                  <c:v>30.736000000000001</c:v>
                </c:pt>
                <c:pt idx="3352">
                  <c:v>30.728999999999989</c:v>
                </c:pt>
                <c:pt idx="3353">
                  <c:v>30.727999999999987</c:v>
                </c:pt>
                <c:pt idx="3354">
                  <c:v>30.721999999999987</c:v>
                </c:pt>
                <c:pt idx="3355">
                  <c:v>30.719999999999992</c:v>
                </c:pt>
                <c:pt idx="3356">
                  <c:v>30.715</c:v>
                </c:pt>
                <c:pt idx="3357">
                  <c:v>30.709999999999987</c:v>
                </c:pt>
                <c:pt idx="3358">
                  <c:v>30.709999999999987</c:v>
                </c:pt>
                <c:pt idx="3359">
                  <c:v>30.715</c:v>
                </c:pt>
                <c:pt idx="3360">
                  <c:v>30.706</c:v>
                </c:pt>
                <c:pt idx="3361">
                  <c:v>30.708000000000002</c:v>
                </c:pt>
                <c:pt idx="3362">
                  <c:v>30.700999999999986</c:v>
                </c:pt>
                <c:pt idx="3363">
                  <c:v>30.690999999999999</c:v>
                </c:pt>
                <c:pt idx="3364">
                  <c:v>30.693000000000001</c:v>
                </c:pt>
                <c:pt idx="3365">
                  <c:v>30.681000000000001</c:v>
                </c:pt>
                <c:pt idx="3366">
                  <c:v>30.675999999999988</c:v>
                </c:pt>
                <c:pt idx="3367">
                  <c:v>30.670999999999996</c:v>
                </c:pt>
                <c:pt idx="3368">
                  <c:v>30.658999999999992</c:v>
                </c:pt>
                <c:pt idx="3369">
                  <c:v>30.655999999999992</c:v>
                </c:pt>
                <c:pt idx="3370">
                  <c:v>30.648999999999987</c:v>
                </c:pt>
                <c:pt idx="3371">
                  <c:v>30.645999999999987</c:v>
                </c:pt>
                <c:pt idx="3372">
                  <c:v>30.639999999999997</c:v>
                </c:pt>
                <c:pt idx="3373">
                  <c:v>30.635000000000005</c:v>
                </c:pt>
                <c:pt idx="3374">
                  <c:v>30.626000000000001</c:v>
                </c:pt>
                <c:pt idx="3375">
                  <c:v>30.611000000000022</c:v>
                </c:pt>
                <c:pt idx="3376">
                  <c:v>30.599999999999987</c:v>
                </c:pt>
                <c:pt idx="3377">
                  <c:v>30.599</c:v>
                </c:pt>
                <c:pt idx="3378">
                  <c:v>30.586000000000002</c:v>
                </c:pt>
                <c:pt idx="3379">
                  <c:v>30.571999999999999</c:v>
                </c:pt>
                <c:pt idx="3380">
                  <c:v>30.569999999999986</c:v>
                </c:pt>
                <c:pt idx="3381">
                  <c:v>30.560999999999989</c:v>
                </c:pt>
                <c:pt idx="3382">
                  <c:v>30.556999999999999</c:v>
                </c:pt>
                <c:pt idx="3383">
                  <c:v>30.542999999999989</c:v>
                </c:pt>
                <c:pt idx="3384">
                  <c:v>30.535999999999987</c:v>
                </c:pt>
                <c:pt idx="3385">
                  <c:v>30.528000000000002</c:v>
                </c:pt>
                <c:pt idx="3386">
                  <c:v>30.514999999999997</c:v>
                </c:pt>
                <c:pt idx="3387">
                  <c:v>30.529</c:v>
                </c:pt>
                <c:pt idx="3388">
                  <c:v>30.548999999999989</c:v>
                </c:pt>
                <c:pt idx="3389">
                  <c:v>30.611000000000022</c:v>
                </c:pt>
                <c:pt idx="3390">
                  <c:v>30.7</c:v>
                </c:pt>
                <c:pt idx="3391">
                  <c:v>30.800999999999988</c:v>
                </c:pt>
                <c:pt idx="3392">
                  <c:v>30.919</c:v>
                </c:pt>
                <c:pt idx="3393">
                  <c:v>31.048999999999989</c:v>
                </c:pt>
                <c:pt idx="3394">
                  <c:v>31.172000000000001</c:v>
                </c:pt>
                <c:pt idx="3395">
                  <c:v>31.298999999999989</c:v>
                </c:pt>
                <c:pt idx="3396">
                  <c:v>31.410999999999987</c:v>
                </c:pt>
                <c:pt idx="3397">
                  <c:v>31.529999999999987</c:v>
                </c:pt>
                <c:pt idx="3398">
                  <c:v>31.638000000000005</c:v>
                </c:pt>
                <c:pt idx="3399">
                  <c:v>31.745999999999974</c:v>
                </c:pt>
                <c:pt idx="3400">
                  <c:v>31.849</c:v>
                </c:pt>
                <c:pt idx="3401">
                  <c:v>31.949000000000002</c:v>
                </c:pt>
                <c:pt idx="3402">
                  <c:v>32.039000000000001</c:v>
                </c:pt>
                <c:pt idx="3403">
                  <c:v>32.138000000000012</c:v>
                </c:pt>
                <c:pt idx="3404">
                  <c:v>32.231000000000009</c:v>
                </c:pt>
                <c:pt idx="3405">
                  <c:v>32.317999999999998</c:v>
                </c:pt>
                <c:pt idx="3406">
                  <c:v>32.413000000000004</c:v>
                </c:pt>
                <c:pt idx="3407">
                  <c:v>32.509</c:v>
                </c:pt>
                <c:pt idx="3408">
                  <c:v>32.596000000000011</c:v>
                </c:pt>
                <c:pt idx="3409">
                  <c:v>32.686</c:v>
                </c:pt>
                <c:pt idx="3410">
                  <c:v>32.782000000000011</c:v>
                </c:pt>
                <c:pt idx="3411">
                  <c:v>32.875</c:v>
                </c:pt>
                <c:pt idx="3412">
                  <c:v>32.968000000000011</c:v>
                </c:pt>
                <c:pt idx="3413">
                  <c:v>33.044000000000004</c:v>
                </c:pt>
                <c:pt idx="3414">
                  <c:v>33.137</c:v>
                </c:pt>
                <c:pt idx="3415">
                  <c:v>33.224000000000011</c:v>
                </c:pt>
                <c:pt idx="3416">
                  <c:v>33.307000000000002</c:v>
                </c:pt>
                <c:pt idx="3417">
                  <c:v>33.393000000000001</c:v>
                </c:pt>
                <c:pt idx="3418">
                  <c:v>33.473000000000006</c:v>
                </c:pt>
                <c:pt idx="3419">
                  <c:v>33.557999999999993</c:v>
                </c:pt>
                <c:pt idx="3420">
                  <c:v>33.632000000000012</c:v>
                </c:pt>
                <c:pt idx="3421">
                  <c:v>33.715000000000003</c:v>
                </c:pt>
                <c:pt idx="3422">
                  <c:v>33.796000000000042</c:v>
                </c:pt>
                <c:pt idx="3423">
                  <c:v>33.865000000000002</c:v>
                </c:pt>
                <c:pt idx="3424">
                  <c:v>33.94</c:v>
                </c:pt>
                <c:pt idx="3425">
                  <c:v>34.009</c:v>
                </c:pt>
                <c:pt idx="3426">
                  <c:v>34.083000000000006</c:v>
                </c:pt>
                <c:pt idx="3427">
                  <c:v>34.148000000000003</c:v>
                </c:pt>
                <c:pt idx="3428">
                  <c:v>34.219000000000008</c:v>
                </c:pt>
                <c:pt idx="3429">
                  <c:v>34.285000000000011</c:v>
                </c:pt>
                <c:pt idx="3430">
                  <c:v>34.350999999999999</c:v>
                </c:pt>
                <c:pt idx="3431">
                  <c:v>34.413000000000004</c:v>
                </c:pt>
                <c:pt idx="3432">
                  <c:v>34.472000000000001</c:v>
                </c:pt>
                <c:pt idx="3433">
                  <c:v>34.532000000000011</c:v>
                </c:pt>
                <c:pt idx="3434">
                  <c:v>34.591000000000008</c:v>
                </c:pt>
                <c:pt idx="3435">
                  <c:v>34.650999999999996</c:v>
                </c:pt>
                <c:pt idx="3436">
                  <c:v>34.705000000000013</c:v>
                </c:pt>
                <c:pt idx="3437">
                  <c:v>34.752000000000002</c:v>
                </c:pt>
                <c:pt idx="3438">
                  <c:v>34.804000000000002</c:v>
                </c:pt>
                <c:pt idx="3439">
                  <c:v>34.852000000000004</c:v>
                </c:pt>
                <c:pt idx="3440">
                  <c:v>34.900000000000006</c:v>
                </c:pt>
                <c:pt idx="3441">
                  <c:v>34.943000000000005</c:v>
                </c:pt>
                <c:pt idx="3442">
                  <c:v>34.996000000000009</c:v>
                </c:pt>
                <c:pt idx="3443">
                  <c:v>35.043000000000006</c:v>
                </c:pt>
                <c:pt idx="3444">
                  <c:v>35.073</c:v>
                </c:pt>
                <c:pt idx="3445">
                  <c:v>35.119</c:v>
                </c:pt>
                <c:pt idx="3446">
                  <c:v>35.164000000000001</c:v>
                </c:pt>
                <c:pt idx="3447">
                  <c:v>35.202000000000012</c:v>
                </c:pt>
                <c:pt idx="3448">
                  <c:v>35.231000000000009</c:v>
                </c:pt>
                <c:pt idx="3449">
                  <c:v>35.277000000000001</c:v>
                </c:pt>
                <c:pt idx="3450">
                  <c:v>35.304000000000002</c:v>
                </c:pt>
                <c:pt idx="3451">
                  <c:v>35.346000000000004</c:v>
                </c:pt>
                <c:pt idx="3452">
                  <c:v>35.380999999999993</c:v>
                </c:pt>
                <c:pt idx="3453">
                  <c:v>35.410000000000004</c:v>
                </c:pt>
                <c:pt idx="3454">
                  <c:v>35.447999999999993</c:v>
                </c:pt>
                <c:pt idx="3455">
                  <c:v>35.480000000000004</c:v>
                </c:pt>
                <c:pt idx="3456">
                  <c:v>35.503</c:v>
                </c:pt>
                <c:pt idx="3457">
                  <c:v>35.535000000000011</c:v>
                </c:pt>
                <c:pt idx="3458">
                  <c:v>35.567</c:v>
                </c:pt>
                <c:pt idx="3459">
                  <c:v>35.597000000000008</c:v>
                </c:pt>
                <c:pt idx="3460">
                  <c:v>35.620000000000012</c:v>
                </c:pt>
                <c:pt idx="3461">
                  <c:v>35.648000000000003</c:v>
                </c:pt>
                <c:pt idx="3462">
                  <c:v>35.675000000000011</c:v>
                </c:pt>
                <c:pt idx="3463">
                  <c:v>35.702000000000012</c:v>
                </c:pt>
                <c:pt idx="3464">
                  <c:v>35.726000000000013</c:v>
                </c:pt>
                <c:pt idx="3465">
                  <c:v>35.746000000000009</c:v>
                </c:pt>
                <c:pt idx="3466">
                  <c:v>35.77000000000001</c:v>
                </c:pt>
                <c:pt idx="3467">
                  <c:v>35.792000000000044</c:v>
                </c:pt>
                <c:pt idx="3468">
                  <c:v>35.810999999999993</c:v>
                </c:pt>
                <c:pt idx="3469">
                  <c:v>35.838000000000001</c:v>
                </c:pt>
                <c:pt idx="3470">
                  <c:v>35.852000000000004</c:v>
                </c:pt>
                <c:pt idx="3471">
                  <c:v>35.872</c:v>
                </c:pt>
                <c:pt idx="3472">
                  <c:v>35.885999999999996</c:v>
                </c:pt>
                <c:pt idx="3473">
                  <c:v>35.900000000000006</c:v>
                </c:pt>
                <c:pt idx="3474">
                  <c:v>35.916000000000004</c:v>
                </c:pt>
                <c:pt idx="3475">
                  <c:v>35.935000000000002</c:v>
                </c:pt>
                <c:pt idx="3476">
                  <c:v>35.947999999999993</c:v>
                </c:pt>
                <c:pt idx="3477">
                  <c:v>35.957999999999998</c:v>
                </c:pt>
                <c:pt idx="3478">
                  <c:v>35.967000000000006</c:v>
                </c:pt>
                <c:pt idx="3479">
                  <c:v>35.988</c:v>
                </c:pt>
                <c:pt idx="3480">
                  <c:v>36.005000000000003</c:v>
                </c:pt>
                <c:pt idx="3481">
                  <c:v>36.012</c:v>
                </c:pt>
                <c:pt idx="3482">
                  <c:v>36.031000000000006</c:v>
                </c:pt>
                <c:pt idx="3483">
                  <c:v>36.045000000000002</c:v>
                </c:pt>
                <c:pt idx="3484">
                  <c:v>36.054999999999993</c:v>
                </c:pt>
                <c:pt idx="3485">
                  <c:v>36.061</c:v>
                </c:pt>
                <c:pt idx="3486">
                  <c:v>36.081000000000003</c:v>
                </c:pt>
                <c:pt idx="3487">
                  <c:v>36.086000000000006</c:v>
                </c:pt>
                <c:pt idx="3488">
                  <c:v>36.095000000000013</c:v>
                </c:pt>
                <c:pt idx="3489">
                  <c:v>36.102000000000011</c:v>
                </c:pt>
                <c:pt idx="3490">
                  <c:v>36.120000000000012</c:v>
                </c:pt>
                <c:pt idx="3491">
                  <c:v>36.13900000000001</c:v>
                </c:pt>
                <c:pt idx="3492">
                  <c:v>36.150000000000006</c:v>
                </c:pt>
                <c:pt idx="3493">
                  <c:v>36.163000000000011</c:v>
                </c:pt>
                <c:pt idx="3494">
                  <c:v>36.163000000000011</c:v>
                </c:pt>
                <c:pt idx="3495">
                  <c:v>36.176000000000002</c:v>
                </c:pt>
                <c:pt idx="3496">
                  <c:v>36.174000000000007</c:v>
                </c:pt>
                <c:pt idx="3497">
                  <c:v>36.178000000000011</c:v>
                </c:pt>
                <c:pt idx="3498">
                  <c:v>36.186</c:v>
                </c:pt>
                <c:pt idx="3499">
                  <c:v>36.190000000000012</c:v>
                </c:pt>
                <c:pt idx="3500">
                  <c:v>36.190000000000012</c:v>
                </c:pt>
                <c:pt idx="3501">
                  <c:v>36.193000000000012</c:v>
                </c:pt>
                <c:pt idx="3502">
                  <c:v>36.195000000000036</c:v>
                </c:pt>
                <c:pt idx="3503">
                  <c:v>36.193000000000012</c:v>
                </c:pt>
                <c:pt idx="3504">
                  <c:v>36.199000000000012</c:v>
                </c:pt>
                <c:pt idx="3505">
                  <c:v>36.196000000000012</c:v>
                </c:pt>
                <c:pt idx="3506">
                  <c:v>36.197000000000003</c:v>
                </c:pt>
                <c:pt idx="3507">
                  <c:v>36.203000000000003</c:v>
                </c:pt>
                <c:pt idx="3508">
                  <c:v>36.208000000000013</c:v>
                </c:pt>
                <c:pt idx="3509">
                  <c:v>36.200000000000003</c:v>
                </c:pt>
                <c:pt idx="3510">
                  <c:v>36.206000000000003</c:v>
                </c:pt>
                <c:pt idx="3511">
                  <c:v>36.208000000000013</c:v>
                </c:pt>
                <c:pt idx="3512">
                  <c:v>36.205000000000013</c:v>
                </c:pt>
                <c:pt idx="3513">
                  <c:v>36.211000000000006</c:v>
                </c:pt>
                <c:pt idx="3514">
                  <c:v>36.207000000000008</c:v>
                </c:pt>
                <c:pt idx="3515">
                  <c:v>36.207000000000008</c:v>
                </c:pt>
                <c:pt idx="3516">
                  <c:v>36.207000000000008</c:v>
                </c:pt>
                <c:pt idx="3517">
                  <c:v>36.208000000000013</c:v>
                </c:pt>
                <c:pt idx="3518">
                  <c:v>36.209000000000003</c:v>
                </c:pt>
                <c:pt idx="3519">
                  <c:v>36.199000000000012</c:v>
                </c:pt>
                <c:pt idx="3520">
                  <c:v>36.206000000000003</c:v>
                </c:pt>
                <c:pt idx="3521">
                  <c:v>36.197000000000003</c:v>
                </c:pt>
                <c:pt idx="3522">
                  <c:v>36.189</c:v>
                </c:pt>
                <c:pt idx="3523">
                  <c:v>36.202000000000012</c:v>
                </c:pt>
                <c:pt idx="3524">
                  <c:v>36.193000000000012</c:v>
                </c:pt>
                <c:pt idx="3525">
                  <c:v>36.194000000000003</c:v>
                </c:pt>
                <c:pt idx="3526">
                  <c:v>36.199000000000012</c:v>
                </c:pt>
                <c:pt idx="3527">
                  <c:v>36.197000000000003</c:v>
                </c:pt>
                <c:pt idx="3528">
                  <c:v>36.195000000000036</c:v>
                </c:pt>
                <c:pt idx="3529">
                  <c:v>36.194000000000003</c:v>
                </c:pt>
                <c:pt idx="3530">
                  <c:v>36.201000000000001</c:v>
                </c:pt>
                <c:pt idx="3531">
                  <c:v>36.203000000000003</c:v>
                </c:pt>
                <c:pt idx="3532">
                  <c:v>36.203000000000003</c:v>
                </c:pt>
                <c:pt idx="3533">
                  <c:v>36.203000000000003</c:v>
                </c:pt>
                <c:pt idx="3534">
                  <c:v>36.204000000000008</c:v>
                </c:pt>
                <c:pt idx="3535">
                  <c:v>36.205000000000013</c:v>
                </c:pt>
                <c:pt idx="3536">
                  <c:v>36.206000000000003</c:v>
                </c:pt>
                <c:pt idx="3537">
                  <c:v>36.201000000000001</c:v>
                </c:pt>
                <c:pt idx="3538">
                  <c:v>36.207000000000008</c:v>
                </c:pt>
                <c:pt idx="3539">
                  <c:v>36.214000000000006</c:v>
                </c:pt>
                <c:pt idx="3540">
                  <c:v>36.214000000000006</c:v>
                </c:pt>
                <c:pt idx="3541">
                  <c:v>36.215000000000003</c:v>
                </c:pt>
                <c:pt idx="3542">
                  <c:v>36.215000000000003</c:v>
                </c:pt>
                <c:pt idx="3543">
                  <c:v>36.208000000000013</c:v>
                </c:pt>
                <c:pt idx="3544">
                  <c:v>36.221000000000011</c:v>
                </c:pt>
                <c:pt idx="3545">
                  <c:v>36.217000000000006</c:v>
                </c:pt>
                <c:pt idx="3546">
                  <c:v>36.215000000000003</c:v>
                </c:pt>
                <c:pt idx="3547">
                  <c:v>36.210000000000008</c:v>
                </c:pt>
                <c:pt idx="3548">
                  <c:v>36.217000000000006</c:v>
                </c:pt>
                <c:pt idx="3549">
                  <c:v>36.224000000000011</c:v>
                </c:pt>
                <c:pt idx="3550">
                  <c:v>36.224000000000011</c:v>
                </c:pt>
                <c:pt idx="3551">
                  <c:v>36.224000000000011</c:v>
                </c:pt>
                <c:pt idx="3552">
                  <c:v>36.224000000000011</c:v>
                </c:pt>
                <c:pt idx="3553">
                  <c:v>36.232000000000042</c:v>
                </c:pt>
                <c:pt idx="3554">
                  <c:v>36.223000000000013</c:v>
                </c:pt>
                <c:pt idx="3555">
                  <c:v>36.233000000000011</c:v>
                </c:pt>
                <c:pt idx="3556">
                  <c:v>36.236000000000011</c:v>
                </c:pt>
                <c:pt idx="3557">
                  <c:v>36.234000000000009</c:v>
                </c:pt>
                <c:pt idx="3558">
                  <c:v>36.243000000000009</c:v>
                </c:pt>
                <c:pt idx="3559">
                  <c:v>36.236000000000011</c:v>
                </c:pt>
                <c:pt idx="3560">
                  <c:v>36.239000000000011</c:v>
                </c:pt>
                <c:pt idx="3561">
                  <c:v>36.244</c:v>
                </c:pt>
                <c:pt idx="3562">
                  <c:v>36.245000000000012</c:v>
                </c:pt>
                <c:pt idx="3563">
                  <c:v>36.249000000000009</c:v>
                </c:pt>
                <c:pt idx="3564">
                  <c:v>36.247</c:v>
                </c:pt>
                <c:pt idx="3565">
                  <c:v>36.251000000000005</c:v>
                </c:pt>
                <c:pt idx="3566">
                  <c:v>36.255000000000003</c:v>
                </c:pt>
                <c:pt idx="3567">
                  <c:v>36.258000000000003</c:v>
                </c:pt>
                <c:pt idx="3568">
                  <c:v>36.260000000000012</c:v>
                </c:pt>
                <c:pt idx="3569">
                  <c:v>36.258000000000003</c:v>
                </c:pt>
                <c:pt idx="3570">
                  <c:v>36.256</c:v>
                </c:pt>
                <c:pt idx="3571">
                  <c:v>36.266000000000012</c:v>
                </c:pt>
                <c:pt idx="3572">
                  <c:v>36.26700000000001</c:v>
                </c:pt>
                <c:pt idx="3573">
                  <c:v>36.27300000000001</c:v>
                </c:pt>
                <c:pt idx="3574">
                  <c:v>36.272000000000013</c:v>
                </c:pt>
                <c:pt idx="3575">
                  <c:v>36.275000000000013</c:v>
                </c:pt>
                <c:pt idx="3576">
                  <c:v>36.284000000000006</c:v>
                </c:pt>
                <c:pt idx="3577">
                  <c:v>36.282000000000011</c:v>
                </c:pt>
                <c:pt idx="3578">
                  <c:v>36.28</c:v>
                </c:pt>
                <c:pt idx="3579">
                  <c:v>36.288000000000011</c:v>
                </c:pt>
                <c:pt idx="3580">
                  <c:v>36.292000000000044</c:v>
                </c:pt>
                <c:pt idx="3581">
                  <c:v>36.289000000000001</c:v>
                </c:pt>
                <c:pt idx="3582">
                  <c:v>36.293000000000013</c:v>
                </c:pt>
                <c:pt idx="3583">
                  <c:v>36.299000000000042</c:v>
                </c:pt>
                <c:pt idx="3584">
                  <c:v>36.300000000000004</c:v>
                </c:pt>
                <c:pt idx="3585">
                  <c:v>36.300000000000004</c:v>
                </c:pt>
                <c:pt idx="3586">
                  <c:v>36.310999999999993</c:v>
                </c:pt>
                <c:pt idx="3587">
                  <c:v>36.316000000000003</c:v>
                </c:pt>
                <c:pt idx="3588">
                  <c:v>36.314999999999998</c:v>
                </c:pt>
                <c:pt idx="3589">
                  <c:v>36.316000000000003</c:v>
                </c:pt>
                <c:pt idx="3590">
                  <c:v>36.321000000000005</c:v>
                </c:pt>
                <c:pt idx="3591">
                  <c:v>36.33</c:v>
                </c:pt>
                <c:pt idx="3592">
                  <c:v>36.329000000000008</c:v>
                </c:pt>
                <c:pt idx="3593">
                  <c:v>36.328000000000003</c:v>
                </c:pt>
                <c:pt idx="3594">
                  <c:v>36.341999999999999</c:v>
                </c:pt>
                <c:pt idx="3595">
                  <c:v>36.341999999999999</c:v>
                </c:pt>
                <c:pt idx="3596">
                  <c:v>36.347999999999999</c:v>
                </c:pt>
                <c:pt idx="3597">
                  <c:v>36.353999999999999</c:v>
                </c:pt>
                <c:pt idx="3598">
                  <c:v>36.362000000000002</c:v>
                </c:pt>
                <c:pt idx="3599">
                  <c:v>36.358999999999995</c:v>
                </c:pt>
                <c:pt idx="3600">
                  <c:v>36.361000000000004</c:v>
                </c:pt>
                <c:pt idx="3601">
                  <c:v>36.365000000000002</c:v>
                </c:pt>
                <c:pt idx="3602">
                  <c:v>36.368000000000002</c:v>
                </c:pt>
                <c:pt idx="3603">
                  <c:v>36.375</c:v>
                </c:pt>
                <c:pt idx="3604">
                  <c:v>36.382000000000005</c:v>
                </c:pt>
                <c:pt idx="3605">
                  <c:v>36.386999999999993</c:v>
                </c:pt>
                <c:pt idx="3606">
                  <c:v>36.385999999999996</c:v>
                </c:pt>
                <c:pt idx="3607">
                  <c:v>36.396000000000001</c:v>
                </c:pt>
                <c:pt idx="3608">
                  <c:v>36.397000000000006</c:v>
                </c:pt>
                <c:pt idx="3609">
                  <c:v>36.397000000000006</c:v>
                </c:pt>
                <c:pt idx="3610">
                  <c:v>36.398000000000003</c:v>
                </c:pt>
                <c:pt idx="3611">
                  <c:v>36.411000000000001</c:v>
                </c:pt>
                <c:pt idx="3612">
                  <c:v>36.407000000000004</c:v>
                </c:pt>
                <c:pt idx="3613">
                  <c:v>36.413000000000004</c:v>
                </c:pt>
                <c:pt idx="3614">
                  <c:v>36.414000000000001</c:v>
                </c:pt>
                <c:pt idx="3615">
                  <c:v>36.42</c:v>
                </c:pt>
                <c:pt idx="3616">
                  <c:v>36.419000000000004</c:v>
                </c:pt>
                <c:pt idx="3617">
                  <c:v>36.424000000000007</c:v>
                </c:pt>
                <c:pt idx="3618">
                  <c:v>36.432000000000002</c:v>
                </c:pt>
                <c:pt idx="3619">
                  <c:v>36.431000000000004</c:v>
                </c:pt>
                <c:pt idx="3620">
                  <c:v>36.437000000000005</c:v>
                </c:pt>
                <c:pt idx="3621">
                  <c:v>36.441000000000003</c:v>
                </c:pt>
                <c:pt idx="3622">
                  <c:v>36.439</c:v>
                </c:pt>
                <c:pt idx="3623">
                  <c:v>36.444999999999993</c:v>
                </c:pt>
                <c:pt idx="3624">
                  <c:v>36.443000000000005</c:v>
                </c:pt>
                <c:pt idx="3625">
                  <c:v>36.447000000000003</c:v>
                </c:pt>
                <c:pt idx="3626">
                  <c:v>36.447000000000003</c:v>
                </c:pt>
                <c:pt idx="3627">
                  <c:v>36.441000000000003</c:v>
                </c:pt>
                <c:pt idx="3628">
                  <c:v>36.444000000000003</c:v>
                </c:pt>
                <c:pt idx="3629">
                  <c:v>36.450000000000003</c:v>
                </c:pt>
                <c:pt idx="3630">
                  <c:v>36.447999999999993</c:v>
                </c:pt>
                <c:pt idx="3631">
                  <c:v>36.447000000000003</c:v>
                </c:pt>
                <c:pt idx="3632">
                  <c:v>36.429000000000002</c:v>
                </c:pt>
                <c:pt idx="3633">
                  <c:v>36.400000000000006</c:v>
                </c:pt>
                <c:pt idx="3634">
                  <c:v>36.283000000000001</c:v>
                </c:pt>
                <c:pt idx="3635">
                  <c:v>36.018000000000001</c:v>
                </c:pt>
                <c:pt idx="3636">
                  <c:v>35.642000000000003</c:v>
                </c:pt>
                <c:pt idx="3637">
                  <c:v>35.174000000000007</c:v>
                </c:pt>
                <c:pt idx="3638">
                  <c:v>34.665000000000013</c:v>
                </c:pt>
                <c:pt idx="3639">
                  <c:v>34.122000000000043</c:v>
                </c:pt>
                <c:pt idx="3640">
                  <c:v>33.584000000000003</c:v>
                </c:pt>
                <c:pt idx="3641">
                  <c:v>33.037000000000006</c:v>
                </c:pt>
                <c:pt idx="3642">
                  <c:v>32.510000000000005</c:v>
                </c:pt>
                <c:pt idx="3643">
                  <c:v>32.010999999999996</c:v>
                </c:pt>
                <c:pt idx="3644">
                  <c:v>31.541999999999987</c:v>
                </c:pt>
                <c:pt idx="3645">
                  <c:v>31.100999999999996</c:v>
                </c:pt>
                <c:pt idx="3646">
                  <c:v>30.675999999999988</c:v>
                </c:pt>
                <c:pt idx="3647">
                  <c:v>30.273999999999987</c:v>
                </c:pt>
                <c:pt idx="3648">
                  <c:v>29.880999999999986</c:v>
                </c:pt>
                <c:pt idx="3649">
                  <c:v>29.497999999999987</c:v>
                </c:pt>
                <c:pt idx="3650">
                  <c:v>29.143999999999988</c:v>
                </c:pt>
                <c:pt idx="3651">
                  <c:v>28.802</c:v>
                </c:pt>
                <c:pt idx="3652">
                  <c:v>28.47</c:v>
                </c:pt>
                <c:pt idx="3653">
                  <c:v>28.154000000000021</c:v>
                </c:pt>
                <c:pt idx="3654">
                  <c:v>27.843</c:v>
                </c:pt>
                <c:pt idx="3655">
                  <c:v>27.550999999999988</c:v>
                </c:pt>
                <c:pt idx="3656">
                  <c:v>27.27</c:v>
                </c:pt>
                <c:pt idx="3657">
                  <c:v>26.998999999999974</c:v>
                </c:pt>
                <c:pt idx="3658">
                  <c:v>26.742999999999974</c:v>
                </c:pt>
                <c:pt idx="3659">
                  <c:v>26.491</c:v>
                </c:pt>
                <c:pt idx="3660">
                  <c:v>26.253</c:v>
                </c:pt>
                <c:pt idx="3661">
                  <c:v>26.029999999999987</c:v>
                </c:pt>
                <c:pt idx="3662">
                  <c:v>25.818999999999999</c:v>
                </c:pt>
                <c:pt idx="3663">
                  <c:v>25.613000000000021</c:v>
                </c:pt>
                <c:pt idx="3664">
                  <c:v>25.421999999999986</c:v>
                </c:pt>
                <c:pt idx="3665">
                  <c:v>25.23</c:v>
                </c:pt>
                <c:pt idx="3666">
                  <c:v>25.041</c:v>
                </c:pt>
                <c:pt idx="3667">
                  <c:v>24.863999999999987</c:v>
                </c:pt>
                <c:pt idx="3668">
                  <c:v>24.695</c:v>
                </c:pt>
                <c:pt idx="3669">
                  <c:v>24.544</c:v>
                </c:pt>
                <c:pt idx="3670">
                  <c:v>24.384999999999987</c:v>
                </c:pt>
                <c:pt idx="3671">
                  <c:v>24.236999999999988</c:v>
                </c:pt>
                <c:pt idx="3672">
                  <c:v>24.093999999999987</c:v>
                </c:pt>
                <c:pt idx="3673">
                  <c:v>23.957999999999988</c:v>
                </c:pt>
                <c:pt idx="3674">
                  <c:v>23.818999999999999</c:v>
                </c:pt>
                <c:pt idx="3675">
                  <c:v>23.696999999999999</c:v>
                </c:pt>
                <c:pt idx="3676">
                  <c:v>23.567</c:v>
                </c:pt>
                <c:pt idx="3677">
                  <c:v>23.456999999999987</c:v>
                </c:pt>
                <c:pt idx="3678">
                  <c:v>23.346999999999987</c:v>
                </c:pt>
                <c:pt idx="3679">
                  <c:v>23.23</c:v>
                </c:pt>
                <c:pt idx="3680">
                  <c:v>23.134000000000022</c:v>
                </c:pt>
                <c:pt idx="3681">
                  <c:v>23.04</c:v>
                </c:pt>
                <c:pt idx="3682">
                  <c:v>22.943999999999978</c:v>
                </c:pt>
                <c:pt idx="3683">
                  <c:v>22.860999999999986</c:v>
                </c:pt>
                <c:pt idx="3684">
                  <c:v>22.783999999999974</c:v>
                </c:pt>
                <c:pt idx="3685">
                  <c:v>22.707999999999988</c:v>
                </c:pt>
                <c:pt idx="3686">
                  <c:v>22.638999999999999</c:v>
                </c:pt>
                <c:pt idx="3687">
                  <c:v>22.558999999999987</c:v>
                </c:pt>
                <c:pt idx="3688">
                  <c:v>22.48399999999997</c:v>
                </c:pt>
                <c:pt idx="3689">
                  <c:v>22.413999999999987</c:v>
                </c:pt>
                <c:pt idx="3690">
                  <c:v>22.352</c:v>
                </c:pt>
                <c:pt idx="3691">
                  <c:v>22.282999999999969</c:v>
                </c:pt>
                <c:pt idx="3692">
                  <c:v>22.222999999999974</c:v>
                </c:pt>
                <c:pt idx="3693">
                  <c:v>22.164999999999999</c:v>
                </c:pt>
                <c:pt idx="3694">
                  <c:v>22.110000000000021</c:v>
                </c:pt>
                <c:pt idx="3695">
                  <c:v>22.053999999999988</c:v>
                </c:pt>
                <c:pt idx="3696">
                  <c:v>22.010999999999999</c:v>
                </c:pt>
                <c:pt idx="3697">
                  <c:v>21.963999999999974</c:v>
                </c:pt>
                <c:pt idx="3698">
                  <c:v>21.913999999999987</c:v>
                </c:pt>
                <c:pt idx="3699">
                  <c:v>21.869999999999987</c:v>
                </c:pt>
                <c:pt idx="3700">
                  <c:v>21.834000000000021</c:v>
                </c:pt>
                <c:pt idx="3701">
                  <c:v>21.792999999999989</c:v>
                </c:pt>
                <c:pt idx="3702">
                  <c:v>21.75</c:v>
                </c:pt>
                <c:pt idx="3703">
                  <c:v>21.710999999999999</c:v>
                </c:pt>
                <c:pt idx="3704">
                  <c:v>21.673999999999999</c:v>
                </c:pt>
                <c:pt idx="3705">
                  <c:v>21.640999999999988</c:v>
                </c:pt>
                <c:pt idx="3706">
                  <c:v>21.616000000000021</c:v>
                </c:pt>
                <c:pt idx="3707">
                  <c:v>21.576999999999988</c:v>
                </c:pt>
                <c:pt idx="3708">
                  <c:v>21.552</c:v>
                </c:pt>
                <c:pt idx="3709">
                  <c:v>21.523</c:v>
                </c:pt>
                <c:pt idx="3710">
                  <c:v>21.498999999999974</c:v>
                </c:pt>
                <c:pt idx="3711">
                  <c:v>21.474</c:v>
                </c:pt>
                <c:pt idx="3712">
                  <c:v>21.447999999999986</c:v>
                </c:pt>
                <c:pt idx="3713">
                  <c:v>21.42299999999997</c:v>
                </c:pt>
                <c:pt idx="3714">
                  <c:v>21.404999999999987</c:v>
                </c:pt>
                <c:pt idx="3715">
                  <c:v>21.376999999999999</c:v>
                </c:pt>
                <c:pt idx="3716">
                  <c:v>21.357999999999997</c:v>
                </c:pt>
                <c:pt idx="3717">
                  <c:v>21.332999999999988</c:v>
                </c:pt>
                <c:pt idx="3718">
                  <c:v>21.308999999999987</c:v>
                </c:pt>
                <c:pt idx="3719">
                  <c:v>21.282999999999969</c:v>
                </c:pt>
                <c:pt idx="3720">
                  <c:v>21.259999999999987</c:v>
                </c:pt>
                <c:pt idx="3721">
                  <c:v>21.234999999999999</c:v>
                </c:pt>
                <c:pt idx="3722">
                  <c:v>21.209</c:v>
                </c:pt>
                <c:pt idx="3723">
                  <c:v>21.187999999999999</c:v>
                </c:pt>
                <c:pt idx="3724">
                  <c:v>21.166999999999987</c:v>
                </c:pt>
                <c:pt idx="3725">
                  <c:v>21.152999999999999</c:v>
                </c:pt>
                <c:pt idx="3726">
                  <c:v>21.131000000000022</c:v>
                </c:pt>
                <c:pt idx="3727">
                  <c:v>21.113999999999997</c:v>
                </c:pt>
                <c:pt idx="3728">
                  <c:v>21.094999999999999</c:v>
                </c:pt>
                <c:pt idx="3729">
                  <c:v>21.074999999999999</c:v>
                </c:pt>
                <c:pt idx="3730">
                  <c:v>21.058999999999987</c:v>
                </c:pt>
                <c:pt idx="3731">
                  <c:v>21.038999999999987</c:v>
                </c:pt>
                <c:pt idx="3732">
                  <c:v>21.026999999999987</c:v>
                </c:pt>
                <c:pt idx="3733">
                  <c:v>21.003999999999987</c:v>
                </c:pt>
                <c:pt idx="3734">
                  <c:v>20.978999999999989</c:v>
                </c:pt>
                <c:pt idx="3735">
                  <c:v>20.960999999999974</c:v>
                </c:pt>
                <c:pt idx="3736">
                  <c:v>20.940999999999974</c:v>
                </c:pt>
                <c:pt idx="3737">
                  <c:v>20.916999999999987</c:v>
                </c:pt>
                <c:pt idx="3738">
                  <c:v>20.898999999999987</c:v>
                </c:pt>
                <c:pt idx="3739">
                  <c:v>20.884</c:v>
                </c:pt>
                <c:pt idx="3740">
                  <c:v>20.860999999999986</c:v>
                </c:pt>
                <c:pt idx="3741">
                  <c:v>20.840999999999987</c:v>
                </c:pt>
                <c:pt idx="3742">
                  <c:v>20.823</c:v>
                </c:pt>
                <c:pt idx="3743">
                  <c:v>20.803999999999988</c:v>
                </c:pt>
                <c:pt idx="3744">
                  <c:v>20.784999999999989</c:v>
                </c:pt>
                <c:pt idx="3745">
                  <c:v>20.77</c:v>
                </c:pt>
                <c:pt idx="3746">
                  <c:v>20.747</c:v>
                </c:pt>
                <c:pt idx="3747">
                  <c:v>20.734999999999999</c:v>
                </c:pt>
                <c:pt idx="3748">
                  <c:v>20.721</c:v>
                </c:pt>
                <c:pt idx="3749">
                  <c:v>20.706999999999987</c:v>
                </c:pt>
                <c:pt idx="3750">
                  <c:v>20.690999999999999</c:v>
                </c:pt>
                <c:pt idx="3751">
                  <c:v>20.68</c:v>
                </c:pt>
                <c:pt idx="3752">
                  <c:v>20.666</c:v>
                </c:pt>
                <c:pt idx="3753">
                  <c:v>20.655999999999999</c:v>
                </c:pt>
                <c:pt idx="3754">
                  <c:v>20.640999999999988</c:v>
                </c:pt>
                <c:pt idx="3755">
                  <c:v>20.625999999999987</c:v>
                </c:pt>
                <c:pt idx="3756">
                  <c:v>20.614999999999998</c:v>
                </c:pt>
                <c:pt idx="3757">
                  <c:v>20.605999999999987</c:v>
                </c:pt>
                <c:pt idx="3758">
                  <c:v>20.591999999999999</c:v>
                </c:pt>
                <c:pt idx="3759">
                  <c:v>20.587999999999987</c:v>
                </c:pt>
                <c:pt idx="3760">
                  <c:v>20.570999999999987</c:v>
                </c:pt>
                <c:pt idx="3761">
                  <c:v>20.567999999999987</c:v>
                </c:pt>
                <c:pt idx="3762">
                  <c:v>20.549999999999986</c:v>
                </c:pt>
                <c:pt idx="3763">
                  <c:v>20.545999999999989</c:v>
                </c:pt>
                <c:pt idx="3764">
                  <c:v>20.535999999999987</c:v>
                </c:pt>
                <c:pt idx="3765">
                  <c:v>20.526</c:v>
                </c:pt>
                <c:pt idx="3766">
                  <c:v>20.516999999999999</c:v>
                </c:pt>
                <c:pt idx="3767">
                  <c:v>20.515999999999988</c:v>
                </c:pt>
                <c:pt idx="3768">
                  <c:v>20.494999999999987</c:v>
                </c:pt>
                <c:pt idx="3769">
                  <c:v>20.482999999999969</c:v>
                </c:pt>
                <c:pt idx="3770">
                  <c:v>20.481999999999989</c:v>
                </c:pt>
                <c:pt idx="3771">
                  <c:v>20.466999999999974</c:v>
                </c:pt>
                <c:pt idx="3772">
                  <c:v>20.456999999999987</c:v>
                </c:pt>
                <c:pt idx="3773">
                  <c:v>20.44899999999997</c:v>
                </c:pt>
                <c:pt idx="3774">
                  <c:v>20.436999999999987</c:v>
                </c:pt>
                <c:pt idx="3775">
                  <c:v>20.421999999999986</c:v>
                </c:pt>
                <c:pt idx="3776">
                  <c:v>20.416999999999987</c:v>
                </c:pt>
                <c:pt idx="3777">
                  <c:v>20.413</c:v>
                </c:pt>
                <c:pt idx="3778">
                  <c:v>20.399999999999999</c:v>
                </c:pt>
                <c:pt idx="3779">
                  <c:v>20.395999999999987</c:v>
                </c:pt>
                <c:pt idx="3780">
                  <c:v>20.38</c:v>
                </c:pt>
                <c:pt idx="3781">
                  <c:v>20.381</c:v>
                </c:pt>
                <c:pt idx="3782">
                  <c:v>20.378</c:v>
                </c:pt>
                <c:pt idx="3783">
                  <c:v>20.364999999999988</c:v>
                </c:pt>
                <c:pt idx="3784">
                  <c:v>20.350999999999999</c:v>
                </c:pt>
                <c:pt idx="3785">
                  <c:v>20.346999999999987</c:v>
                </c:pt>
                <c:pt idx="3786">
                  <c:v>20.346</c:v>
                </c:pt>
                <c:pt idx="3787">
                  <c:v>20.329999999999988</c:v>
                </c:pt>
                <c:pt idx="3788">
                  <c:v>20.327999999999999</c:v>
                </c:pt>
                <c:pt idx="3789">
                  <c:v>20.331999999999997</c:v>
                </c:pt>
                <c:pt idx="3790">
                  <c:v>20.314999999999998</c:v>
                </c:pt>
                <c:pt idx="3791">
                  <c:v>20.312999999999999</c:v>
                </c:pt>
                <c:pt idx="3792">
                  <c:v>20.302</c:v>
                </c:pt>
                <c:pt idx="3793">
                  <c:v>20.291</c:v>
                </c:pt>
                <c:pt idx="3794">
                  <c:v>20.283999999999974</c:v>
                </c:pt>
                <c:pt idx="3795">
                  <c:v>20.281999999999989</c:v>
                </c:pt>
                <c:pt idx="3796">
                  <c:v>20.26899999999997</c:v>
                </c:pt>
                <c:pt idx="3797">
                  <c:v>20.263999999999989</c:v>
                </c:pt>
                <c:pt idx="3798">
                  <c:v>20.256999999999987</c:v>
                </c:pt>
                <c:pt idx="3799">
                  <c:v>20.251999999999999</c:v>
                </c:pt>
                <c:pt idx="3800">
                  <c:v>20.238</c:v>
                </c:pt>
                <c:pt idx="3801">
                  <c:v>20.233999999999988</c:v>
                </c:pt>
                <c:pt idx="3802">
                  <c:v>20.230999999999987</c:v>
                </c:pt>
                <c:pt idx="3803">
                  <c:v>20.224</c:v>
                </c:pt>
                <c:pt idx="3804">
                  <c:v>20.22</c:v>
                </c:pt>
                <c:pt idx="3805">
                  <c:v>20.210999999999999</c:v>
                </c:pt>
                <c:pt idx="3806">
                  <c:v>20.203999999999986</c:v>
                </c:pt>
                <c:pt idx="3807">
                  <c:v>20.195</c:v>
                </c:pt>
                <c:pt idx="3808">
                  <c:v>20.192</c:v>
                </c:pt>
                <c:pt idx="3809">
                  <c:v>20.181999999999999</c:v>
                </c:pt>
                <c:pt idx="3810">
                  <c:v>20.180999999999987</c:v>
                </c:pt>
                <c:pt idx="3811">
                  <c:v>20.170999999999999</c:v>
                </c:pt>
                <c:pt idx="3812">
                  <c:v>20.169</c:v>
                </c:pt>
                <c:pt idx="3813">
                  <c:v>20.163999999999987</c:v>
                </c:pt>
                <c:pt idx="3814">
                  <c:v>20.157999999999998</c:v>
                </c:pt>
                <c:pt idx="3815">
                  <c:v>20.145</c:v>
                </c:pt>
                <c:pt idx="3816">
                  <c:v>20.143999999999988</c:v>
                </c:pt>
                <c:pt idx="3817">
                  <c:v>20.134999999999998</c:v>
                </c:pt>
                <c:pt idx="3818">
                  <c:v>20.132999999999999</c:v>
                </c:pt>
                <c:pt idx="3819">
                  <c:v>20.122999999999987</c:v>
                </c:pt>
                <c:pt idx="3820">
                  <c:v>20.122</c:v>
                </c:pt>
                <c:pt idx="3821">
                  <c:v>20.113000000000021</c:v>
                </c:pt>
                <c:pt idx="3822">
                  <c:v>20.105999999999987</c:v>
                </c:pt>
                <c:pt idx="3823">
                  <c:v>20.102999999999987</c:v>
                </c:pt>
                <c:pt idx="3824">
                  <c:v>20.099999999999987</c:v>
                </c:pt>
                <c:pt idx="3825">
                  <c:v>20.091999999999999</c:v>
                </c:pt>
                <c:pt idx="3826">
                  <c:v>20.08299999999997</c:v>
                </c:pt>
                <c:pt idx="3827">
                  <c:v>20.084</c:v>
                </c:pt>
                <c:pt idx="3828">
                  <c:v>20.078999999999986</c:v>
                </c:pt>
                <c:pt idx="3829">
                  <c:v>20.070999999999987</c:v>
                </c:pt>
                <c:pt idx="3830">
                  <c:v>20.076999999999988</c:v>
                </c:pt>
                <c:pt idx="3831">
                  <c:v>20.07</c:v>
                </c:pt>
                <c:pt idx="3832">
                  <c:v>20.064</c:v>
                </c:pt>
                <c:pt idx="3833">
                  <c:v>20.062999999999974</c:v>
                </c:pt>
                <c:pt idx="3834">
                  <c:v>20.056999999999999</c:v>
                </c:pt>
                <c:pt idx="3835">
                  <c:v>20.052</c:v>
                </c:pt>
                <c:pt idx="3836">
                  <c:v>20.044999999999987</c:v>
                </c:pt>
                <c:pt idx="3837">
                  <c:v>20.049999999999986</c:v>
                </c:pt>
                <c:pt idx="3838">
                  <c:v>20.041999999999987</c:v>
                </c:pt>
                <c:pt idx="3839">
                  <c:v>20.033999999999999</c:v>
                </c:pt>
                <c:pt idx="3840">
                  <c:v>20.023999999999987</c:v>
                </c:pt>
                <c:pt idx="3841">
                  <c:v>20.016999999999999</c:v>
                </c:pt>
                <c:pt idx="3842">
                  <c:v>20.020999999999987</c:v>
                </c:pt>
                <c:pt idx="3843">
                  <c:v>20.013999999999999</c:v>
                </c:pt>
                <c:pt idx="3844">
                  <c:v>20.003</c:v>
                </c:pt>
                <c:pt idx="3845">
                  <c:v>20.003</c:v>
                </c:pt>
                <c:pt idx="3846">
                  <c:v>20.000999999999987</c:v>
                </c:pt>
                <c:pt idx="3847">
                  <c:v>19.994999999999987</c:v>
                </c:pt>
                <c:pt idx="3848">
                  <c:v>19.985999999999969</c:v>
                </c:pt>
                <c:pt idx="3849">
                  <c:v>19.988999999999969</c:v>
                </c:pt>
                <c:pt idx="3850">
                  <c:v>19.98699999999997</c:v>
                </c:pt>
                <c:pt idx="3851">
                  <c:v>19.98099999999997</c:v>
                </c:pt>
                <c:pt idx="3852">
                  <c:v>19.977999999999987</c:v>
                </c:pt>
                <c:pt idx="3853">
                  <c:v>19.979999999999986</c:v>
                </c:pt>
                <c:pt idx="3854">
                  <c:v>19.974999999999987</c:v>
                </c:pt>
                <c:pt idx="3855">
                  <c:v>19.966999999999974</c:v>
                </c:pt>
                <c:pt idx="3856">
                  <c:v>19.961999999999989</c:v>
                </c:pt>
                <c:pt idx="3857">
                  <c:v>19.959999999999987</c:v>
                </c:pt>
                <c:pt idx="3858">
                  <c:v>19.957999999999988</c:v>
                </c:pt>
                <c:pt idx="3859">
                  <c:v>19.953999999999986</c:v>
                </c:pt>
                <c:pt idx="3860">
                  <c:v>19.95</c:v>
                </c:pt>
                <c:pt idx="3861">
                  <c:v>19.944999999999986</c:v>
                </c:pt>
                <c:pt idx="3862">
                  <c:v>19.944999999999986</c:v>
                </c:pt>
                <c:pt idx="3863">
                  <c:v>19.947999999999986</c:v>
                </c:pt>
                <c:pt idx="3864">
                  <c:v>19.942999999999969</c:v>
                </c:pt>
                <c:pt idx="3865">
                  <c:v>19.939999999999987</c:v>
                </c:pt>
                <c:pt idx="3866">
                  <c:v>19.931999999999999</c:v>
                </c:pt>
                <c:pt idx="3867">
                  <c:v>19.930999999999987</c:v>
                </c:pt>
                <c:pt idx="3868">
                  <c:v>19.921999999999986</c:v>
                </c:pt>
                <c:pt idx="3869">
                  <c:v>19.917999999999999</c:v>
                </c:pt>
                <c:pt idx="3870">
                  <c:v>19.916999999999987</c:v>
                </c:pt>
                <c:pt idx="3871">
                  <c:v>19.910999999999987</c:v>
                </c:pt>
                <c:pt idx="3872">
                  <c:v>19.907999999999987</c:v>
                </c:pt>
                <c:pt idx="3873">
                  <c:v>19.907</c:v>
                </c:pt>
                <c:pt idx="3874">
                  <c:v>19.907</c:v>
                </c:pt>
                <c:pt idx="3875">
                  <c:v>19.899999999999999</c:v>
                </c:pt>
                <c:pt idx="3876">
                  <c:v>19.899999999999999</c:v>
                </c:pt>
                <c:pt idx="3877">
                  <c:v>19.890999999999988</c:v>
                </c:pt>
                <c:pt idx="3878">
                  <c:v>19.885999999999989</c:v>
                </c:pt>
                <c:pt idx="3879">
                  <c:v>19.889999999999986</c:v>
                </c:pt>
                <c:pt idx="3880">
                  <c:v>19.884</c:v>
                </c:pt>
                <c:pt idx="3881">
                  <c:v>19.885999999999989</c:v>
                </c:pt>
                <c:pt idx="3882">
                  <c:v>19.875999999999987</c:v>
                </c:pt>
                <c:pt idx="3883">
                  <c:v>19.872</c:v>
                </c:pt>
                <c:pt idx="3884">
                  <c:v>19.878999999999987</c:v>
                </c:pt>
                <c:pt idx="3885">
                  <c:v>19.866999999999987</c:v>
                </c:pt>
                <c:pt idx="3886">
                  <c:v>19.863</c:v>
                </c:pt>
                <c:pt idx="3887">
                  <c:v>19.864999999999988</c:v>
                </c:pt>
                <c:pt idx="3888">
                  <c:v>19.857999999999997</c:v>
                </c:pt>
                <c:pt idx="3889">
                  <c:v>19.860999999999986</c:v>
                </c:pt>
                <c:pt idx="3890">
                  <c:v>19.849</c:v>
                </c:pt>
                <c:pt idx="3891">
                  <c:v>19.846999999999987</c:v>
                </c:pt>
                <c:pt idx="3892">
                  <c:v>19.837999999999997</c:v>
                </c:pt>
                <c:pt idx="3893">
                  <c:v>19.844999999999999</c:v>
                </c:pt>
                <c:pt idx="3894">
                  <c:v>19.838999999999999</c:v>
                </c:pt>
                <c:pt idx="3895">
                  <c:v>19.834999999999997</c:v>
                </c:pt>
                <c:pt idx="3896">
                  <c:v>19.834000000000021</c:v>
                </c:pt>
                <c:pt idx="3897">
                  <c:v>19.829999999999988</c:v>
                </c:pt>
                <c:pt idx="3898">
                  <c:v>19.82</c:v>
                </c:pt>
                <c:pt idx="3899">
                  <c:v>19.821999999999999</c:v>
                </c:pt>
                <c:pt idx="3900">
                  <c:v>19.821999999999999</c:v>
                </c:pt>
                <c:pt idx="3901">
                  <c:v>19.817000000000021</c:v>
                </c:pt>
                <c:pt idx="3902">
                  <c:v>19.818999999999999</c:v>
                </c:pt>
                <c:pt idx="3903">
                  <c:v>19.814999999999998</c:v>
                </c:pt>
                <c:pt idx="3904">
                  <c:v>19.811999999999998</c:v>
                </c:pt>
                <c:pt idx="3905">
                  <c:v>19.814000000000021</c:v>
                </c:pt>
                <c:pt idx="3906">
                  <c:v>19.802999999999987</c:v>
                </c:pt>
                <c:pt idx="3907">
                  <c:v>19.798999999999989</c:v>
                </c:pt>
                <c:pt idx="3908">
                  <c:v>19.802999999999987</c:v>
                </c:pt>
                <c:pt idx="3909">
                  <c:v>19.806999999999999</c:v>
                </c:pt>
                <c:pt idx="3910">
                  <c:v>19.794</c:v>
                </c:pt>
                <c:pt idx="3911">
                  <c:v>19.795999999999989</c:v>
                </c:pt>
                <c:pt idx="3912">
                  <c:v>19.794</c:v>
                </c:pt>
                <c:pt idx="3913">
                  <c:v>19.787999999999986</c:v>
                </c:pt>
                <c:pt idx="3914">
                  <c:v>19.79</c:v>
                </c:pt>
                <c:pt idx="3915">
                  <c:v>19.786999999999974</c:v>
                </c:pt>
                <c:pt idx="3916">
                  <c:v>19.783999999999974</c:v>
                </c:pt>
                <c:pt idx="3917">
                  <c:v>19.783999999999974</c:v>
                </c:pt>
                <c:pt idx="3918">
                  <c:v>19.779999999999987</c:v>
                </c:pt>
                <c:pt idx="3919">
                  <c:v>19.780999999999974</c:v>
                </c:pt>
                <c:pt idx="3920">
                  <c:v>19.776</c:v>
                </c:pt>
                <c:pt idx="3921">
                  <c:v>19.773</c:v>
                </c:pt>
                <c:pt idx="3922">
                  <c:v>19.773999999999987</c:v>
                </c:pt>
                <c:pt idx="3923">
                  <c:v>19.776999999999987</c:v>
                </c:pt>
                <c:pt idx="3924">
                  <c:v>19.776</c:v>
                </c:pt>
                <c:pt idx="3925">
                  <c:v>19.770999999999987</c:v>
                </c:pt>
                <c:pt idx="3926">
                  <c:v>19.766999999999989</c:v>
                </c:pt>
                <c:pt idx="3927">
                  <c:v>19.764999999999986</c:v>
                </c:pt>
                <c:pt idx="3928">
                  <c:v>19.763999999999989</c:v>
                </c:pt>
                <c:pt idx="3929">
                  <c:v>19.76299999999997</c:v>
                </c:pt>
                <c:pt idx="3930">
                  <c:v>19.761999999999986</c:v>
                </c:pt>
                <c:pt idx="3931">
                  <c:v>19.759</c:v>
                </c:pt>
                <c:pt idx="3932">
                  <c:v>19.754999999999999</c:v>
                </c:pt>
                <c:pt idx="3933">
                  <c:v>19.751999999999999</c:v>
                </c:pt>
                <c:pt idx="3934">
                  <c:v>19.751999999999999</c:v>
                </c:pt>
                <c:pt idx="3935">
                  <c:v>19.735999999999986</c:v>
                </c:pt>
                <c:pt idx="3936">
                  <c:v>19.707999999999988</c:v>
                </c:pt>
                <c:pt idx="3937">
                  <c:v>19.695999999999987</c:v>
                </c:pt>
                <c:pt idx="3938">
                  <c:v>19.701999999999988</c:v>
                </c:pt>
                <c:pt idx="3939">
                  <c:v>19.698</c:v>
                </c:pt>
                <c:pt idx="3940">
                  <c:v>19.695</c:v>
                </c:pt>
                <c:pt idx="3941">
                  <c:v>19.696999999999999</c:v>
                </c:pt>
                <c:pt idx="3942">
                  <c:v>19.692999999999987</c:v>
                </c:pt>
                <c:pt idx="3943">
                  <c:v>19.693999999999999</c:v>
                </c:pt>
                <c:pt idx="3944">
                  <c:v>19.695</c:v>
                </c:pt>
                <c:pt idx="3945">
                  <c:v>19.692</c:v>
                </c:pt>
                <c:pt idx="3946">
                  <c:v>19.692</c:v>
                </c:pt>
                <c:pt idx="3947">
                  <c:v>19.689999999999987</c:v>
                </c:pt>
                <c:pt idx="3948">
                  <c:v>19.692999999999987</c:v>
                </c:pt>
                <c:pt idx="3949">
                  <c:v>19.689999999999987</c:v>
                </c:pt>
                <c:pt idx="3950">
                  <c:v>19.687999999999999</c:v>
                </c:pt>
                <c:pt idx="3951">
                  <c:v>19.692</c:v>
                </c:pt>
                <c:pt idx="3952">
                  <c:v>19.684999999999999</c:v>
                </c:pt>
                <c:pt idx="3953">
                  <c:v>19.683999999999987</c:v>
                </c:pt>
                <c:pt idx="3954">
                  <c:v>19.687999999999999</c:v>
                </c:pt>
                <c:pt idx="3955">
                  <c:v>19.686</c:v>
                </c:pt>
                <c:pt idx="3956">
                  <c:v>19.687999999999999</c:v>
                </c:pt>
                <c:pt idx="3957">
                  <c:v>19.680999999999987</c:v>
                </c:pt>
                <c:pt idx="3958">
                  <c:v>19.689</c:v>
                </c:pt>
                <c:pt idx="3959">
                  <c:v>19.689999999999987</c:v>
                </c:pt>
                <c:pt idx="3960">
                  <c:v>19.681999999999999</c:v>
                </c:pt>
                <c:pt idx="3961">
                  <c:v>19.683</c:v>
                </c:pt>
                <c:pt idx="3962">
                  <c:v>19.678999999999988</c:v>
                </c:pt>
                <c:pt idx="3963">
                  <c:v>19.683</c:v>
                </c:pt>
                <c:pt idx="3964">
                  <c:v>19.675999999999988</c:v>
                </c:pt>
                <c:pt idx="3965">
                  <c:v>19.673999999999999</c:v>
                </c:pt>
                <c:pt idx="3966">
                  <c:v>19.678999999999988</c:v>
                </c:pt>
                <c:pt idx="3967">
                  <c:v>19.674999999999997</c:v>
                </c:pt>
                <c:pt idx="3968">
                  <c:v>19.673999999999999</c:v>
                </c:pt>
                <c:pt idx="3969">
                  <c:v>19.677999999999997</c:v>
                </c:pt>
                <c:pt idx="3970">
                  <c:v>19.683</c:v>
                </c:pt>
                <c:pt idx="3971">
                  <c:v>19.677999999999997</c:v>
                </c:pt>
                <c:pt idx="3972">
                  <c:v>19.671999999999997</c:v>
                </c:pt>
                <c:pt idx="3973">
                  <c:v>19.671999999999997</c:v>
                </c:pt>
                <c:pt idx="3974">
                  <c:v>19.671999999999997</c:v>
                </c:pt>
                <c:pt idx="3975">
                  <c:v>19.669</c:v>
                </c:pt>
                <c:pt idx="3976">
                  <c:v>19.672999999999988</c:v>
                </c:pt>
                <c:pt idx="3977">
                  <c:v>19.673999999999999</c:v>
                </c:pt>
                <c:pt idx="3978">
                  <c:v>19.671999999999997</c:v>
                </c:pt>
                <c:pt idx="3979">
                  <c:v>19.669999999999987</c:v>
                </c:pt>
                <c:pt idx="3980">
                  <c:v>19.667999999999999</c:v>
                </c:pt>
                <c:pt idx="3981">
                  <c:v>19.675999999999988</c:v>
                </c:pt>
                <c:pt idx="3982">
                  <c:v>19.673999999999999</c:v>
                </c:pt>
                <c:pt idx="3983">
                  <c:v>19.666999999999987</c:v>
                </c:pt>
                <c:pt idx="3984">
                  <c:v>19.667999999999999</c:v>
                </c:pt>
                <c:pt idx="3985">
                  <c:v>19.669999999999987</c:v>
                </c:pt>
                <c:pt idx="3986">
                  <c:v>19.669</c:v>
                </c:pt>
                <c:pt idx="3987">
                  <c:v>19.669</c:v>
                </c:pt>
                <c:pt idx="3988">
                  <c:v>19.670999999999999</c:v>
                </c:pt>
                <c:pt idx="3989">
                  <c:v>19.663999999999987</c:v>
                </c:pt>
                <c:pt idx="3990">
                  <c:v>19.666999999999987</c:v>
                </c:pt>
                <c:pt idx="3991">
                  <c:v>19.663999999999987</c:v>
                </c:pt>
                <c:pt idx="3992">
                  <c:v>19.666999999999987</c:v>
                </c:pt>
                <c:pt idx="3993">
                  <c:v>19.666</c:v>
                </c:pt>
                <c:pt idx="3994">
                  <c:v>19.663999999999987</c:v>
                </c:pt>
                <c:pt idx="3995">
                  <c:v>19.664999999999999</c:v>
                </c:pt>
                <c:pt idx="3996">
                  <c:v>19.670999999999999</c:v>
                </c:pt>
                <c:pt idx="3997">
                  <c:v>19.666</c:v>
                </c:pt>
                <c:pt idx="3998">
                  <c:v>19.669</c:v>
                </c:pt>
                <c:pt idx="3999">
                  <c:v>19.667999999999999</c:v>
                </c:pt>
                <c:pt idx="4000">
                  <c:v>19.666999999999987</c:v>
                </c:pt>
                <c:pt idx="4001">
                  <c:v>19.671999999999997</c:v>
                </c:pt>
                <c:pt idx="4002">
                  <c:v>19.663999999999987</c:v>
                </c:pt>
                <c:pt idx="4003">
                  <c:v>19.660999999999987</c:v>
                </c:pt>
                <c:pt idx="4004">
                  <c:v>19.66</c:v>
                </c:pt>
                <c:pt idx="4005">
                  <c:v>19.66</c:v>
                </c:pt>
                <c:pt idx="4006">
                  <c:v>19.666999999999987</c:v>
                </c:pt>
                <c:pt idx="4007">
                  <c:v>19.66</c:v>
                </c:pt>
                <c:pt idx="4008">
                  <c:v>19.663</c:v>
                </c:pt>
                <c:pt idx="4009">
                  <c:v>19.660999999999987</c:v>
                </c:pt>
                <c:pt idx="4010">
                  <c:v>19.660999999999987</c:v>
                </c:pt>
                <c:pt idx="4011">
                  <c:v>19.663</c:v>
                </c:pt>
                <c:pt idx="4012">
                  <c:v>19.661999999999999</c:v>
                </c:pt>
                <c:pt idx="4013">
                  <c:v>19.658999999999999</c:v>
                </c:pt>
                <c:pt idx="4014">
                  <c:v>19.664999999999999</c:v>
                </c:pt>
                <c:pt idx="4015">
                  <c:v>19.66</c:v>
                </c:pt>
                <c:pt idx="4016">
                  <c:v>19.660999999999987</c:v>
                </c:pt>
                <c:pt idx="4017">
                  <c:v>19.663999999999987</c:v>
                </c:pt>
                <c:pt idx="4018">
                  <c:v>19.663</c:v>
                </c:pt>
                <c:pt idx="4019">
                  <c:v>19.663</c:v>
                </c:pt>
                <c:pt idx="4020">
                  <c:v>19.663</c:v>
                </c:pt>
                <c:pt idx="4021">
                  <c:v>19.669</c:v>
                </c:pt>
                <c:pt idx="4022">
                  <c:v>19.658999999999999</c:v>
                </c:pt>
                <c:pt idx="4023">
                  <c:v>19.661999999999999</c:v>
                </c:pt>
                <c:pt idx="4024">
                  <c:v>19.660999999999987</c:v>
                </c:pt>
                <c:pt idx="4025">
                  <c:v>19.663999999999987</c:v>
                </c:pt>
                <c:pt idx="4026">
                  <c:v>19.663</c:v>
                </c:pt>
                <c:pt idx="4027">
                  <c:v>19.658999999999999</c:v>
                </c:pt>
                <c:pt idx="4028">
                  <c:v>19.657000000000021</c:v>
                </c:pt>
                <c:pt idx="4029">
                  <c:v>19.661999999999999</c:v>
                </c:pt>
                <c:pt idx="4030">
                  <c:v>19.663999999999987</c:v>
                </c:pt>
                <c:pt idx="4031">
                  <c:v>19.661999999999999</c:v>
                </c:pt>
                <c:pt idx="4032">
                  <c:v>19.655999999999999</c:v>
                </c:pt>
                <c:pt idx="4033">
                  <c:v>19.655999999999999</c:v>
                </c:pt>
                <c:pt idx="4034">
                  <c:v>19.655999999999999</c:v>
                </c:pt>
                <c:pt idx="4035">
                  <c:v>19.657000000000021</c:v>
                </c:pt>
                <c:pt idx="4036">
                  <c:v>19.657999999999998</c:v>
                </c:pt>
                <c:pt idx="4037">
                  <c:v>19.66</c:v>
                </c:pt>
                <c:pt idx="4038">
                  <c:v>19.660999999999987</c:v>
                </c:pt>
                <c:pt idx="4039">
                  <c:v>19.655999999999999</c:v>
                </c:pt>
                <c:pt idx="4040">
                  <c:v>19.654999999999998</c:v>
                </c:pt>
                <c:pt idx="4041">
                  <c:v>19.652999999999999</c:v>
                </c:pt>
                <c:pt idx="4042">
                  <c:v>19.654999999999998</c:v>
                </c:pt>
                <c:pt idx="4043">
                  <c:v>19.657999999999998</c:v>
                </c:pt>
                <c:pt idx="4044">
                  <c:v>19.657000000000021</c:v>
                </c:pt>
                <c:pt idx="4045">
                  <c:v>19.654999999999998</c:v>
                </c:pt>
                <c:pt idx="4046">
                  <c:v>19.655999999999999</c:v>
                </c:pt>
                <c:pt idx="4047">
                  <c:v>19.651999999999997</c:v>
                </c:pt>
                <c:pt idx="4048">
                  <c:v>19.654999999999998</c:v>
                </c:pt>
                <c:pt idx="4049">
                  <c:v>19.657000000000021</c:v>
                </c:pt>
                <c:pt idx="4050">
                  <c:v>19.652999999999999</c:v>
                </c:pt>
                <c:pt idx="4051">
                  <c:v>19.658999999999999</c:v>
                </c:pt>
                <c:pt idx="4052">
                  <c:v>19.654999999999998</c:v>
                </c:pt>
                <c:pt idx="4053">
                  <c:v>19.657000000000021</c:v>
                </c:pt>
                <c:pt idx="4054">
                  <c:v>19.657000000000021</c:v>
                </c:pt>
                <c:pt idx="4055">
                  <c:v>19.652999999999999</c:v>
                </c:pt>
                <c:pt idx="4056">
                  <c:v>19.654999999999998</c:v>
                </c:pt>
                <c:pt idx="4057">
                  <c:v>19.657999999999998</c:v>
                </c:pt>
                <c:pt idx="4058">
                  <c:v>19.657999999999998</c:v>
                </c:pt>
                <c:pt idx="4059">
                  <c:v>19.654999999999998</c:v>
                </c:pt>
                <c:pt idx="4060">
                  <c:v>19.657999999999998</c:v>
                </c:pt>
                <c:pt idx="4061">
                  <c:v>19.657999999999998</c:v>
                </c:pt>
                <c:pt idx="4062">
                  <c:v>19.654000000000021</c:v>
                </c:pt>
                <c:pt idx="4063">
                  <c:v>19.661999999999999</c:v>
                </c:pt>
                <c:pt idx="4064">
                  <c:v>19.664999999999999</c:v>
                </c:pt>
                <c:pt idx="4065">
                  <c:v>19.654000000000021</c:v>
                </c:pt>
                <c:pt idx="4066">
                  <c:v>19.660999999999987</c:v>
                </c:pt>
                <c:pt idx="4067">
                  <c:v>19.654999999999998</c:v>
                </c:pt>
                <c:pt idx="4068">
                  <c:v>19.654999999999998</c:v>
                </c:pt>
                <c:pt idx="4069">
                  <c:v>19.651000000000021</c:v>
                </c:pt>
                <c:pt idx="4070">
                  <c:v>19.655999999999999</c:v>
                </c:pt>
                <c:pt idx="4071">
                  <c:v>19.657000000000021</c:v>
                </c:pt>
                <c:pt idx="4072">
                  <c:v>19.652999999999999</c:v>
                </c:pt>
                <c:pt idx="4073">
                  <c:v>19.654000000000021</c:v>
                </c:pt>
                <c:pt idx="4074">
                  <c:v>19.654000000000021</c:v>
                </c:pt>
                <c:pt idx="4075">
                  <c:v>19.654999999999998</c:v>
                </c:pt>
                <c:pt idx="4076">
                  <c:v>19.652999999999999</c:v>
                </c:pt>
                <c:pt idx="4077">
                  <c:v>19.649999999999999</c:v>
                </c:pt>
                <c:pt idx="4078">
                  <c:v>19.651000000000021</c:v>
                </c:pt>
                <c:pt idx="4079">
                  <c:v>19.648999999999987</c:v>
                </c:pt>
                <c:pt idx="4080">
                  <c:v>19.651999999999997</c:v>
                </c:pt>
                <c:pt idx="4081">
                  <c:v>19.648999999999987</c:v>
                </c:pt>
                <c:pt idx="4082">
                  <c:v>19.657000000000021</c:v>
                </c:pt>
                <c:pt idx="4083">
                  <c:v>19.651000000000021</c:v>
                </c:pt>
                <c:pt idx="4084">
                  <c:v>19.648999999999987</c:v>
                </c:pt>
                <c:pt idx="4085">
                  <c:v>19.654999999999998</c:v>
                </c:pt>
                <c:pt idx="4086">
                  <c:v>19.654000000000021</c:v>
                </c:pt>
                <c:pt idx="4087">
                  <c:v>19.652999999999999</c:v>
                </c:pt>
                <c:pt idx="4088">
                  <c:v>19.651999999999997</c:v>
                </c:pt>
                <c:pt idx="4089">
                  <c:v>19.66</c:v>
                </c:pt>
                <c:pt idx="4090">
                  <c:v>19.658999999999999</c:v>
                </c:pt>
                <c:pt idx="4091">
                  <c:v>19.654000000000021</c:v>
                </c:pt>
                <c:pt idx="4092">
                  <c:v>19.654000000000021</c:v>
                </c:pt>
                <c:pt idx="4093">
                  <c:v>19.651999999999997</c:v>
                </c:pt>
                <c:pt idx="4094">
                  <c:v>19.663</c:v>
                </c:pt>
                <c:pt idx="4095">
                  <c:v>19.651999999999997</c:v>
                </c:pt>
                <c:pt idx="4096">
                  <c:v>19.657000000000021</c:v>
                </c:pt>
                <c:pt idx="4097">
                  <c:v>19.654000000000021</c:v>
                </c:pt>
                <c:pt idx="4098">
                  <c:v>19.657999999999998</c:v>
                </c:pt>
                <c:pt idx="4099">
                  <c:v>19.657000000000021</c:v>
                </c:pt>
                <c:pt idx="4100">
                  <c:v>19.657000000000021</c:v>
                </c:pt>
                <c:pt idx="4101">
                  <c:v>19.652999999999999</c:v>
                </c:pt>
                <c:pt idx="4102">
                  <c:v>19.652999999999999</c:v>
                </c:pt>
                <c:pt idx="4103">
                  <c:v>19.661999999999999</c:v>
                </c:pt>
                <c:pt idx="4104">
                  <c:v>19.657000000000021</c:v>
                </c:pt>
                <c:pt idx="4105">
                  <c:v>19.652999999999999</c:v>
                </c:pt>
                <c:pt idx="4106">
                  <c:v>19.654000000000021</c:v>
                </c:pt>
                <c:pt idx="4107">
                  <c:v>19.651000000000021</c:v>
                </c:pt>
                <c:pt idx="4108">
                  <c:v>19.651000000000021</c:v>
                </c:pt>
                <c:pt idx="4109">
                  <c:v>19.657000000000021</c:v>
                </c:pt>
                <c:pt idx="4110">
                  <c:v>19.651999999999997</c:v>
                </c:pt>
                <c:pt idx="4111">
                  <c:v>19.66</c:v>
                </c:pt>
                <c:pt idx="4112">
                  <c:v>19.654000000000021</c:v>
                </c:pt>
                <c:pt idx="4113">
                  <c:v>19.652999999999999</c:v>
                </c:pt>
                <c:pt idx="4114">
                  <c:v>19.649999999999999</c:v>
                </c:pt>
                <c:pt idx="4115">
                  <c:v>19.651000000000021</c:v>
                </c:pt>
                <c:pt idx="4116">
                  <c:v>19.657000000000021</c:v>
                </c:pt>
                <c:pt idx="4117">
                  <c:v>19.654000000000021</c:v>
                </c:pt>
                <c:pt idx="4118">
                  <c:v>19.654000000000021</c:v>
                </c:pt>
                <c:pt idx="4119">
                  <c:v>19.651999999999997</c:v>
                </c:pt>
                <c:pt idx="4120">
                  <c:v>19.657999999999998</c:v>
                </c:pt>
                <c:pt idx="4121">
                  <c:v>19.648999999999987</c:v>
                </c:pt>
                <c:pt idx="4122">
                  <c:v>19.655999999999999</c:v>
                </c:pt>
                <c:pt idx="4123">
                  <c:v>19.655999999999999</c:v>
                </c:pt>
                <c:pt idx="4124">
                  <c:v>19.648999999999987</c:v>
                </c:pt>
                <c:pt idx="4125">
                  <c:v>19.655999999999999</c:v>
                </c:pt>
                <c:pt idx="4126">
                  <c:v>19.655999999999999</c:v>
                </c:pt>
                <c:pt idx="4127">
                  <c:v>19.654000000000021</c:v>
                </c:pt>
                <c:pt idx="4128">
                  <c:v>19.651999999999997</c:v>
                </c:pt>
                <c:pt idx="4129">
                  <c:v>19.657999999999998</c:v>
                </c:pt>
                <c:pt idx="4130">
                  <c:v>19.654999999999998</c:v>
                </c:pt>
                <c:pt idx="4131">
                  <c:v>19.654000000000021</c:v>
                </c:pt>
                <c:pt idx="4132">
                  <c:v>19.66</c:v>
                </c:pt>
                <c:pt idx="4133">
                  <c:v>19.655999999999999</c:v>
                </c:pt>
                <c:pt idx="4134">
                  <c:v>19.663999999999987</c:v>
                </c:pt>
                <c:pt idx="4135">
                  <c:v>19.657999999999998</c:v>
                </c:pt>
                <c:pt idx="4136">
                  <c:v>19.661999999999999</c:v>
                </c:pt>
                <c:pt idx="4137">
                  <c:v>19.660999999999987</c:v>
                </c:pt>
                <c:pt idx="4138">
                  <c:v>19.660999999999987</c:v>
                </c:pt>
                <c:pt idx="4139">
                  <c:v>19.664999999999999</c:v>
                </c:pt>
                <c:pt idx="4140">
                  <c:v>19.660999999999987</c:v>
                </c:pt>
                <c:pt idx="4141">
                  <c:v>19.657999999999998</c:v>
                </c:pt>
                <c:pt idx="4142">
                  <c:v>19.654999999999998</c:v>
                </c:pt>
                <c:pt idx="4143">
                  <c:v>19.657999999999998</c:v>
                </c:pt>
                <c:pt idx="4144">
                  <c:v>19.660999999999987</c:v>
                </c:pt>
                <c:pt idx="4145">
                  <c:v>19.660999999999987</c:v>
                </c:pt>
                <c:pt idx="4146">
                  <c:v>19.663999999999987</c:v>
                </c:pt>
                <c:pt idx="4147">
                  <c:v>19.669999999999987</c:v>
                </c:pt>
                <c:pt idx="4148">
                  <c:v>19.664999999999999</c:v>
                </c:pt>
                <c:pt idx="4149">
                  <c:v>19.66</c:v>
                </c:pt>
                <c:pt idx="4150">
                  <c:v>19.663</c:v>
                </c:pt>
                <c:pt idx="4151">
                  <c:v>19.663999999999987</c:v>
                </c:pt>
                <c:pt idx="4152">
                  <c:v>19.663999999999987</c:v>
                </c:pt>
                <c:pt idx="4153">
                  <c:v>19.661999999999999</c:v>
                </c:pt>
                <c:pt idx="4154">
                  <c:v>19.667999999999999</c:v>
                </c:pt>
                <c:pt idx="4155">
                  <c:v>19.666999999999987</c:v>
                </c:pt>
                <c:pt idx="4156">
                  <c:v>19.669</c:v>
                </c:pt>
                <c:pt idx="4157">
                  <c:v>19.664999999999999</c:v>
                </c:pt>
                <c:pt idx="4158">
                  <c:v>19.667999999999999</c:v>
                </c:pt>
                <c:pt idx="4159">
                  <c:v>19.663</c:v>
                </c:pt>
                <c:pt idx="4160">
                  <c:v>19.657999999999998</c:v>
                </c:pt>
                <c:pt idx="4161">
                  <c:v>19.66</c:v>
                </c:pt>
                <c:pt idx="4162">
                  <c:v>19.661999999999999</c:v>
                </c:pt>
                <c:pt idx="4163">
                  <c:v>19.666999999999987</c:v>
                </c:pt>
                <c:pt idx="4164">
                  <c:v>19.663999999999987</c:v>
                </c:pt>
                <c:pt idx="4165">
                  <c:v>19.670999999999999</c:v>
                </c:pt>
                <c:pt idx="4166">
                  <c:v>19.669</c:v>
                </c:pt>
                <c:pt idx="4167">
                  <c:v>19.663999999999987</c:v>
                </c:pt>
                <c:pt idx="4168">
                  <c:v>19.670999999999999</c:v>
                </c:pt>
                <c:pt idx="4169">
                  <c:v>19.669999999999987</c:v>
                </c:pt>
                <c:pt idx="4170">
                  <c:v>19.670999999999999</c:v>
                </c:pt>
                <c:pt idx="4171">
                  <c:v>19.666999999999987</c:v>
                </c:pt>
                <c:pt idx="4172">
                  <c:v>19.666999999999987</c:v>
                </c:pt>
                <c:pt idx="4173">
                  <c:v>19.670999999999999</c:v>
                </c:pt>
                <c:pt idx="4174">
                  <c:v>19.669</c:v>
                </c:pt>
                <c:pt idx="4175">
                  <c:v>19.669999999999987</c:v>
                </c:pt>
                <c:pt idx="4176">
                  <c:v>19.669999999999987</c:v>
                </c:pt>
                <c:pt idx="4177">
                  <c:v>19.667999999999999</c:v>
                </c:pt>
                <c:pt idx="4178">
                  <c:v>19.68</c:v>
                </c:pt>
                <c:pt idx="4179">
                  <c:v>19.670999999999999</c:v>
                </c:pt>
                <c:pt idx="4180">
                  <c:v>19.669999999999987</c:v>
                </c:pt>
                <c:pt idx="4181">
                  <c:v>19.672999999999988</c:v>
                </c:pt>
                <c:pt idx="4182">
                  <c:v>19.677999999999997</c:v>
                </c:pt>
                <c:pt idx="4183">
                  <c:v>19.674999999999997</c:v>
                </c:pt>
                <c:pt idx="4184">
                  <c:v>19.672999999999988</c:v>
                </c:pt>
                <c:pt idx="4185">
                  <c:v>19.672999999999988</c:v>
                </c:pt>
                <c:pt idx="4186">
                  <c:v>19.674999999999997</c:v>
                </c:pt>
                <c:pt idx="4187">
                  <c:v>19.673999999999999</c:v>
                </c:pt>
                <c:pt idx="4188">
                  <c:v>19.677999999999997</c:v>
                </c:pt>
                <c:pt idx="4189">
                  <c:v>19.674999999999997</c:v>
                </c:pt>
                <c:pt idx="4190">
                  <c:v>19.677000000000021</c:v>
                </c:pt>
                <c:pt idx="4191">
                  <c:v>19.675999999999988</c:v>
                </c:pt>
                <c:pt idx="4192">
                  <c:v>19.677000000000021</c:v>
                </c:pt>
                <c:pt idx="4193">
                  <c:v>19.673999999999999</c:v>
                </c:pt>
                <c:pt idx="4194">
                  <c:v>19.680999999999987</c:v>
                </c:pt>
                <c:pt idx="4195">
                  <c:v>19.677000000000021</c:v>
                </c:pt>
                <c:pt idx="4196">
                  <c:v>19.677000000000021</c:v>
                </c:pt>
                <c:pt idx="4197">
                  <c:v>19.683</c:v>
                </c:pt>
                <c:pt idx="4198">
                  <c:v>19.683</c:v>
                </c:pt>
                <c:pt idx="4199">
                  <c:v>19.677999999999997</c:v>
                </c:pt>
                <c:pt idx="4200">
                  <c:v>19.683</c:v>
                </c:pt>
                <c:pt idx="4201">
                  <c:v>19.683</c:v>
                </c:pt>
                <c:pt idx="4202">
                  <c:v>19.683999999999987</c:v>
                </c:pt>
                <c:pt idx="4203">
                  <c:v>19.686</c:v>
                </c:pt>
                <c:pt idx="4204">
                  <c:v>19.686</c:v>
                </c:pt>
                <c:pt idx="4205">
                  <c:v>19.680999999999987</c:v>
                </c:pt>
                <c:pt idx="4206">
                  <c:v>19.689</c:v>
                </c:pt>
                <c:pt idx="4207">
                  <c:v>19.681999999999999</c:v>
                </c:pt>
                <c:pt idx="4208">
                  <c:v>19.689999999999987</c:v>
                </c:pt>
                <c:pt idx="4209">
                  <c:v>19.68</c:v>
                </c:pt>
                <c:pt idx="4210">
                  <c:v>19.680999999999987</c:v>
                </c:pt>
                <c:pt idx="4211">
                  <c:v>19.683</c:v>
                </c:pt>
                <c:pt idx="4212">
                  <c:v>19.68</c:v>
                </c:pt>
                <c:pt idx="4213">
                  <c:v>19.686999999999987</c:v>
                </c:pt>
                <c:pt idx="4214">
                  <c:v>19.678999999999988</c:v>
                </c:pt>
                <c:pt idx="4215">
                  <c:v>19.683</c:v>
                </c:pt>
                <c:pt idx="4216">
                  <c:v>19.690999999999999</c:v>
                </c:pt>
                <c:pt idx="4217">
                  <c:v>19.686</c:v>
                </c:pt>
                <c:pt idx="4218">
                  <c:v>19.681999999999999</c:v>
                </c:pt>
                <c:pt idx="4219">
                  <c:v>19.687999999999999</c:v>
                </c:pt>
                <c:pt idx="4220">
                  <c:v>19.689999999999987</c:v>
                </c:pt>
                <c:pt idx="4221">
                  <c:v>19.689</c:v>
                </c:pt>
                <c:pt idx="4222">
                  <c:v>19.690999999999999</c:v>
                </c:pt>
                <c:pt idx="4223">
                  <c:v>19.689999999999987</c:v>
                </c:pt>
                <c:pt idx="4224">
                  <c:v>19.686999999999987</c:v>
                </c:pt>
                <c:pt idx="4225">
                  <c:v>19.692999999999987</c:v>
                </c:pt>
                <c:pt idx="4226">
                  <c:v>19.690999999999999</c:v>
                </c:pt>
                <c:pt idx="4227">
                  <c:v>19.696999999999999</c:v>
                </c:pt>
                <c:pt idx="4228">
                  <c:v>19.696999999999999</c:v>
                </c:pt>
                <c:pt idx="4229">
                  <c:v>19.695</c:v>
                </c:pt>
                <c:pt idx="4230">
                  <c:v>19.695999999999987</c:v>
                </c:pt>
                <c:pt idx="4231">
                  <c:v>19.698</c:v>
                </c:pt>
                <c:pt idx="4232">
                  <c:v>19.695</c:v>
                </c:pt>
                <c:pt idx="4233">
                  <c:v>19.695999999999987</c:v>
                </c:pt>
                <c:pt idx="4234">
                  <c:v>19.695</c:v>
                </c:pt>
                <c:pt idx="4235">
                  <c:v>19.7</c:v>
                </c:pt>
                <c:pt idx="4236">
                  <c:v>19.701999999999988</c:v>
                </c:pt>
                <c:pt idx="4237">
                  <c:v>19.700999999999986</c:v>
                </c:pt>
                <c:pt idx="4238">
                  <c:v>19.704999999999988</c:v>
                </c:pt>
                <c:pt idx="4239">
                  <c:v>19.698</c:v>
                </c:pt>
                <c:pt idx="4240">
                  <c:v>19.7</c:v>
                </c:pt>
                <c:pt idx="4241">
                  <c:v>19.707999999999988</c:v>
                </c:pt>
                <c:pt idx="4242">
                  <c:v>19.706999999999987</c:v>
                </c:pt>
                <c:pt idx="4243">
                  <c:v>19.701999999999988</c:v>
                </c:pt>
                <c:pt idx="4244">
                  <c:v>19.703999999999986</c:v>
                </c:pt>
                <c:pt idx="4245">
                  <c:v>19.704999999999988</c:v>
                </c:pt>
                <c:pt idx="4246">
                  <c:v>19.706</c:v>
                </c:pt>
                <c:pt idx="4247">
                  <c:v>19.7</c:v>
                </c:pt>
                <c:pt idx="4248">
                  <c:v>19.7</c:v>
                </c:pt>
                <c:pt idx="4249">
                  <c:v>19.698999999999987</c:v>
                </c:pt>
                <c:pt idx="4250">
                  <c:v>19.703999999999986</c:v>
                </c:pt>
                <c:pt idx="4251">
                  <c:v>19.707999999999988</c:v>
                </c:pt>
                <c:pt idx="4252">
                  <c:v>19.707999999999988</c:v>
                </c:pt>
                <c:pt idx="4253">
                  <c:v>19.706</c:v>
                </c:pt>
                <c:pt idx="4254">
                  <c:v>19.706</c:v>
                </c:pt>
                <c:pt idx="4255">
                  <c:v>19.709</c:v>
                </c:pt>
                <c:pt idx="4256">
                  <c:v>19.709</c:v>
                </c:pt>
                <c:pt idx="4257">
                  <c:v>19.706999999999987</c:v>
                </c:pt>
                <c:pt idx="4258">
                  <c:v>19.710999999999999</c:v>
                </c:pt>
                <c:pt idx="4259">
                  <c:v>19.709999999999987</c:v>
                </c:pt>
                <c:pt idx="4260">
                  <c:v>19.712999999999987</c:v>
                </c:pt>
                <c:pt idx="4261">
                  <c:v>19.715999999999987</c:v>
                </c:pt>
                <c:pt idx="4262">
                  <c:v>19.712</c:v>
                </c:pt>
                <c:pt idx="4263">
                  <c:v>19.712999999999987</c:v>
                </c:pt>
                <c:pt idx="4264">
                  <c:v>19.706999999999987</c:v>
                </c:pt>
                <c:pt idx="4265">
                  <c:v>19.712</c:v>
                </c:pt>
                <c:pt idx="4266">
                  <c:v>19.724999999999987</c:v>
                </c:pt>
                <c:pt idx="4267">
                  <c:v>19.721999999999987</c:v>
                </c:pt>
                <c:pt idx="4268">
                  <c:v>19.715999999999987</c:v>
                </c:pt>
                <c:pt idx="4269">
                  <c:v>19.716999999999999</c:v>
                </c:pt>
                <c:pt idx="4270">
                  <c:v>19.718</c:v>
                </c:pt>
                <c:pt idx="4271">
                  <c:v>19.716999999999999</c:v>
                </c:pt>
                <c:pt idx="4272">
                  <c:v>19.721</c:v>
                </c:pt>
                <c:pt idx="4273">
                  <c:v>19.718</c:v>
                </c:pt>
                <c:pt idx="4274">
                  <c:v>19.722999999999974</c:v>
                </c:pt>
                <c:pt idx="4275">
                  <c:v>19.718999999999987</c:v>
                </c:pt>
                <c:pt idx="4276">
                  <c:v>19.721999999999987</c:v>
                </c:pt>
                <c:pt idx="4277">
                  <c:v>19.724</c:v>
                </c:pt>
                <c:pt idx="4278">
                  <c:v>19.725999999999978</c:v>
                </c:pt>
                <c:pt idx="4279">
                  <c:v>19.727</c:v>
                </c:pt>
                <c:pt idx="4280">
                  <c:v>19.727999999999987</c:v>
                </c:pt>
                <c:pt idx="4281">
                  <c:v>19.722999999999974</c:v>
                </c:pt>
                <c:pt idx="4282">
                  <c:v>19.728999999999989</c:v>
                </c:pt>
                <c:pt idx="4283">
                  <c:v>19.727999999999987</c:v>
                </c:pt>
                <c:pt idx="4284">
                  <c:v>19.728999999999989</c:v>
                </c:pt>
                <c:pt idx="4285">
                  <c:v>19.724</c:v>
                </c:pt>
                <c:pt idx="4286">
                  <c:v>19.724999999999987</c:v>
                </c:pt>
                <c:pt idx="4287">
                  <c:v>19.721999999999987</c:v>
                </c:pt>
                <c:pt idx="4288">
                  <c:v>19.727999999999987</c:v>
                </c:pt>
                <c:pt idx="4289">
                  <c:v>19.727</c:v>
                </c:pt>
                <c:pt idx="4290">
                  <c:v>19.73</c:v>
                </c:pt>
                <c:pt idx="4291">
                  <c:v>19.730999999999987</c:v>
                </c:pt>
                <c:pt idx="4292">
                  <c:v>19.73</c:v>
                </c:pt>
                <c:pt idx="4293">
                  <c:v>19.734999999999999</c:v>
                </c:pt>
                <c:pt idx="4294">
                  <c:v>19.73</c:v>
                </c:pt>
                <c:pt idx="4295">
                  <c:v>19.734999999999999</c:v>
                </c:pt>
                <c:pt idx="4296">
                  <c:v>19.731999999999999</c:v>
                </c:pt>
                <c:pt idx="4297">
                  <c:v>19.736999999999988</c:v>
                </c:pt>
                <c:pt idx="4298">
                  <c:v>19.731999999999999</c:v>
                </c:pt>
                <c:pt idx="4299">
                  <c:v>19.736999999999988</c:v>
                </c:pt>
                <c:pt idx="4300">
                  <c:v>19.738999999999987</c:v>
                </c:pt>
                <c:pt idx="4301">
                  <c:v>19.736999999999988</c:v>
                </c:pt>
                <c:pt idx="4302">
                  <c:v>19.734999999999999</c:v>
                </c:pt>
                <c:pt idx="4303">
                  <c:v>19.735999999999986</c:v>
                </c:pt>
                <c:pt idx="4304">
                  <c:v>19.733999999999988</c:v>
                </c:pt>
                <c:pt idx="4305">
                  <c:v>19.735999999999986</c:v>
                </c:pt>
                <c:pt idx="4306">
                  <c:v>19.73</c:v>
                </c:pt>
                <c:pt idx="4307">
                  <c:v>19.736999999999988</c:v>
                </c:pt>
                <c:pt idx="4308">
                  <c:v>19.734999999999999</c:v>
                </c:pt>
                <c:pt idx="4309">
                  <c:v>19.732999999999986</c:v>
                </c:pt>
                <c:pt idx="4310">
                  <c:v>19.738999999999987</c:v>
                </c:pt>
                <c:pt idx="4311">
                  <c:v>19.741999999999987</c:v>
                </c:pt>
                <c:pt idx="4312">
                  <c:v>19.741999999999987</c:v>
                </c:pt>
                <c:pt idx="4313">
                  <c:v>19.738999999999987</c:v>
                </c:pt>
                <c:pt idx="4314">
                  <c:v>19.739999999999988</c:v>
                </c:pt>
                <c:pt idx="4315">
                  <c:v>19.742999999999974</c:v>
                </c:pt>
                <c:pt idx="4316">
                  <c:v>19.735999999999986</c:v>
                </c:pt>
                <c:pt idx="4317">
                  <c:v>19.742999999999974</c:v>
                </c:pt>
                <c:pt idx="4318">
                  <c:v>19.742999999999974</c:v>
                </c:pt>
                <c:pt idx="4319">
                  <c:v>19.744999999999987</c:v>
                </c:pt>
                <c:pt idx="4320">
                  <c:v>19.747999999999987</c:v>
                </c:pt>
                <c:pt idx="4321">
                  <c:v>19.748999999999974</c:v>
                </c:pt>
                <c:pt idx="4322">
                  <c:v>19.750999999999987</c:v>
                </c:pt>
                <c:pt idx="4323">
                  <c:v>19.753</c:v>
                </c:pt>
                <c:pt idx="4324">
                  <c:v>19.751999999999999</c:v>
                </c:pt>
                <c:pt idx="4325">
                  <c:v>19.747</c:v>
                </c:pt>
                <c:pt idx="4326">
                  <c:v>19.750999999999987</c:v>
                </c:pt>
                <c:pt idx="4327">
                  <c:v>19.753999999999987</c:v>
                </c:pt>
                <c:pt idx="4328">
                  <c:v>19.747999999999987</c:v>
                </c:pt>
                <c:pt idx="4329">
                  <c:v>19.753</c:v>
                </c:pt>
                <c:pt idx="4330">
                  <c:v>19.742999999999974</c:v>
                </c:pt>
                <c:pt idx="4331">
                  <c:v>19.753</c:v>
                </c:pt>
                <c:pt idx="4332">
                  <c:v>19.753</c:v>
                </c:pt>
                <c:pt idx="4333">
                  <c:v>19.754999999999999</c:v>
                </c:pt>
                <c:pt idx="4334">
                  <c:v>19.761999999999986</c:v>
                </c:pt>
                <c:pt idx="4335">
                  <c:v>19.753999999999987</c:v>
                </c:pt>
                <c:pt idx="4336">
                  <c:v>19.754999999999999</c:v>
                </c:pt>
                <c:pt idx="4337">
                  <c:v>19.751999999999999</c:v>
                </c:pt>
                <c:pt idx="4338">
                  <c:v>19.760999999999989</c:v>
                </c:pt>
                <c:pt idx="4339">
                  <c:v>19.753</c:v>
                </c:pt>
                <c:pt idx="4340">
                  <c:v>19.751999999999999</c:v>
                </c:pt>
                <c:pt idx="4341">
                  <c:v>19.753999999999987</c:v>
                </c:pt>
                <c:pt idx="4342">
                  <c:v>19.756999999999987</c:v>
                </c:pt>
                <c:pt idx="4343">
                  <c:v>19.756</c:v>
                </c:pt>
                <c:pt idx="4344">
                  <c:v>19.767999999999986</c:v>
                </c:pt>
                <c:pt idx="4345">
                  <c:v>19.761999999999986</c:v>
                </c:pt>
                <c:pt idx="4346">
                  <c:v>19.761999999999986</c:v>
                </c:pt>
                <c:pt idx="4347">
                  <c:v>19.76599999999997</c:v>
                </c:pt>
                <c:pt idx="4348">
                  <c:v>19.766999999999989</c:v>
                </c:pt>
                <c:pt idx="4349">
                  <c:v>19.76599999999997</c:v>
                </c:pt>
                <c:pt idx="4350">
                  <c:v>19.766999999999989</c:v>
                </c:pt>
                <c:pt idx="4351">
                  <c:v>19.76299999999997</c:v>
                </c:pt>
                <c:pt idx="4352">
                  <c:v>19.759999999999987</c:v>
                </c:pt>
                <c:pt idx="4353">
                  <c:v>19.759999999999987</c:v>
                </c:pt>
                <c:pt idx="4354">
                  <c:v>19.76299999999997</c:v>
                </c:pt>
                <c:pt idx="4355">
                  <c:v>19.761999999999986</c:v>
                </c:pt>
                <c:pt idx="4356">
                  <c:v>19.760999999999989</c:v>
                </c:pt>
                <c:pt idx="4357">
                  <c:v>19.761999999999986</c:v>
                </c:pt>
                <c:pt idx="4358">
                  <c:v>19.764999999999986</c:v>
                </c:pt>
                <c:pt idx="4359">
                  <c:v>19.766999999999989</c:v>
                </c:pt>
                <c:pt idx="4360">
                  <c:v>19.76599999999997</c:v>
                </c:pt>
                <c:pt idx="4361">
                  <c:v>19.76899999999997</c:v>
                </c:pt>
                <c:pt idx="4362">
                  <c:v>19.767999999999986</c:v>
                </c:pt>
                <c:pt idx="4363">
                  <c:v>19.76599999999997</c:v>
                </c:pt>
                <c:pt idx="4364">
                  <c:v>19.771999999999988</c:v>
                </c:pt>
                <c:pt idx="4365">
                  <c:v>19.76899999999997</c:v>
                </c:pt>
                <c:pt idx="4366">
                  <c:v>19.76899999999997</c:v>
                </c:pt>
                <c:pt idx="4367">
                  <c:v>19.770999999999987</c:v>
                </c:pt>
                <c:pt idx="4368">
                  <c:v>19.770999999999987</c:v>
                </c:pt>
                <c:pt idx="4369">
                  <c:v>19.77</c:v>
                </c:pt>
                <c:pt idx="4370">
                  <c:v>19.771999999999988</c:v>
                </c:pt>
                <c:pt idx="4371">
                  <c:v>19.773999999999987</c:v>
                </c:pt>
                <c:pt idx="4372">
                  <c:v>19.776999999999987</c:v>
                </c:pt>
                <c:pt idx="4373">
                  <c:v>19.776</c:v>
                </c:pt>
                <c:pt idx="4374">
                  <c:v>19.777999999999999</c:v>
                </c:pt>
                <c:pt idx="4375">
                  <c:v>19.774999999999999</c:v>
                </c:pt>
                <c:pt idx="4376">
                  <c:v>19.776999999999987</c:v>
                </c:pt>
                <c:pt idx="4377">
                  <c:v>19.776</c:v>
                </c:pt>
                <c:pt idx="4378">
                  <c:v>19.777999999999999</c:v>
                </c:pt>
                <c:pt idx="4379">
                  <c:v>19.776999999999987</c:v>
                </c:pt>
                <c:pt idx="4380">
                  <c:v>19.783999999999974</c:v>
                </c:pt>
                <c:pt idx="4381">
                  <c:v>19.774999999999999</c:v>
                </c:pt>
                <c:pt idx="4382">
                  <c:v>19.786999999999974</c:v>
                </c:pt>
                <c:pt idx="4383">
                  <c:v>19.779</c:v>
                </c:pt>
                <c:pt idx="4384">
                  <c:v>19.780999999999974</c:v>
                </c:pt>
                <c:pt idx="4385">
                  <c:v>19.779</c:v>
                </c:pt>
                <c:pt idx="4386">
                  <c:v>19.786999999999974</c:v>
                </c:pt>
                <c:pt idx="4387">
                  <c:v>19.781999999999989</c:v>
                </c:pt>
                <c:pt idx="4388">
                  <c:v>19.785999999999969</c:v>
                </c:pt>
                <c:pt idx="4389">
                  <c:v>19.782999999999969</c:v>
                </c:pt>
                <c:pt idx="4390">
                  <c:v>19.783999999999974</c:v>
                </c:pt>
                <c:pt idx="4391">
                  <c:v>19.78899999999997</c:v>
                </c:pt>
                <c:pt idx="4392">
                  <c:v>19.786999999999974</c:v>
                </c:pt>
                <c:pt idx="4393">
                  <c:v>19.798999999999989</c:v>
                </c:pt>
                <c:pt idx="4394">
                  <c:v>19.794999999999987</c:v>
                </c:pt>
                <c:pt idx="4395">
                  <c:v>19.791999999999987</c:v>
                </c:pt>
                <c:pt idx="4396">
                  <c:v>19.799999999999986</c:v>
                </c:pt>
                <c:pt idx="4397">
                  <c:v>19.800999999999988</c:v>
                </c:pt>
                <c:pt idx="4398">
                  <c:v>19.797999999999988</c:v>
                </c:pt>
                <c:pt idx="4399">
                  <c:v>19.798999999999989</c:v>
                </c:pt>
                <c:pt idx="4400">
                  <c:v>19.798999999999989</c:v>
                </c:pt>
                <c:pt idx="4401">
                  <c:v>19.805</c:v>
                </c:pt>
                <c:pt idx="4402">
                  <c:v>19.794999999999987</c:v>
                </c:pt>
                <c:pt idx="4403">
                  <c:v>19.800999999999988</c:v>
                </c:pt>
                <c:pt idx="4404">
                  <c:v>19.795999999999989</c:v>
                </c:pt>
                <c:pt idx="4405">
                  <c:v>19.803999999999988</c:v>
                </c:pt>
                <c:pt idx="4406">
                  <c:v>19.796999999999986</c:v>
                </c:pt>
                <c:pt idx="4407">
                  <c:v>19.802999999999987</c:v>
                </c:pt>
                <c:pt idx="4408">
                  <c:v>19.794999999999987</c:v>
                </c:pt>
                <c:pt idx="4409">
                  <c:v>19.800999999999988</c:v>
                </c:pt>
                <c:pt idx="4410">
                  <c:v>19.809999999999999</c:v>
                </c:pt>
                <c:pt idx="4411">
                  <c:v>19.808</c:v>
                </c:pt>
                <c:pt idx="4412">
                  <c:v>19.805999999999987</c:v>
                </c:pt>
                <c:pt idx="4413">
                  <c:v>19.806999999999999</c:v>
                </c:pt>
                <c:pt idx="4414">
                  <c:v>19.809999999999999</c:v>
                </c:pt>
                <c:pt idx="4415">
                  <c:v>19.811000000000021</c:v>
                </c:pt>
                <c:pt idx="4416">
                  <c:v>19.808</c:v>
                </c:pt>
                <c:pt idx="4417">
                  <c:v>19.812999999999999</c:v>
                </c:pt>
                <c:pt idx="4418">
                  <c:v>19.814999999999998</c:v>
                </c:pt>
                <c:pt idx="4419">
                  <c:v>19.811000000000021</c:v>
                </c:pt>
                <c:pt idx="4420">
                  <c:v>19.818999999999999</c:v>
                </c:pt>
                <c:pt idx="4421">
                  <c:v>19.815999999999999</c:v>
                </c:pt>
                <c:pt idx="4422">
                  <c:v>19.814000000000021</c:v>
                </c:pt>
                <c:pt idx="4423">
                  <c:v>19.811999999999998</c:v>
                </c:pt>
                <c:pt idx="4424">
                  <c:v>19.818999999999999</c:v>
                </c:pt>
                <c:pt idx="4425">
                  <c:v>19.811999999999998</c:v>
                </c:pt>
                <c:pt idx="4426">
                  <c:v>19.811999999999998</c:v>
                </c:pt>
                <c:pt idx="4427">
                  <c:v>19.812999999999999</c:v>
                </c:pt>
                <c:pt idx="4428">
                  <c:v>19.815999999999999</c:v>
                </c:pt>
                <c:pt idx="4429">
                  <c:v>19.824999999999999</c:v>
                </c:pt>
                <c:pt idx="4430">
                  <c:v>19.817999999999998</c:v>
                </c:pt>
                <c:pt idx="4431">
                  <c:v>19.82</c:v>
                </c:pt>
                <c:pt idx="4432">
                  <c:v>19.820999999999987</c:v>
                </c:pt>
                <c:pt idx="4433">
                  <c:v>19.814999999999998</c:v>
                </c:pt>
                <c:pt idx="4434">
                  <c:v>19.82</c:v>
                </c:pt>
                <c:pt idx="4435">
                  <c:v>19.820999999999987</c:v>
                </c:pt>
                <c:pt idx="4436">
                  <c:v>19.823</c:v>
                </c:pt>
                <c:pt idx="4437">
                  <c:v>19.828999999999986</c:v>
                </c:pt>
                <c:pt idx="4438">
                  <c:v>19.823</c:v>
                </c:pt>
                <c:pt idx="4439">
                  <c:v>19.823</c:v>
                </c:pt>
                <c:pt idx="4440">
                  <c:v>19.823999999999987</c:v>
                </c:pt>
                <c:pt idx="4441">
                  <c:v>19.82</c:v>
                </c:pt>
                <c:pt idx="4442">
                  <c:v>19.821999999999999</c:v>
                </c:pt>
                <c:pt idx="4443">
                  <c:v>19.820999999999987</c:v>
                </c:pt>
                <c:pt idx="4444">
                  <c:v>19.820999999999987</c:v>
                </c:pt>
                <c:pt idx="4445">
                  <c:v>19.826999999999988</c:v>
                </c:pt>
                <c:pt idx="4446">
                  <c:v>19.831999999999997</c:v>
                </c:pt>
                <c:pt idx="4447">
                  <c:v>19.820999999999987</c:v>
                </c:pt>
                <c:pt idx="4448">
                  <c:v>19.823999999999987</c:v>
                </c:pt>
                <c:pt idx="4449">
                  <c:v>19.828999999999986</c:v>
                </c:pt>
                <c:pt idx="4450">
                  <c:v>19.826999999999988</c:v>
                </c:pt>
                <c:pt idx="4451">
                  <c:v>19.825999999999986</c:v>
                </c:pt>
                <c:pt idx="4452">
                  <c:v>19.826999999999988</c:v>
                </c:pt>
                <c:pt idx="4453">
                  <c:v>19.823999999999987</c:v>
                </c:pt>
                <c:pt idx="4454">
                  <c:v>19.827999999999999</c:v>
                </c:pt>
                <c:pt idx="4455">
                  <c:v>19.823999999999987</c:v>
                </c:pt>
                <c:pt idx="4456">
                  <c:v>19.827999999999999</c:v>
                </c:pt>
                <c:pt idx="4457">
                  <c:v>19.832999999999988</c:v>
                </c:pt>
                <c:pt idx="4458">
                  <c:v>19.827999999999999</c:v>
                </c:pt>
                <c:pt idx="4459">
                  <c:v>19.825999999999986</c:v>
                </c:pt>
                <c:pt idx="4460">
                  <c:v>19.825999999999986</c:v>
                </c:pt>
                <c:pt idx="4461">
                  <c:v>19.831000000000021</c:v>
                </c:pt>
                <c:pt idx="4462">
                  <c:v>19.824999999999999</c:v>
                </c:pt>
                <c:pt idx="4463">
                  <c:v>19.829999999999988</c:v>
                </c:pt>
                <c:pt idx="4464">
                  <c:v>19.834000000000021</c:v>
                </c:pt>
                <c:pt idx="4465">
                  <c:v>19.834999999999997</c:v>
                </c:pt>
                <c:pt idx="4466">
                  <c:v>19.829999999999988</c:v>
                </c:pt>
                <c:pt idx="4467">
                  <c:v>19.827999999999999</c:v>
                </c:pt>
                <c:pt idx="4468">
                  <c:v>19.834000000000021</c:v>
                </c:pt>
                <c:pt idx="4469">
                  <c:v>19.834999999999997</c:v>
                </c:pt>
                <c:pt idx="4470">
                  <c:v>19.832999999999988</c:v>
                </c:pt>
                <c:pt idx="4471">
                  <c:v>19.837000000000021</c:v>
                </c:pt>
                <c:pt idx="4472">
                  <c:v>19.834999999999997</c:v>
                </c:pt>
                <c:pt idx="4473">
                  <c:v>19.826999999999988</c:v>
                </c:pt>
                <c:pt idx="4474">
                  <c:v>19.834000000000021</c:v>
                </c:pt>
                <c:pt idx="4475">
                  <c:v>19.837000000000021</c:v>
                </c:pt>
                <c:pt idx="4476">
                  <c:v>19.831999999999997</c:v>
                </c:pt>
                <c:pt idx="4477">
                  <c:v>19.837000000000021</c:v>
                </c:pt>
                <c:pt idx="4478">
                  <c:v>19.835999999999999</c:v>
                </c:pt>
                <c:pt idx="4479">
                  <c:v>19.844999999999999</c:v>
                </c:pt>
                <c:pt idx="4480">
                  <c:v>19.843999999999987</c:v>
                </c:pt>
                <c:pt idx="4481">
                  <c:v>19.837999999999997</c:v>
                </c:pt>
                <c:pt idx="4482">
                  <c:v>19.84</c:v>
                </c:pt>
                <c:pt idx="4483">
                  <c:v>19.837999999999997</c:v>
                </c:pt>
                <c:pt idx="4484">
                  <c:v>19.84</c:v>
                </c:pt>
                <c:pt idx="4485">
                  <c:v>19.838999999999999</c:v>
                </c:pt>
                <c:pt idx="4486">
                  <c:v>19.844999999999999</c:v>
                </c:pt>
                <c:pt idx="4487">
                  <c:v>19.840999999999987</c:v>
                </c:pt>
                <c:pt idx="4488">
                  <c:v>19.846</c:v>
                </c:pt>
                <c:pt idx="4489">
                  <c:v>19.838999999999999</c:v>
                </c:pt>
                <c:pt idx="4490">
                  <c:v>19.837999999999997</c:v>
                </c:pt>
                <c:pt idx="4491">
                  <c:v>19.84</c:v>
                </c:pt>
                <c:pt idx="4492">
                  <c:v>19.843999999999987</c:v>
                </c:pt>
                <c:pt idx="4493">
                  <c:v>19.849</c:v>
                </c:pt>
                <c:pt idx="4494">
                  <c:v>19.844999999999999</c:v>
                </c:pt>
                <c:pt idx="4495">
                  <c:v>19.850999999999999</c:v>
                </c:pt>
                <c:pt idx="4496">
                  <c:v>19.849</c:v>
                </c:pt>
                <c:pt idx="4497">
                  <c:v>19.852</c:v>
                </c:pt>
                <c:pt idx="4498">
                  <c:v>19.852</c:v>
                </c:pt>
                <c:pt idx="4499">
                  <c:v>19.856999999999999</c:v>
                </c:pt>
                <c:pt idx="4500">
                  <c:v>19.850999999999999</c:v>
                </c:pt>
                <c:pt idx="4501">
                  <c:v>19.857999999999997</c:v>
                </c:pt>
                <c:pt idx="4502">
                  <c:v>19.852999999999987</c:v>
                </c:pt>
                <c:pt idx="4503">
                  <c:v>19.858999999999988</c:v>
                </c:pt>
                <c:pt idx="4504">
                  <c:v>19.855</c:v>
                </c:pt>
                <c:pt idx="4505">
                  <c:v>19.855</c:v>
                </c:pt>
                <c:pt idx="4506">
                  <c:v>19.852</c:v>
                </c:pt>
                <c:pt idx="4507">
                  <c:v>19.858999999999988</c:v>
                </c:pt>
                <c:pt idx="4508">
                  <c:v>19.855999999999987</c:v>
                </c:pt>
                <c:pt idx="4509">
                  <c:v>19.860999999999986</c:v>
                </c:pt>
                <c:pt idx="4510">
                  <c:v>19.860999999999986</c:v>
                </c:pt>
                <c:pt idx="4511">
                  <c:v>19.866999999999987</c:v>
                </c:pt>
                <c:pt idx="4512">
                  <c:v>19.869</c:v>
                </c:pt>
                <c:pt idx="4513">
                  <c:v>19.863999999999987</c:v>
                </c:pt>
                <c:pt idx="4514">
                  <c:v>19.866999999999987</c:v>
                </c:pt>
                <c:pt idx="4515">
                  <c:v>19.863999999999987</c:v>
                </c:pt>
                <c:pt idx="4516">
                  <c:v>19.858999999999988</c:v>
                </c:pt>
                <c:pt idx="4517">
                  <c:v>19.863999999999987</c:v>
                </c:pt>
                <c:pt idx="4518">
                  <c:v>19.863999999999987</c:v>
                </c:pt>
                <c:pt idx="4519">
                  <c:v>19.866999999999987</c:v>
                </c:pt>
                <c:pt idx="4520">
                  <c:v>19.864999999999988</c:v>
                </c:pt>
                <c:pt idx="4521">
                  <c:v>19.863999999999987</c:v>
                </c:pt>
                <c:pt idx="4522">
                  <c:v>19.866</c:v>
                </c:pt>
                <c:pt idx="4523">
                  <c:v>19.870999999999999</c:v>
                </c:pt>
                <c:pt idx="4524">
                  <c:v>19.872</c:v>
                </c:pt>
                <c:pt idx="4525">
                  <c:v>19.869</c:v>
                </c:pt>
                <c:pt idx="4526">
                  <c:v>19.869</c:v>
                </c:pt>
                <c:pt idx="4527">
                  <c:v>19.864999999999988</c:v>
                </c:pt>
                <c:pt idx="4528">
                  <c:v>19.869</c:v>
                </c:pt>
                <c:pt idx="4529">
                  <c:v>19.869</c:v>
                </c:pt>
                <c:pt idx="4530">
                  <c:v>19.875999999999987</c:v>
                </c:pt>
                <c:pt idx="4531">
                  <c:v>19.872</c:v>
                </c:pt>
                <c:pt idx="4532">
                  <c:v>19.875</c:v>
                </c:pt>
                <c:pt idx="4533">
                  <c:v>19.875999999999987</c:v>
                </c:pt>
                <c:pt idx="4534">
                  <c:v>19.872</c:v>
                </c:pt>
                <c:pt idx="4535">
                  <c:v>19.873999999999999</c:v>
                </c:pt>
                <c:pt idx="4536">
                  <c:v>19.878</c:v>
                </c:pt>
                <c:pt idx="4537">
                  <c:v>19.875</c:v>
                </c:pt>
                <c:pt idx="4538">
                  <c:v>19.875999999999987</c:v>
                </c:pt>
                <c:pt idx="4539">
                  <c:v>19.872999999999987</c:v>
                </c:pt>
                <c:pt idx="4540">
                  <c:v>19.870999999999999</c:v>
                </c:pt>
                <c:pt idx="4541">
                  <c:v>19.876999999999999</c:v>
                </c:pt>
                <c:pt idx="4542">
                  <c:v>19.872</c:v>
                </c:pt>
                <c:pt idx="4543">
                  <c:v>19.875999999999987</c:v>
                </c:pt>
                <c:pt idx="4544">
                  <c:v>19.876999999999999</c:v>
                </c:pt>
                <c:pt idx="4545">
                  <c:v>19.872999999999987</c:v>
                </c:pt>
                <c:pt idx="4546">
                  <c:v>19.876999999999999</c:v>
                </c:pt>
                <c:pt idx="4547">
                  <c:v>19.878999999999987</c:v>
                </c:pt>
                <c:pt idx="4548">
                  <c:v>19.873999999999999</c:v>
                </c:pt>
                <c:pt idx="4549">
                  <c:v>19.876999999999999</c:v>
                </c:pt>
                <c:pt idx="4550">
                  <c:v>19.875</c:v>
                </c:pt>
                <c:pt idx="4551">
                  <c:v>19.88</c:v>
                </c:pt>
                <c:pt idx="4552">
                  <c:v>19.882999999999978</c:v>
                </c:pt>
                <c:pt idx="4553">
                  <c:v>19.88</c:v>
                </c:pt>
                <c:pt idx="4554">
                  <c:v>19.881999999999987</c:v>
                </c:pt>
                <c:pt idx="4555">
                  <c:v>19.88</c:v>
                </c:pt>
                <c:pt idx="4556">
                  <c:v>19.878999999999987</c:v>
                </c:pt>
                <c:pt idx="4557">
                  <c:v>19.881</c:v>
                </c:pt>
                <c:pt idx="4558">
                  <c:v>19.876999999999999</c:v>
                </c:pt>
                <c:pt idx="4559">
                  <c:v>19.881</c:v>
                </c:pt>
                <c:pt idx="4560">
                  <c:v>19.875</c:v>
                </c:pt>
                <c:pt idx="4561">
                  <c:v>19.875999999999987</c:v>
                </c:pt>
                <c:pt idx="4562">
                  <c:v>19.88</c:v>
                </c:pt>
                <c:pt idx="4563">
                  <c:v>19.881</c:v>
                </c:pt>
                <c:pt idx="4564">
                  <c:v>19.878</c:v>
                </c:pt>
                <c:pt idx="4565">
                  <c:v>19.881</c:v>
                </c:pt>
                <c:pt idx="4566">
                  <c:v>19.878999999999987</c:v>
                </c:pt>
                <c:pt idx="4567">
                  <c:v>19.882999999999978</c:v>
                </c:pt>
                <c:pt idx="4568">
                  <c:v>19.882999999999978</c:v>
                </c:pt>
                <c:pt idx="4569">
                  <c:v>19.881</c:v>
                </c:pt>
                <c:pt idx="4570">
                  <c:v>19.881999999999987</c:v>
                </c:pt>
                <c:pt idx="4571">
                  <c:v>19.887999999999987</c:v>
                </c:pt>
                <c:pt idx="4572">
                  <c:v>19.887</c:v>
                </c:pt>
                <c:pt idx="4573">
                  <c:v>19.884</c:v>
                </c:pt>
                <c:pt idx="4574">
                  <c:v>19.881999999999987</c:v>
                </c:pt>
                <c:pt idx="4575">
                  <c:v>19.885999999999989</c:v>
                </c:pt>
                <c:pt idx="4576">
                  <c:v>19.889999999999986</c:v>
                </c:pt>
                <c:pt idx="4577">
                  <c:v>19.887</c:v>
                </c:pt>
                <c:pt idx="4578">
                  <c:v>19.887999999999987</c:v>
                </c:pt>
                <c:pt idx="4579">
                  <c:v>19.885999999999989</c:v>
                </c:pt>
                <c:pt idx="4580">
                  <c:v>19.890999999999988</c:v>
                </c:pt>
                <c:pt idx="4581">
                  <c:v>19.893999999999988</c:v>
                </c:pt>
                <c:pt idx="4582">
                  <c:v>19.889999999999986</c:v>
                </c:pt>
                <c:pt idx="4583">
                  <c:v>19.895</c:v>
                </c:pt>
                <c:pt idx="4584">
                  <c:v>19.892999999999986</c:v>
                </c:pt>
                <c:pt idx="4585">
                  <c:v>19.898</c:v>
                </c:pt>
                <c:pt idx="4586">
                  <c:v>19.895</c:v>
                </c:pt>
                <c:pt idx="4587">
                  <c:v>19.901</c:v>
                </c:pt>
                <c:pt idx="4588">
                  <c:v>19.902999999999974</c:v>
                </c:pt>
                <c:pt idx="4589">
                  <c:v>19.901</c:v>
                </c:pt>
                <c:pt idx="4590">
                  <c:v>19.901999999999987</c:v>
                </c:pt>
                <c:pt idx="4591">
                  <c:v>19.899999999999999</c:v>
                </c:pt>
                <c:pt idx="4592">
                  <c:v>19.904999999999987</c:v>
                </c:pt>
                <c:pt idx="4593">
                  <c:v>19.901999999999987</c:v>
                </c:pt>
                <c:pt idx="4594">
                  <c:v>19.902999999999974</c:v>
                </c:pt>
                <c:pt idx="4595">
                  <c:v>19.904999999999987</c:v>
                </c:pt>
                <c:pt idx="4596">
                  <c:v>19.902999999999974</c:v>
                </c:pt>
                <c:pt idx="4597">
                  <c:v>19.901999999999987</c:v>
                </c:pt>
                <c:pt idx="4598">
                  <c:v>19.904999999999987</c:v>
                </c:pt>
                <c:pt idx="4599">
                  <c:v>19.908999999999974</c:v>
                </c:pt>
                <c:pt idx="4600">
                  <c:v>19.914999999999999</c:v>
                </c:pt>
                <c:pt idx="4601">
                  <c:v>19.91</c:v>
                </c:pt>
                <c:pt idx="4602">
                  <c:v>19.902999999999974</c:v>
                </c:pt>
                <c:pt idx="4603">
                  <c:v>19.908999999999974</c:v>
                </c:pt>
                <c:pt idx="4604">
                  <c:v>19.908999999999974</c:v>
                </c:pt>
                <c:pt idx="4605">
                  <c:v>19.913</c:v>
                </c:pt>
                <c:pt idx="4606">
                  <c:v>19.911999999999999</c:v>
                </c:pt>
                <c:pt idx="4607">
                  <c:v>19.914999999999999</c:v>
                </c:pt>
                <c:pt idx="4608">
                  <c:v>19.913</c:v>
                </c:pt>
                <c:pt idx="4609">
                  <c:v>19.911999999999999</c:v>
                </c:pt>
                <c:pt idx="4610">
                  <c:v>19.907999999999987</c:v>
                </c:pt>
                <c:pt idx="4611">
                  <c:v>19.913</c:v>
                </c:pt>
                <c:pt idx="4612">
                  <c:v>19.913</c:v>
                </c:pt>
                <c:pt idx="4613">
                  <c:v>19.913</c:v>
                </c:pt>
                <c:pt idx="4614">
                  <c:v>19.913999999999987</c:v>
                </c:pt>
                <c:pt idx="4615">
                  <c:v>19.914999999999999</c:v>
                </c:pt>
                <c:pt idx="4616">
                  <c:v>19.913</c:v>
                </c:pt>
                <c:pt idx="4617">
                  <c:v>19.921999999999986</c:v>
                </c:pt>
                <c:pt idx="4618">
                  <c:v>19.919999999999987</c:v>
                </c:pt>
                <c:pt idx="4619">
                  <c:v>19.92599999999997</c:v>
                </c:pt>
                <c:pt idx="4620">
                  <c:v>19.92299999999997</c:v>
                </c:pt>
                <c:pt idx="4621">
                  <c:v>19.913999999999987</c:v>
                </c:pt>
                <c:pt idx="4622">
                  <c:v>19.914999999999999</c:v>
                </c:pt>
                <c:pt idx="4623">
                  <c:v>19.913999999999987</c:v>
                </c:pt>
                <c:pt idx="4624">
                  <c:v>19.92299999999997</c:v>
                </c:pt>
                <c:pt idx="4625">
                  <c:v>19.921999999999986</c:v>
                </c:pt>
                <c:pt idx="4626">
                  <c:v>19.919</c:v>
                </c:pt>
                <c:pt idx="4627">
                  <c:v>19.919999999999987</c:v>
                </c:pt>
                <c:pt idx="4628">
                  <c:v>19.914999999999999</c:v>
                </c:pt>
                <c:pt idx="4629">
                  <c:v>19.920999999999989</c:v>
                </c:pt>
                <c:pt idx="4630">
                  <c:v>19.919</c:v>
                </c:pt>
                <c:pt idx="4631">
                  <c:v>19.917999999999999</c:v>
                </c:pt>
                <c:pt idx="4632">
                  <c:v>19.917999999999999</c:v>
                </c:pt>
                <c:pt idx="4633">
                  <c:v>19.92599999999997</c:v>
                </c:pt>
                <c:pt idx="4634">
                  <c:v>19.920999999999989</c:v>
                </c:pt>
                <c:pt idx="4635">
                  <c:v>19.924999999999986</c:v>
                </c:pt>
                <c:pt idx="4636">
                  <c:v>19.927</c:v>
                </c:pt>
                <c:pt idx="4637">
                  <c:v>19.927</c:v>
                </c:pt>
                <c:pt idx="4638">
                  <c:v>19.927999999999987</c:v>
                </c:pt>
                <c:pt idx="4639">
                  <c:v>19.92299999999997</c:v>
                </c:pt>
                <c:pt idx="4640">
                  <c:v>19.927</c:v>
                </c:pt>
                <c:pt idx="4641">
                  <c:v>19.933</c:v>
                </c:pt>
                <c:pt idx="4642">
                  <c:v>19.931999999999999</c:v>
                </c:pt>
                <c:pt idx="4643">
                  <c:v>19.924999999999986</c:v>
                </c:pt>
                <c:pt idx="4644">
                  <c:v>19.930999999999987</c:v>
                </c:pt>
                <c:pt idx="4645">
                  <c:v>19.931999999999999</c:v>
                </c:pt>
                <c:pt idx="4646">
                  <c:v>19.927999999999987</c:v>
                </c:pt>
                <c:pt idx="4647">
                  <c:v>19.924999999999986</c:v>
                </c:pt>
                <c:pt idx="4648">
                  <c:v>19.927</c:v>
                </c:pt>
                <c:pt idx="4649">
                  <c:v>19.92599999999997</c:v>
                </c:pt>
                <c:pt idx="4650">
                  <c:v>19.927</c:v>
                </c:pt>
                <c:pt idx="4651">
                  <c:v>19.927</c:v>
                </c:pt>
                <c:pt idx="4652">
                  <c:v>19.927999999999987</c:v>
                </c:pt>
                <c:pt idx="4653">
                  <c:v>19.930999999999987</c:v>
                </c:pt>
                <c:pt idx="4654">
                  <c:v>19.93</c:v>
                </c:pt>
                <c:pt idx="4655">
                  <c:v>19.937999999999999</c:v>
                </c:pt>
                <c:pt idx="4656">
                  <c:v>19.931999999999999</c:v>
                </c:pt>
                <c:pt idx="4657">
                  <c:v>19.930999999999987</c:v>
                </c:pt>
                <c:pt idx="4658">
                  <c:v>19.939</c:v>
                </c:pt>
                <c:pt idx="4659">
                  <c:v>19.934999999999999</c:v>
                </c:pt>
                <c:pt idx="4660">
                  <c:v>19.939</c:v>
                </c:pt>
                <c:pt idx="4661">
                  <c:v>19.933999999999987</c:v>
                </c:pt>
                <c:pt idx="4662">
                  <c:v>19.936999999999987</c:v>
                </c:pt>
                <c:pt idx="4663">
                  <c:v>19.936999999999987</c:v>
                </c:pt>
                <c:pt idx="4664">
                  <c:v>19.940999999999974</c:v>
                </c:pt>
                <c:pt idx="4665">
                  <c:v>19.943999999999978</c:v>
                </c:pt>
                <c:pt idx="4666">
                  <c:v>19.939</c:v>
                </c:pt>
                <c:pt idx="4667">
                  <c:v>19.942999999999969</c:v>
                </c:pt>
                <c:pt idx="4668">
                  <c:v>19.936</c:v>
                </c:pt>
                <c:pt idx="4669">
                  <c:v>19.939999999999987</c:v>
                </c:pt>
                <c:pt idx="4670">
                  <c:v>19.939999999999987</c:v>
                </c:pt>
                <c:pt idx="4671">
                  <c:v>19.94899999999997</c:v>
                </c:pt>
                <c:pt idx="4672">
                  <c:v>19.939999999999987</c:v>
                </c:pt>
                <c:pt idx="4673">
                  <c:v>19.944999999999986</c:v>
                </c:pt>
                <c:pt idx="4674">
                  <c:v>19.94599999999997</c:v>
                </c:pt>
                <c:pt idx="4675">
                  <c:v>19.94599999999997</c:v>
                </c:pt>
                <c:pt idx="4676">
                  <c:v>19.947999999999986</c:v>
                </c:pt>
                <c:pt idx="4677">
                  <c:v>19.943999999999978</c:v>
                </c:pt>
                <c:pt idx="4678">
                  <c:v>19.946999999999989</c:v>
                </c:pt>
                <c:pt idx="4679">
                  <c:v>19.94899999999997</c:v>
                </c:pt>
                <c:pt idx="4680">
                  <c:v>19.944999999999986</c:v>
                </c:pt>
                <c:pt idx="4681">
                  <c:v>19.94899999999997</c:v>
                </c:pt>
                <c:pt idx="4682">
                  <c:v>19.947999999999986</c:v>
                </c:pt>
                <c:pt idx="4683">
                  <c:v>19.95</c:v>
                </c:pt>
                <c:pt idx="4684">
                  <c:v>19.953999999999986</c:v>
                </c:pt>
                <c:pt idx="4685">
                  <c:v>19.952999999999989</c:v>
                </c:pt>
                <c:pt idx="4686">
                  <c:v>19.956</c:v>
                </c:pt>
                <c:pt idx="4687">
                  <c:v>19.95</c:v>
                </c:pt>
                <c:pt idx="4688">
                  <c:v>19.953999999999986</c:v>
                </c:pt>
                <c:pt idx="4689">
                  <c:v>19.954999999999988</c:v>
                </c:pt>
                <c:pt idx="4690">
                  <c:v>19.951999999999988</c:v>
                </c:pt>
                <c:pt idx="4691">
                  <c:v>19.953999999999986</c:v>
                </c:pt>
                <c:pt idx="4692">
                  <c:v>19.961999999999989</c:v>
                </c:pt>
                <c:pt idx="4693">
                  <c:v>19.954999999999988</c:v>
                </c:pt>
                <c:pt idx="4694">
                  <c:v>19.956</c:v>
                </c:pt>
                <c:pt idx="4695">
                  <c:v>19.953999999999986</c:v>
                </c:pt>
                <c:pt idx="4696">
                  <c:v>19.960999999999974</c:v>
                </c:pt>
                <c:pt idx="4697">
                  <c:v>19.960999999999974</c:v>
                </c:pt>
                <c:pt idx="4698">
                  <c:v>19.956</c:v>
                </c:pt>
                <c:pt idx="4699">
                  <c:v>19.956999999999987</c:v>
                </c:pt>
                <c:pt idx="4700">
                  <c:v>19.964999999999989</c:v>
                </c:pt>
                <c:pt idx="4701">
                  <c:v>19.963999999999974</c:v>
                </c:pt>
                <c:pt idx="4702">
                  <c:v>19.956</c:v>
                </c:pt>
                <c:pt idx="4703">
                  <c:v>19.960999999999974</c:v>
                </c:pt>
                <c:pt idx="4704">
                  <c:v>19.960999999999974</c:v>
                </c:pt>
                <c:pt idx="4705">
                  <c:v>19.959999999999987</c:v>
                </c:pt>
                <c:pt idx="4706">
                  <c:v>19.957999999999988</c:v>
                </c:pt>
                <c:pt idx="4707">
                  <c:v>19.960999999999974</c:v>
                </c:pt>
                <c:pt idx="4708">
                  <c:v>19.963999999999974</c:v>
                </c:pt>
                <c:pt idx="4709">
                  <c:v>19.959999999999987</c:v>
                </c:pt>
                <c:pt idx="4710">
                  <c:v>19.952999999999989</c:v>
                </c:pt>
                <c:pt idx="4711">
                  <c:v>19.964999999999989</c:v>
                </c:pt>
                <c:pt idx="4712">
                  <c:v>19.963999999999974</c:v>
                </c:pt>
                <c:pt idx="4713">
                  <c:v>19.961999999999989</c:v>
                </c:pt>
                <c:pt idx="4714">
                  <c:v>19.956</c:v>
                </c:pt>
                <c:pt idx="4715">
                  <c:v>19.962999999999969</c:v>
                </c:pt>
                <c:pt idx="4716">
                  <c:v>19.960999999999974</c:v>
                </c:pt>
                <c:pt idx="4717">
                  <c:v>19.960999999999974</c:v>
                </c:pt>
                <c:pt idx="4718">
                  <c:v>19.963999999999974</c:v>
                </c:pt>
                <c:pt idx="4719">
                  <c:v>19.961999999999989</c:v>
                </c:pt>
                <c:pt idx="4720">
                  <c:v>19.962999999999969</c:v>
                </c:pt>
                <c:pt idx="4721">
                  <c:v>19.966999999999974</c:v>
                </c:pt>
                <c:pt idx="4722">
                  <c:v>19.961999999999989</c:v>
                </c:pt>
                <c:pt idx="4723">
                  <c:v>19.971</c:v>
                </c:pt>
                <c:pt idx="4724">
                  <c:v>19.971999999999987</c:v>
                </c:pt>
                <c:pt idx="4725">
                  <c:v>19.966999999999974</c:v>
                </c:pt>
                <c:pt idx="4726">
                  <c:v>19.964999999999989</c:v>
                </c:pt>
                <c:pt idx="4727">
                  <c:v>19.966999999999974</c:v>
                </c:pt>
                <c:pt idx="4728">
                  <c:v>19.965999999999969</c:v>
                </c:pt>
                <c:pt idx="4729">
                  <c:v>19.97</c:v>
                </c:pt>
                <c:pt idx="4730">
                  <c:v>19.965999999999969</c:v>
                </c:pt>
                <c:pt idx="4731">
                  <c:v>19.965999999999969</c:v>
                </c:pt>
                <c:pt idx="4732">
                  <c:v>19.966999999999974</c:v>
                </c:pt>
                <c:pt idx="4733">
                  <c:v>19.971</c:v>
                </c:pt>
                <c:pt idx="4734">
                  <c:v>19.962999999999969</c:v>
                </c:pt>
                <c:pt idx="4735">
                  <c:v>19.965999999999969</c:v>
                </c:pt>
                <c:pt idx="4736">
                  <c:v>19.967999999999989</c:v>
                </c:pt>
                <c:pt idx="4737">
                  <c:v>19.972999999999974</c:v>
                </c:pt>
                <c:pt idx="4738">
                  <c:v>19.971</c:v>
                </c:pt>
                <c:pt idx="4739">
                  <c:v>19.964999999999989</c:v>
                </c:pt>
                <c:pt idx="4740">
                  <c:v>19.972999999999974</c:v>
                </c:pt>
                <c:pt idx="4741">
                  <c:v>19.974</c:v>
                </c:pt>
                <c:pt idx="4742">
                  <c:v>19.971</c:v>
                </c:pt>
                <c:pt idx="4743">
                  <c:v>19.98099999999997</c:v>
                </c:pt>
                <c:pt idx="4744">
                  <c:v>19.974999999999987</c:v>
                </c:pt>
                <c:pt idx="4745">
                  <c:v>19.975999999999978</c:v>
                </c:pt>
                <c:pt idx="4746">
                  <c:v>19.974</c:v>
                </c:pt>
                <c:pt idx="4747">
                  <c:v>19.972999999999974</c:v>
                </c:pt>
                <c:pt idx="4748">
                  <c:v>19.972999999999974</c:v>
                </c:pt>
                <c:pt idx="4749">
                  <c:v>19.974</c:v>
                </c:pt>
                <c:pt idx="4750">
                  <c:v>19.974</c:v>
                </c:pt>
                <c:pt idx="4751">
                  <c:v>19.981999999999989</c:v>
                </c:pt>
                <c:pt idx="4752">
                  <c:v>19.974</c:v>
                </c:pt>
                <c:pt idx="4753">
                  <c:v>19.974999999999987</c:v>
                </c:pt>
                <c:pt idx="4754">
                  <c:v>19.977999999999987</c:v>
                </c:pt>
                <c:pt idx="4755">
                  <c:v>19.975999999999978</c:v>
                </c:pt>
                <c:pt idx="4756">
                  <c:v>19.981999999999989</c:v>
                </c:pt>
                <c:pt idx="4757">
                  <c:v>19.98099999999997</c:v>
                </c:pt>
                <c:pt idx="4758">
                  <c:v>19.978999999999989</c:v>
                </c:pt>
                <c:pt idx="4759">
                  <c:v>19.98099999999997</c:v>
                </c:pt>
                <c:pt idx="4760">
                  <c:v>19.982999999999969</c:v>
                </c:pt>
                <c:pt idx="4761">
                  <c:v>19.991</c:v>
                </c:pt>
                <c:pt idx="4762">
                  <c:v>19.98999999999997</c:v>
                </c:pt>
                <c:pt idx="4763">
                  <c:v>19.98399999999997</c:v>
                </c:pt>
                <c:pt idx="4764">
                  <c:v>19.98699999999997</c:v>
                </c:pt>
                <c:pt idx="4765">
                  <c:v>19.988999999999969</c:v>
                </c:pt>
                <c:pt idx="4766">
                  <c:v>19.994999999999987</c:v>
                </c:pt>
                <c:pt idx="4767">
                  <c:v>19.992999999999974</c:v>
                </c:pt>
                <c:pt idx="4768">
                  <c:v>19.984999999999989</c:v>
                </c:pt>
                <c:pt idx="4769">
                  <c:v>19.987999999999989</c:v>
                </c:pt>
                <c:pt idx="4770">
                  <c:v>19.991</c:v>
                </c:pt>
                <c:pt idx="4771">
                  <c:v>19.987999999999989</c:v>
                </c:pt>
                <c:pt idx="4772">
                  <c:v>19.991999999999987</c:v>
                </c:pt>
                <c:pt idx="4773">
                  <c:v>19.994</c:v>
                </c:pt>
                <c:pt idx="4774">
                  <c:v>19.988999999999969</c:v>
                </c:pt>
                <c:pt idx="4775">
                  <c:v>19.992999999999974</c:v>
                </c:pt>
                <c:pt idx="4776">
                  <c:v>19.994999999999987</c:v>
                </c:pt>
                <c:pt idx="4777">
                  <c:v>19.994</c:v>
                </c:pt>
                <c:pt idx="4778">
                  <c:v>20</c:v>
                </c:pt>
                <c:pt idx="4779">
                  <c:v>19.995999999999974</c:v>
                </c:pt>
                <c:pt idx="4780">
                  <c:v>19.991</c:v>
                </c:pt>
                <c:pt idx="4781">
                  <c:v>20.001999999999999</c:v>
                </c:pt>
                <c:pt idx="4782">
                  <c:v>19.994</c:v>
                </c:pt>
                <c:pt idx="4783">
                  <c:v>19.997</c:v>
                </c:pt>
                <c:pt idx="4784">
                  <c:v>19.995999999999974</c:v>
                </c:pt>
                <c:pt idx="4785">
                  <c:v>19.994999999999987</c:v>
                </c:pt>
                <c:pt idx="4786">
                  <c:v>20</c:v>
                </c:pt>
              </c:numCache>
            </c:numRef>
          </c:yVal>
        </c:ser>
        <c:ser>
          <c:idx val="4"/>
          <c:order val="4"/>
          <c:tx>
            <c:v>CH-5</c:v>
          </c:tx>
          <c:spPr>
            <a:ln w="31750" cap="rnd">
              <a:solidFill>
                <a:srgbClr val="00B05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Feuil3!$C$33:$C$4819</c:f>
              <c:numCache>
                <c:formatCode>General</c:formatCode>
                <c:ptCount val="4787"/>
                <c:pt idx="0">
                  <c:v>1.6666666666666687E-2</c:v>
                </c:pt>
                <c:pt idx="1">
                  <c:v>3.333333333333334E-2</c:v>
                </c:pt>
                <c:pt idx="2">
                  <c:v>0.05</c:v>
                </c:pt>
                <c:pt idx="3">
                  <c:v>6.666666666666668E-2</c:v>
                </c:pt>
                <c:pt idx="4">
                  <c:v>8.3333333333333343E-2</c:v>
                </c:pt>
                <c:pt idx="5">
                  <c:v>0.1</c:v>
                </c:pt>
                <c:pt idx="6">
                  <c:v>0.11666666666666672</c:v>
                </c:pt>
                <c:pt idx="7">
                  <c:v>0.13333333333333341</c:v>
                </c:pt>
                <c:pt idx="8">
                  <c:v>0.15000000000000016</c:v>
                </c:pt>
                <c:pt idx="9">
                  <c:v>0.16666666666666666</c:v>
                </c:pt>
                <c:pt idx="10">
                  <c:v>0.18333333333333354</c:v>
                </c:pt>
                <c:pt idx="11">
                  <c:v>0.2</c:v>
                </c:pt>
                <c:pt idx="12">
                  <c:v>0.2166666666666667</c:v>
                </c:pt>
                <c:pt idx="13">
                  <c:v>0.2333333333333335</c:v>
                </c:pt>
                <c:pt idx="14">
                  <c:v>0.25</c:v>
                </c:pt>
                <c:pt idx="15">
                  <c:v>0.266666666666667</c:v>
                </c:pt>
                <c:pt idx="16">
                  <c:v>0.28333333333333333</c:v>
                </c:pt>
                <c:pt idx="17">
                  <c:v>0.30000000000000032</c:v>
                </c:pt>
                <c:pt idx="18">
                  <c:v>0.31666666666666726</c:v>
                </c:pt>
                <c:pt idx="19">
                  <c:v>0.33333333333333331</c:v>
                </c:pt>
                <c:pt idx="20">
                  <c:v>0.35000000000000031</c:v>
                </c:pt>
                <c:pt idx="21">
                  <c:v>0.36666666666666714</c:v>
                </c:pt>
                <c:pt idx="22">
                  <c:v>0.38333333333333336</c:v>
                </c:pt>
                <c:pt idx="23">
                  <c:v>0.4</c:v>
                </c:pt>
                <c:pt idx="24">
                  <c:v>0.41666666666666707</c:v>
                </c:pt>
                <c:pt idx="25">
                  <c:v>0.43333333333333335</c:v>
                </c:pt>
                <c:pt idx="26">
                  <c:v>0.45</c:v>
                </c:pt>
                <c:pt idx="27">
                  <c:v>0.46666666666666706</c:v>
                </c:pt>
                <c:pt idx="28">
                  <c:v>0.48333333333333334</c:v>
                </c:pt>
                <c:pt idx="29">
                  <c:v>0.5</c:v>
                </c:pt>
                <c:pt idx="30">
                  <c:v>0.5166666666666665</c:v>
                </c:pt>
                <c:pt idx="31">
                  <c:v>0.53333333333333333</c:v>
                </c:pt>
                <c:pt idx="32">
                  <c:v>0.55000000000000004</c:v>
                </c:pt>
                <c:pt idx="33">
                  <c:v>0.56666666666666654</c:v>
                </c:pt>
                <c:pt idx="34">
                  <c:v>0.58333333333333337</c:v>
                </c:pt>
                <c:pt idx="35">
                  <c:v>0.60000000000000064</c:v>
                </c:pt>
                <c:pt idx="36">
                  <c:v>0.6166666666666667</c:v>
                </c:pt>
                <c:pt idx="37">
                  <c:v>0.63333333333333364</c:v>
                </c:pt>
                <c:pt idx="38">
                  <c:v>0.65000000000000091</c:v>
                </c:pt>
                <c:pt idx="39">
                  <c:v>0.66666666666666663</c:v>
                </c:pt>
                <c:pt idx="40">
                  <c:v>0.68333333333333335</c:v>
                </c:pt>
                <c:pt idx="41">
                  <c:v>0.70000000000000062</c:v>
                </c:pt>
                <c:pt idx="42">
                  <c:v>0.71666666666666667</c:v>
                </c:pt>
                <c:pt idx="43">
                  <c:v>0.73333333333333361</c:v>
                </c:pt>
                <c:pt idx="44">
                  <c:v>0.75000000000000078</c:v>
                </c:pt>
                <c:pt idx="45">
                  <c:v>0.76666666666666672</c:v>
                </c:pt>
                <c:pt idx="46">
                  <c:v>0.78333333333333333</c:v>
                </c:pt>
                <c:pt idx="47">
                  <c:v>0.8</c:v>
                </c:pt>
                <c:pt idx="48">
                  <c:v>0.81666666666666654</c:v>
                </c:pt>
                <c:pt idx="49">
                  <c:v>0.8333333333333337</c:v>
                </c:pt>
                <c:pt idx="50">
                  <c:v>0.85000000000000064</c:v>
                </c:pt>
                <c:pt idx="51">
                  <c:v>0.8666666666666667</c:v>
                </c:pt>
                <c:pt idx="52">
                  <c:v>0.8833333333333333</c:v>
                </c:pt>
                <c:pt idx="53">
                  <c:v>0.9</c:v>
                </c:pt>
                <c:pt idx="54">
                  <c:v>0.91666666666666652</c:v>
                </c:pt>
                <c:pt idx="55">
                  <c:v>0.93333333333333335</c:v>
                </c:pt>
                <c:pt idx="56">
                  <c:v>0.95000000000000062</c:v>
                </c:pt>
                <c:pt idx="57">
                  <c:v>0.96666666666666667</c:v>
                </c:pt>
                <c:pt idx="58">
                  <c:v>0.98333333333333328</c:v>
                </c:pt>
                <c:pt idx="59">
                  <c:v>1</c:v>
                </c:pt>
                <c:pt idx="60">
                  <c:v>1.0166666666666666</c:v>
                </c:pt>
                <c:pt idx="61">
                  <c:v>1.0333333333333334</c:v>
                </c:pt>
                <c:pt idx="62">
                  <c:v>1.05</c:v>
                </c:pt>
                <c:pt idx="63">
                  <c:v>1.0666666666666667</c:v>
                </c:pt>
                <c:pt idx="64">
                  <c:v>1.0833333333333333</c:v>
                </c:pt>
                <c:pt idx="65">
                  <c:v>1.1000000000000001</c:v>
                </c:pt>
                <c:pt idx="66">
                  <c:v>1.1166666666666667</c:v>
                </c:pt>
                <c:pt idx="67">
                  <c:v>1.1333333333333333</c:v>
                </c:pt>
                <c:pt idx="68">
                  <c:v>1.1499999999999986</c:v>
                </c:pt>
                <c:pt idx="69">
                  <c:v>1.1666666666666667</c:v>
                </c:pt>
                <c:pt idx="70">
                  <c:v>1.1833333333333333</c:v>
                </c:pt>
                <c:pt idx="71">
                  <c:v>1.2</c:v>
                </c:pt>
                <c:pt idx="72">
                  <c:v>1.2166666666666666</c:v>
                </c:pt>
                <c:pt idx="73">
                  <c:v>1.2333333333333334</c:v>
                </c:pt>
                <c:pt idx="74">
                  <c:v>1.25</c:v>
                </c:pt>
                <c:pt idx="75">
                  <c:v>1.2666666666666666</c:v>
                </c:pt>
                <c:pt idx="76">
                  <c:v>1.2833333333333334</c:v>
                </c:pt>
                <c:pt idx="77">
                  <c:v>1.3</c:v>
                </c:pt>
                <c:pt idx="78">
                  <c:v>1.3166666666666667</c:v>
                </c:pt>
                <c:pt idx="79">
                  <c:v>1.3333333333333333</c:v>
                </c:pt>
                <c:pt idx="80">
                  <c:v>1.35</c:v>
                </c:pt>
                <c:pt idx="81">
                  <c:v>1.3666666666666667</c:v>
                </c:pt>
                <c:pt idx="82">
                  <c:v>1.3833333333333333</c:v>
                </c:pt>
                <c:pt idx="83">
                  <c:v>1.4</c:v>
                </c:pt>
                <c:pt idx="84">
                  <c:v>1.4166666666666659</c:v>
                </c:pt>
                <c:pt idx="85">
                  <c:v>1.433333333333332</c:v>
                </c:pt>
                <c:pt idx="86">
                  <c:v>1.45</c:v>
                </c:pt>
                <c:pt idx="87">
                  <c:v>1.4666666666666666</c:v>
                </c:pt>
                <c:pt idx="88">
                  <c:v>1.4833333333333334</c:v>
                </c:pt>
                <c:pt idx="89">
                  <c:v>1.5</c:v>
                </c:pt>
                <c:pt idx="90">
                  <c:v>1.5166666666666666</c:v>
                </c:pt>
                <c:pt idx="91">
                  <c:v>1.5333333333333334</c:v>
                </c:pt>
                <c:pt idx="92">
                  <c:v>1.55</c:v>
                </c:pt>
                <c:pt idx="93">
                  <c:v>1.5666666666666667</c:v>
                </c:pt>
                <c:pt idx="94">
                  <c:v>1.5833333333333333</c:v>
                </c:pt>
                <c:pt idx="95">
                  <c:v>1.6</c:v>
                </c:pt>
                <c:pt idx="96">
                  <c:v>1.6166666666666667</c:v>
                </c:pt>
                <c:pt idx="97">
                  <c:v>1.6333333333333333</c:v>
                </c:pt>
                <c:pt idx="98">
                  <c:v>1.6500000000000001</c:v>
                </c:pt>
                <c:pt idx="99">
                  <c:v>1.6666666666666667</c:v>
                </c:pt>
                <c:pt idx="100">
                  <c:v>1.6833333333333333</c:v>
                </c:pt>
                <c:pt idx="101">
                  <c:v>1.7</c:v>
                </c:pt>
                <c:pt idx="102">
                  <c:v>1.7166666666666666</c:v>
                </c:pt>
                <c:pt idx="103">
                  <c:v>1.7333333333333334</c:v>
                </c:pt>
                <c:pt idx="104">
                  <c:v>1.75</c:v>
                </c:pt>
                <c:pt idx="105">
                  <c:v>1.7666666666666666</c:v>
                </c:pt>
                <c:pt idx="106">
                  <c:v>1.7833333333333334</c:v>
                </c:pt>
                <c:pt idx="107">
                  <c:v>1.8</c:v>
                </c:pt>
                <c:pt idx="108">
                  <c:v>1.8166666666666667</c:v>
                </c:pt>
                <c:pt idx="109">
                  <c:v>1.8333333333333333</c:v>
                </c:pt>
                <c:pt idx="110">
                  <c:v>1.85</c:v>
                </c:pt>
                <c:pt idx="111">
                  <c:v>1.8666666666666667</c:v>
                </c:pt>
                <c:pt idx="112">
                  <c:v>1.8833333333333333</c:v>
                </c:pt>
                <c:pt idx="113">
                  <c:v>1.9000000000000001</c:v>
                </c:pt>
                <c:pt idx="114">
                  <c:v>1.9166666666666667</c:v>
                </c:pt>
                <c:pt idx="115">
                  <c:v>1.9333333333333333</c:v>
                </c:pt>
                <c:pt idx="116">
                  <c:v>1.9500000000000013</c:v>
                </c:pt>
                <c:pt idx="117">
                  <c:v>1.9666666666666679</c:v>
                </c:pt>
                <c:pt idx="118">
                  <c:v>1.9833333333333341</c:v>
                </c:pt>
                <c:pt idx="119">
                  <c:v>2</c:v>
                </c:pt>
                <c:pt idx="120">
                  <c:v>2.0166666666666639</c:v>
                </c:pt>
                <c:pt idx="121">
                  <c:v>2.0333333333333332</c:v>
                </c:pt>
                <c:pt idx="122">
                  <c:v>2.0499999999999998</c:v>
                </c:pt>
                <c:pt idx="123">
                  <c:v>2.0666666666666669</c:v>
                </c:pt>
                <c:pt idx="124">
                  <c:v>2.0833333333333361</c:v>
                </c:pt>
                <c:pt idx="125">
                  <c:v>2.1</c:v>
                </c:pt>
                <c:pt idx="126">
                  <c:v>2.1166666666666667</c:v>
                </c:pt>
                <c:pt idx="127">
                  <c:v>2.1333333333333342</c:v>
                </c:pt>
                <c:pt idx="128">
                  <c:v>2.15</c:v>
                </c:pt>
                <c:pt idx="129">
                  <c:v>2.1666666666666665</c:v>
                </c:pt>
                <c:pt idx="130">
                  <c:v>2.1833333333333358</c:v>
                </c:pt>
                <c:pt idx="131">
                  <c:v>2.2000000000000002</c:v>
                </c:pt>
                <c:pt idx="132">
                  <c:v>2.2166666666666668</c:v>
                </c:pt>
                <c:pt idx="133">
                  <c:v>2.2333333333333352</c:v>
                </c:pt>
                <c:pt idx="134">
                  <c:v>2.25</c:v>
                </c:pt>
                <c:pt idx="135">
                  <c:v>2.2666666666666666</c:v>
                </c:pt>
                <c:pt idx="136">
                  <c:v>2.2833333333333363</c:v>
                </c:pt>
                <c:pt idx="137">
                  <c:v>2.2999999999999998</c:v>
                </c:pt>
                <c:pt idx="138">
                  <c:v>2.3166666666666633</c:v>
                </c:pt>
                <c:pt idx="139">
                  <c:v>2.3333333333333335</c:v>
                </c:pt>
                <c:pt idx="140">
                  <c:v>2.3499999999999988</c:v>
                </c:pt>
                <c:pt idx="141">
                  <c:v>2.3666666666666667</c:v>
                </c:pt>
                <c:pt idx="142">
                  <c:v>2.3833333333333342</c:v>
                </c:pt>
                <c:pt idx="143">
                  <c:v>2.4</c:v>
                </c:pt>
                <c:pt idx="144">
                  <c:v>2.4166666666666634</c:v>
                </c:pt>
                <c:pt idx="145">
                  <c:v>2.4333333333333331</c:v>
                </c:pt>
                <c:pt idx="146">
                  <c:v>2.4499999999999997</c:v>
                </c:pt>
                <c:pt idx="147">
                  <c:v>2.4666666666666668</c:v>
                </c:pt>
                <c:pt idx="148">
                  <c:v>2.4833333333333352</c:v>
                </c:pt>
                <c:pt idx="149">
                  <c:v>2.5</c:v>
                </c:pt>
                <c:pt idx="150">
                  <c:v>2.5166666666666639</c:v>
                </c:pt>
                <c:pt idx="151">
                  <c:v>2.5333333333333332</c:v>
                </c:pt>
                <c:pt idx="152">
                  <c:v>2.5499999999999998</c:v>
                </c:pt>
                <c:pt idx="153">
                  <c:v>2.5666666666666669</c:v>
                </c:pt>
                <c:pt idx="154">
                  <c:v>2.5833333333333361</c:v>
                </c:pt>
                <c:pt idx="155">
                  <c:v>2.6</c:v>
                </c:pt>
                <c:pt idx="156">
                  <c:v>2.6166666666666667</c:v>
                </c:pt>
                <c:pt idx="157">
                  <c:v>2.6333333333333342</c:v>
                </c:pt>
                <c:pt idx="158">
                  <c:v>2.65</c:v>
                </c:pt>
                <c:pt idx="159">
                  <c:v>2.6666666666666665</c:v>
                </c:pt>
                <c:pt idx="160">
                  <c:v>2.6833333333333358</c:v>
                </c:pt>
                <c:pt idx="161">
                  <c:v>2.7</c:v>
                </c:pt>
                <c:pt idx="162">
                  <c:v>2.7166666666666668</c:v>
                </c:pt>
                <c:pt idx="163">
                  <c:v>2.7333333333333352</c:v>
                </c:pt>
                <c:pt idx="164">
                  <c:v>2.75</c:v>
                </c:pt>
                <c:pt idx="165">
                  <c:v>2.7666666666666666</c:v>
                </c:pt>
                <c:pt idx="166">
                  <c:v>2.7833333333333363</c:v>
                </c:pt>
                <c:pt idx="167">
                  <c:v>2.8</c:v>
                </c:pt>
                <c:pt idx="168">
                  <c:v>2.8166666666666633</c:v>
                </c:pt>
                <c:pt idx="169">
                  <c:v>2.8333333333333335</c:v>
                </c:pt>
                <c:pt idx="170">
                  <c:v>2.8499999999999988</c:v>
                </c:pt>
                <c:pt idx="171">
                  <c:v>2.8666666666666667</c:v>
                </c:pt>
                <c:pt idx="172">
                  <c:v>2.8833333333333342</c:v>
                </c:pt>
                <c:pt idx="173">
                  <c:v>2.9</c:v>
                </c:pt>
                <c:pt idx="174">
                  <c:v>2.9166666666666634</c:v>
                </c:pt>
                <c:pt idx="175">
                  <c:v>2.9333333333333331</c:v>
                </c:pt>
                <c:pt idx="176">
                  <c:v>2.9499999999999997</c:v>
                </c:pt>
                <c:pt idx="177">
                  <c:v>2.9666666666666668</c:v>
                </c:pt>
                <c:pt idx="178">
                  <c:v>2.9833333333333352</c:v>
                </c:pt>
                <c:pt idx="179">
                  <c:v>3</c:v>
                </c:pt>
                <c:pt idx="180">
                  <c:v>3.0166666666666639</c:v>
                </c:pt>
                <c:pt idx="181">
                  <c:v>3.0333333333333332</c:v>
                </c:pt>
                <c:pt idx="182">
                  <c:v>3.05</c:v>
                </c:pt>
                <c:pt idx="183">
                  <c:v>3.0666666666666669</c:v>
                </c:pt>
                <c:pt idx="184">
                  <c:v>3.0833333333333361</c:v>
                </c:pt>
                <c:pt idx="185">
                  <c:v>3.1</c:v>
                </c:pt>
                <c:pt idx="186">
                  <c:v>3.1166666666666667</c:v>
                </c:pt>
                <c:pt idx="187">
                  <c:v>3.1333333333333342</c:v>
                </c:pt>
                <c:pt idx="188">
                  <c:v>3.15</c:v>
                </c:pt>
                <c:pt idx="189">
                  <c:v>3.1666666666666665</c:v>
                </c:pt>
                <c:pt idx="190">
                  <c:v>3.1833333333333358</c:v>
                </c:pt>
                <c:pt idx="191">
                  <c:v>3.2</c:v>
                </c:pt>
                <c:pt idx="192">
                  <c:v>3.2166666666666668</c:v>
                </c:pt>
                <c:pt idx="193">
                  <c:v>3.2333333333333352</c:v>
                </c:pt>
                <c:pt idx="194">
                  <c:v>3.25</c:v>
                </c:pt>
                <c:pt idx="195">
                  <c:v>3.2666666666666666</c:v>
                </c:pt>
                <c:pt idx="196">
                  <c:v>3.2833333333333363</c:v>
                </c:pt>
                <c:pt idx="197">
                  <c:v>3.3</c:v>
                </c:pt>
                <c:pt idx="198">
                  <c:v>3.3166666666666633</c:v>
                </c:pt>
                <c:pt idx="199">
                  <c:v>3.3333333333333335</c:v>
                </c:pt>
                <c:pt idx="200">
                  <c:v>3.3499999999999988</c:v>
                </c:pt>
                <c:pt idx="201">
                  <c:v>3.3666666666666667</c:v>
                </c:pt>
                <c:pt idx="202">
                  <c:v>3.3833333333333342</c:v>
                </c:pt>
                <c:pt idx="203">
                  <c:v>3.4</c:v>
                </c:pt>
                <c:pt idx="204">
                  <c:v>3.4166666666666634</c:v>
                </c:pt>
                <c:pt idx="205">
                  <c:v>3.4333333333333331</c:v>
                </c:pt>
                <c:pt idx="206">
                  <c:v>3.4499999999999997</c:v>
                </c:pt>
                <c:pt idx="207">
                  <c:v>3.4666666666666668</c:v>
                </c:pt>
                <c:pt idx="208">
                  <c:v>3.4833333333333352</c:v>
                </c:pt>
                <c:pt idx="209">
                  <c:v>3.5</c:v>
                </c:pt>
                <c:pt idx="210">
                  <c:v>3.5166666666666639</c:v>
                </c:pt>
                <c:pt idx="211">
                  <c:v>3.5333333333333332</c:v>
                </c:pt>
                <c:pt idx="212">
                  <c:v>3.55</c:v>
                </c:pt>
                <c:pt idx="213">
                  <c:v>3.5666666666666669</c:v>
                </c:pt>
                <c:pt idx="214">
                  <c:v>3.5833333333333361</c:v>
                </c:pt>
                <c:pt idx="215">
                  <c:v>3.6</c:v>
                </c:pt>
                <c:pt idx="216">
                  <c:v>3.6166666666666667</c:v>
                </c:pt>
                <c:pt idx="217">
                  <c:v>3.6333333333333342</c:v>
                </c:pt>
                <c:pt idx="218">
                  <c:v>3.65</c:v>
                </c:pt>
                <c:pt idx="219">
                  <c:v>3.6666666666666665</c:v>
                </c:pt>
                <c:pt idx="220">
                  <c:v>3.6833333333333358</c:v>
                </c:pt>
                <c:pt idx="221">
                  <c:v>3.7</c:v>
                </c:pt>
                <c:pt idx="222">
                  <c:v>3.7166666666666668</c:v>
                </c:pt>
                <c:pt idx="223">
                  <c:v>3.7333333333333352</c:v>
                </c:pt>
                <c:pt idx="224">
                  <c:v>3.75</c:v>
                </c:pt>
                <c:pt idx="225">
                  <c:v>3.7666666666666666</c:v>
                </c:pt>
                <c:pt idx="226">
                  <c:v>3.7833333333333363</c:v>
                </c:pt>
                <c:pt idx="227">
                  <c:v>3.8</c:v>
                </c:pt>
                <c:pt idx="228">
                  <c:v>3.8166666666666633</c:v>
                </c:pt>
                <c:pt idx="229">
                  <c:v>3.8333333333333335</c:v>
                </c:pt>
                <c:pt idx="230">
                  <c:v>3.8499999999999988</c:v>
                </c:pt>
                <c:pt idx="231">
                  <c:v>3.8666666666666667</c:v>
                </c:pt>
                <c:pt idx="232">
                  <c:v>3.8833333333333342</c:v>
                </c:pt>
                <c:pt idx="233">
                  <c:v>3.9</c:v>
                </c:pt>
                <c:pt idx="234">
                  <c:v>3.9166666666666634</c:v>
                </c:pt>
                <c:pt idx="235">
                  <c:v>3.9333333333333331</c:v>
                </c:pt>
                <c:pt idx="236">
                  <c:v>3.9499999999999997</c:v>
                </c:pt>
                <c:pt idx="237">
                  <c:v>3.9666666666666668</c:v>
                </c:pt>
                <c:pt idx="238">
                  <c:v>3.9833333333333352</c:v>
                </c:pt>
                <c:pt idx="239">
                  <c:v>4</c:v>
                </c:pt>
                <c:pt idx="240">
                  <c:v>4.0166666666666684</c:v>
                </c:pt>
                <c:pt idx="241">
                  <c:v>4.0333333333333412</c:v>
                </c:pt>
                <c:pt idx="242">
                  <c:v>4.05</c:v>
                </c:pt>
                <c:pt idx="243">
                  <c:v>4.0666666666666664</c:v>
                </c:pt>
                <c:pt idx="244">
                  <c:v>4.0833333333333401</c:v>
                </c:pt>
                <c:pt idx="245">
                  <c:v>4.0999999999999996</c:v>
                </c:pt>
                <c:pt idx="246">
                  <c:v>4.1166666666666663</c:v>
                </c:pt>
                <c:pt idx="247">
                  <c:v>4.13333333333334</c:v>
                </c:pt>
                <c:pt idx="248">
                  <c:v>4.1499999999999995</c:v>
                </c:pt>
                <c:pt idx="249">
                  <c:v>4.166666666666667</c:v>
                </c:pt>
                <c:pt idx="250">
                  <c:v>4.1833333333333398</c:v>
                </c:pt>
                <c:pt idx="251">
                  <c:v>4.2</c:v>
                </c:pt>
                <c:pt idx="252">
                  <c:v>4.2166666666666694</c:v>
                </c:pt>
                <c:pt idx="253">
                  <c:v>4.2333333333333423</c:v>
                </c:pt>
                <c:pt idx="254">
                  <c:v>4.25</c:v>
                </c:pt>
                <c:pt idx="255">
                  <c:v>4.2666666666666684</c:v>
                </c:pt>
                <c:pt idx="256">
                  <c:v>4.2833333333333412</c:v>
                </c:pt>
                <c:pt idx="257">
                  <c:v>4.3</c:v>
                </c:pt>
                <c:pt idx="258">
                  <c:v>4.3166666666666664</c:v>
                </c:pt>
                <c:pt idx="259">
                  <c:v>4.3333333333333401</c:v>
                </c:pt>
                <c:pt idx="260">
                  <c:v>4.3499999999999996</c:v>
                </c:pt>
                <c:pt idx="261">
                  <c:v>4.3666666666666663</c:v>
                </c:pt>
                <c:pt idx="262">
                  <c:v>4.38333333333334</c:v>
                </c:pt>
                <c:pt idx="263">
                  <c:v>4.4000000000000004</c:v>
                </c:pt>
                <c:pt idx="264">
                  <c:v>4.4166666666666714</c:v>
                </c:pt>
                <c:pt idx="265">
                  <c:v>4.4333333333333442</c:v>
                </c:pt>
                <c:pt idx="266">
                  <c:v>4.45</c:v>
                </c:pt>
                <c:pt idx="267">
                  <c:v>4.4666666666666694</c:v>
                </c:pt>
                <c:pt idx="268">
                  <c:v>4.4833333333333423</c:v>
                </c:pt>
                <c:pt idx="269">
                  <c:v>4.5</c:v>
                </c:pt>
                <c:pt idx="270">
                  <c:v>4.5166666666666684</c:v>
                </c:pt>
                <c:pt idx="271">
                  <c:v>4.5333333333333412</c:v>
                </c:pt>
                <c:pt idx="272">
                  <c:v>4.55</c:v>
                </c:pt>
                <c:pt idx="273">
                  <c:v>4.5666666666666664</c:v>
                </c:pt>
                <c:pt idx="274">
                  <c:v>4.5833333333333401</c:v>
                </c:pt>
                <c:pt idx="275">
                  <c:v>4.5999999999999996</c:v>
                </c:pt>
                <c:pt idx="276">
                  <c:v>4.6166666666666663</c:v>
                </c:pt>
                <c:pt idx="277">
                  <c:v>4.63333333333334</c:v>
                </c:pt>
                <c:pt idx="278">
                  <c:v>4.6499999999999995</c:v>
                </c:pt>
                <c:pt idx="279">
                  <c:v>4.666666666666667</c:v>
                </c:pt>
                <c:pt idx="280">
                  <c:v>4.6833333333333398</c:v>
                </c:pt>
                <c:pt idx="281">
                  <c:v>4.7</c:v>
                </c:pt>
                <c:pt idx="282">
                  <c:v>4.7166666666666694</c:v>
                </c:pt>
                <c:pt idx="283">
                  <c:v>4.7333333333333423</c:v>
                </c:pt>
                <c:pt idx="284">
                  <c:v>4.75</c:v>
                </c:pt>
                <c:pt idx="285">
                  <c:v>4.7666666666666684</c:v>
                </c:pt>
                <c:pt idx="286">
                  <c:v>4.7833333333333412</c:v>
                </c:pt>
                <c:pt idx="287">
                  <c:v>4.8</c:v>
                </c:pt>
                <c:pt idx="288">
                  <c:v>4.8166666666666664</c:v>
                </c:pt>
                <c:pt idx="289">
                  <c:v>4.8333333333333401</c:v>
                </c:pt>
                <c:pt idx="290">
                  <c:v>4.8499999999999996</c:v>
                </c:pt>
                <c:pt idx="291">
                  <c:v>4.8666666666666663</c:v>
                </c:pt>
                <c:pt idx="292">
                  <c:v>4.88333333333334</c:v>
                </c:pt>
                <c:pt idx="293">
                  <c:v>4.9000000000000004</c:v>
                </c:pt>
                <c:pt idx="294">
                  <c:v>4.9166666666666714</c:v>
                </c:pt>
                <c:pt idx="295">
                  <c:v>4.9333333333333442</c:v>
                </c:pt>
                <c:pt idx="296">
                  <c:v>4.95</c:v>
                </c:pt>
                <c:pt idx="297">
                  <c:v>4.9666666666666694</c:v>
                </c:pt>
                <c:pt idx="298">
                  <c:v>4.9833333333333423</c:v>
                </c:pt>
                <c:pt idx="299">
                  <c:v>5</c:v>
                </c:pt>
                <c:pt idx="300">
                  <c:v>5.0166666666666684</c:v>
                </c:pt>
                <c:pt idx="301">
                  <c:v>5.0333333333333412</c:v>
                </c:pt>
                <c:pt idx="302">
                  <c:v>5.05</c:v>
                </c:pt>
                <c:pt idx="303">
                  <c:v>5.0666666666666664</c:v>
                </c:pt>
                <c:pt idx="304">
                  <c:v>5.0833333333333401</c:v>
                </c:pt>
                <c:pt idx="305">
                  <c:v>5.0999999999999996</c:v>
                </c:pt>
                <c:pt idx="306">
                  <c:v>5.1166666666666663</c:v>
                </c:pt>
                <c:pt idx="307">
                  <c:v>5.13333333333334</c:v>
                </c:pt>
                <c:pt idx="308">
                  <c:v>5.1499999999999995</c:v>
                </c:pt>
                <c:pt idx="309">
                  <c:v>5.166666666666667</c:v>
                </c:pt>
                <c:pt idx="310">
                  <c:v>5.1833333333333398</c:v>
                </c:pt>
                <c:pt idx="311">
                  <c:v>5.2</c:v>
                </c:pt>
                <c:pt idx="312">
                  <c:v>5.2166666666666694</c:v>
                </c:pt>
                <c:pt idx="313">
                  <c:v>5.2333333333333423</c:v>
                </c:pt>
                <c:pt idx="314">
                  <c:v>5.25</c:v>
                </c:pt>
                <c:pt idx="315">
                  <c:v>5.2666666666666684</c:v>
                </c:pt>
                <c:pt idx="316">
                  <c:v>5.2833333333333412</c:v>
                </c:pt>
                <c:pt idx="317">
                  <c:v>5.3</c:v>
                </c:pt>
                <c:pt idx="318">
                  <c:v>5.3166666666666664</c:v>
                </c:pt>
                <c:pt idx="319">
                  <c:v>5.3333333333333401</c:v>
                </c:pt>
                <c:pt idx="320">
                  <c:v>5.35</c:v>
                </c:pt>
                <c:pt idx="321">
                  <c:v>5.3666666666666663</c:v>
                </c:pt>
                <c:pt idx="322">
                  <c:v>5.38333333333334</c:v>
                </c:pt>
                <c:pt idx="323">
                  <c:v>5.4</c:v>
                </c:pt>
                <c:pt idx="324">
                  <c:v>5.4166666666666714</c:v>
                </c:pt>
                <c:pt idx="325">
                  <c:v>5.4333333333333442</c:v>
                </c:pt>
                <c:pt idx="326">
                  <c:v>5.45</c:v>
                </c:pt>
                <c:pt idx="327">
                  <c:v>5.4666666666666694</c:v>
                </c:pt>
                <c:pt idx="328">
                  <c:v>5.4833333333333423</c:v>
                </c:pt>
                <c:pt idx="329">
                  <c:v>5.5</c:v>
                </c:pt>
                <c:pt idx="330">
                  <c:v>5.5166666666666684</c:v>
                </c:pt>
                <c:pt idx="331">
                  <c:v>5.5333333333333412</c:v>
                </c:pt>
                <c:pt idx="332">
                  <c:v>5.55</c:v>
                </c:pt>
                <c:pt idx="333">
                  <c:v>5.5666666666666664</c:v>
                </c:pt>
                <c:pt idx="334">
                  <c:v>5.5833333333333401</c:v>
                </c:pt>
                <c:pt idx="335">
                  <c:v>5.6</c:v>
                </c:pt>
                <c:pt idx="336">
                  <c:v>5.6166666666666663</c:v>
                </c:pt>
                <c:pt idx="337">
                  <c:v>5.63333333333334</c:v>
                </c:pt>
                <c:pt idx="338">
                  <c:v>5.6499999999999995</c:v>
                </c:pt>
                <c:pt idx="339">
                  <c:v>5.666666666666667</c:v>
                </c:pt>
                <c:pt idx="340">
                  <c:v>5.6833333333333398</c:v>
                </c:pt>
                <c:pt idx="341">
                  <c:v>5.7</c:v>
                </c:pt>
                <c:pt idx="342">
                  <c:v>5.7166666666666694</c:v>
                </c:pt>
                <c:pt idx="343">
                  <c:v>5.7333333333333423</c:v>
                </c:pt>
                <c:pt idx="344">
                  <c:v>5.75</c:v>
                </c:pt>
                <c:pt idx="345">
                  <c:v>5.7666666666666684</c:v>
                </c:pt>
                <c:pt idx="346">
                  <c:v>5.7833333333333412</c:v>
                </c:pt>
                <c:pt idx="347">
                  <c:v>5.8</c:v>
                </c:pt>
                <c:pt idx="348">
                  <c:v>5.8166666666666664</c:v>
                </c:pt>
                <c:pt idx="349">
                  <c:v>5.8333333333333401</c:v>
                </c:pt>
                <c:pt idx="350">
                  <c:v>5.85</c:v>
                </c:pt>
                <c:pt idx="351">
                  <c:v>5.8666666666666663</c:v>
                </c:pt>
                <c:pt idx="352">
                  <c:v>5.88333333333334</c:v>
                </c:pt>
                <c:pt idx="353">
                  <c:v>5.9</c:v>
                </c:pt>
                <c:pt idx="354">
                  <c:v>5.9166666666666714</c:v>
                </c:pt>
                <c:pt idx="355">
                  <c:v>5.9333333333333442</c:v>
                </c:pt>
                <c:pt idx="356">
                  <c:v>5.95</c:v>
                </c:pt>
                <c:pt idx="357">
                  <c:v>5.9666666666666694</c:v>
                </c:pt>
                <c:pt idx="358">
                  <c:v>5.9833333333333423</c:v>
                </c:pt>
                <c:pt idx="359">
                  <c:v>6</c:v>
                </c:pt>
                <c:pt idx="360">
                  <c:v>6.0166666666666684</c:v>
                </c:pt>
                <c:pt idx="361">
                  <c:v>6.0333333333333412</c:v>
                </c:pt>
                <c:pt idx="362">
                  <c:v>6.05</c:v>
                </c:pt>
                <c:pt idx="363">
                  <c:v>6.0666666666666664</c:v>
                </c:pt>
                <c:pt idx="364">
                  <c:v>6.0833333333333401</c:v>
                </c:pt>
                <c:pt idx="365">
                  <c:v>6.1</c:v>
                </c:pt>
                <c:pt idx="366">
                  <c:v>6.1166666666666663</c:v>
                </c:pt>
                <c:pt idx="367">
                  <c:v>6.13333333333334</c:v>
                </c:pt>
                <c:pt idx="368">
                  <c:v>6.1499999999999995</c:v>
                </c:pt>
                <c:pt idx="369">
                  <c:v>6.166666666666667</c:v>
                </c:pt>
                <c:pt idx="370">
                  <c:v>6.1833333333333398</c:v>
                </c:pt>
                <c:pt idx="371">
                  <c:v>6.2</c:v>
                </c:pt>
                <c:pt idx="372">
                  <c:v>6.2166666666666694</c:v>
                </c:pt>
                <c:pt idx="373">
                  <c:v>6.2333333333333423</c:v>
                </c:pt>
                <c:pt idx="374">
                  <c:v>6.25</c:v>
                </c:pt>
                <c:pt idx="375">
                  <c:v>6.2666666666666684</c:v>
                </c:pt>
                <c:pt idx="376">
                  <c:v>6.2833333333333412</c:v>
                </c:pt>
                <c:pt idx="377">
                  <c:v>6.3</c:v>
                </c:pt>
                <c:pt idx="378">
                  <c:v>6.3166666666666664</c:v>
                </c:pt>
                <c:pt idx="379">
                  <c:v>6.3333333333333401</c:v>
                </c:pt>
                <c:pt idx="380">
                  <c:v>6.35</c:v>
                </c:pt>
                <c:pt idx="381">
                  <c:v>6.3666666666666663</c:v>
                </c:pt>
                <c:pt idx="382">
                  <c:v>6.38333333333334</c:v>
                </c:pt>
                <c:pt idx="383">
                  <c:v>6.4</c:v>
                </c:pt>
                <c:pt idx="384">
                  <c:v>6.4166666666666714</c:v>
                </c:pt>
                <c:pt idx="385">
                  <c:v>6.4333333333333442</c:v>
                </c:pt>
                <c:pt idx="386">
                  <c:v>6.45</c:v>
                </c:pt>
                <c:pt idx="387">
                  <c:v>6.4666666666666694</c:v>
                </c:pt>
                <c:pt idx="388">
                  <c:v>6.4833333333333423</c:v>
                </c:pt>
                <c:pt idx="389">
                  <c:v>6.5</c:v>
                </c:pt>
                <c:pt idx="390">
                  <c:v>6.5166666666666684</c:v>
                </c:pt>
                <c:pt idx="391">
                  <c:v>6.5333333333333412</c:v>
                </c:pt>
                <c:pt idx="392">
                  <c:v>6.55</c:v>
                </c:pt>
                <c:pt idx="393">
                  <c:v>6.5666666666666664</c:v>
                </c:pt>
                <c:pt idx="394">
                  <c:v>6.5833333333333401</c:v>
                </c:pt>
                <c:pt idx="395">
                  <c:v>6.6</c:v>
                </c:pt>
                <c:pt idx="396">
                  <c:v>6.6166666666666663</c:v>
                </c:pt>
                <c:pt idx="397">
                  <c:v>6.63333333333334</c:v>
                </c:pt>
                <c:pt idx="398">
                  <c:v>6.6499999999999995</c:v>
                </c:pt>
                <c:pt idx="399">
                  <c:v>6.666666666666667</c:v>
                </c:pt>
                <c:pt idx="400">
                  <c:v>6.6833333333333398</c:v>
                </c:pt>
                <c:pt idx="401">
                  <c:v>6.7</c:v>
                </c:pt>
                <c:pt idx="402">
                  <c:v>6.7166666666666694</c:v>
                </c:pt>
                <c:pt idx="403">
                  <c:v>6.7333333333333423</c:v>
                </c:pt>
                <c:pt idx="404">
                  <c:v>6.75</c:v>
                </c:pt>
                <c:pt idx="405">
                  <c:v>6.7666666666666684</c:v>
                </c:pt>
                <c:pt idx="406">
                  <c:v>6.7833333333333412</c:v>
                </c:pt>
                <c:pt idx="407">
                  <c:v>6.8</c:v>
                </c:pt>
                <c:pt idx="408">
                  <c:v>6.8166666666666664</c:v>
                </c:pt>
                <c:pt idx="409">
                  <c:v>6.8333333333333401</c:v>
                </c:pt>
                <c:pt idx="410">
                  <c:v>6.85</c:v>
                </c:pt>
                <c:pt idx="411">
                  <c:v>6.8666666666666663</c:v>
                </c:pt>
                <c:pt idx="412">
                  <c:v>6.88333333333334</c:v>
                </c:pt>
                <c:pt idx="413">
                  <c:v>6.9</c:v>
                </c:pt>
                <c:pt idx="414">
                  <c:v>6.9166666666666714</c:v>
                </c:pt>
                <c:pt idx="415">
                  <c:v>6.9333333333333442</c:v>
                </c:pt>
                <c:pt idx="416">
                  <c:v>6.95</c:v>
                </c:pt>
                <c:pt idx="417">
                  <c:v>6.9666666666666694</c:v>
                </c:pt>
                <c:pt idx="418">
                  <c:v>6.9833333333333423</c:v>
                </c:pt>
                <c:pt idx="419">
                  <c:v>7</c:v>
                </c:pt>
                <c:pt idx="420">
                  <c:v>7.0166666666666684</c:v>
                </c:pt>
                <c:pt idx="421">
                  <c:v>7.0333333333333412</c:v>
                </c:pt>
                <c:pt idx="422">
                  <c:v>7.05</c:v>
                </c:pt>
                <c:pt idx="423">
                  <c:v>7.0666666666666664</c:v>
                </c:pt>
                <c:pt idx="424">
                  <c:v>7.0833333333333401</c:v>
                </c:pt>
                <c:pt idx="425">
                  <c:v>7.1</c:v>
                </c:pt>
                <c:pt idx="426">
                  <c:v>7.1166666666666663</c:v>
                </c:pt>
                <c:pt idx="427">
                  <c:v>7.13333333333334</c:v>
                </c:pt>
                <c:pt idx="428">
                  <c:v>7.1499999999999995</c:v>
                </c:pt>
                <c:pt idx="429">
                  <c:v>7.166666666666667</c:v>
                </c:pt>
                <c:pt idx="430">
                  <c:v>7.1833333333333398</c:v>
                </c:pt>
                <c:pt idx="431">
                  <c:v>7.2</c:v>
                </c:pt>
                <c:pt idx="432">
                  <c:v>7.2166666666666694</c:v>
                </c:pt>
                <c:pt idx="433">
                  <c:v>7.2333333333333423</c:v>
                </c:pt>
                <c:pt idx="434">
                  <c:v>7.25</c:v>
                </c:pt>
                <c:pt idx="435">
                  <c:v>7.2666666666666684</c:v>
                </c:pt>
                <c:pt idx="436">
                  <c:v>7.2833333333333412</c:v>
                </c:pt>
                <c:pt idx="437">
                  <c:v>7.3</c:v>
                </c:pt>
                <c:pt idx="438">
                  <c:v>7.3166666666666664</c:v>
                </c:pt>
                <c:pt idx="439">
                  <c:v>7.3333333333333401</c:v>
                </c:pt>
                <c:pt idx="440">
                  <c:v>7.35</c:v>
                </c:pt>
                <c:pt idx="441">
                  <c:v>7.3666666666666663</c:v>
                </c:pt>
                <c:pt idx="442">
                  <c:v>7.38333333333334</c:v>
                </c:pt>
                <c:pt idx="443">
                  <c:v>7.4</c:v>
                </c:pt>
                <c:pt idx="444">
                  <c:v>7.4166666666666714</c:v>
                </c:pt>
                <c:pt idx="445">
                  <c:v>7.4333333333333442</c:v>
                </c:pt>
                <c:pt idx="446">
                  <c:v>7.45</c:v>
                </c:pt>
                <c:pt idx="447">
                  <c:v>7.4666666666666694</c:v>
                </c:pt>
                <c:pt idx="448">
                  <c:v>7.4833333333333423</c:v>
                </c:pt>
                <c:pt idx="449">
                  <c:v>7.5</c:v>
                </c:pt>
                <c:pt idx="450">
                  <c:v>7.5166666666666684</c:v>
                </c:pt>
                <c:pt idx="451">
                  <c:v>7.5333333333333412</c:v>
                </c:pt>
                <c:pt idx="452">
                  <c:v>7.55</c:v>
                </c:pt>
                <c:pt idx="453">
                  <c:v>7.5666666666666664</c:v>
                </c:pt>
                <c:pt idx="454">
                  <c:v>7.5833333333333401</c:v>
                </c:pt>
                <c:pt idx="455">
                  <c:v>7.6</c:v>
                </c:pt>
                <c:pt idx="456">
                  <c:v>7.6166666666666663</c:v>
                </c:pt>
                <c:pt idx="457">
                  <c:v>7.63333333333334</c:v>
                </c:pt>
                <c:pt idx="458">
                  <c:v>7.6499999999999995</c:v>
                </c:pt>
                <c:pt idx="459">
                  <c:v>7.666666666666667</c:v>
                </c:pt>
                <c:pt idx="460">
                  <c:v>7.6833333333333398</c:v>
                </c:pt>
                <c:pt idx="461">
                  <c:v>7.7</c:v>
                </c:pt>
                <c:pt idx="462">
                  <c:v>7.7166666666666694</c:v>
                </c:pt>
                <c:pt idx="463">
                  <c:v>7.7333333333333423</c:v>
                </c:pt>
                <c:pt idx="464">
                  <c:v>7.75</c:v>
                </c:pt>
                <c:pt idx="465">
                  <c:v>7.7666666666666684</c:v>
                </c:pt>
                <c:pt idx="466">
                  <c:v>7.7833333333333412</c:v>
                </c:pt>
                <c:pt idx="467">
                  <c:v>7.8</c:v>
                </c:pt>
                <c:pt idx="468">
                  <c:v>7.8166666666666664</c:v>
                </c:pt>
                <c:pt idx="469">
                  <c:v>7.8333333333333401</c:v>
                </c:pt>
                <c:pt idx="470">
                  <c:v>7.85</c:v>
                </c:pt>
                <c:pt idx="471">
                  <c:v>7.8666666666666663</c:v>
                </c:pt>
                <c:pt idx="472">
                  <c:v>7.88333333333334</c:v>
                </c:pt>
                <c:pt idx="473">
                  <c:v>7.9</c:v>
                </c:pt>
                <c:pt idx="474">
                  <c:v>7.9166666666666714</c:v>
                </c:pt>
                <c:pt idx="475">
                  <c:v>7.9333333333333442</c:v>
                </c:pt>
                <c:pt idx="476">
                  <c:v>7.95</c:v>
                </c:pt>
                <c:pt idx="477">
                  <c:v>7.9666666666666694</c:v>
                </c:pt>
                <c:pt idx="478">
                  <c:v>7.9833333333333423</c:v>
                </c:pt>
                <c:pt idx="479">
                  <c:v>8</c:v>
                </c:pt>
                <c:pt idx="480">
                  <c:v>8.0166666666666728</c:v>
                </c:pt>
                <c:pt idx="481">
                  <c:v>8.0333333333333332</c:v>
                </c:pt>
                <c:pt idx="482">
                  <c:v>8.0500000000000007</c:v>
                </c:pt>
                <c:pt idx="483">
                  <c:v>8.0666666666666789</c:v>
                </c:pt>
                <c:pt idx="484">
                  <c:v>8.0833333333333357</c:v>
                </c:pt>
                <c:pt idx="485">
                  <c:v>8.1</c:v>
                </c:pt>
                <c:pt idx="486">
                  <c:v>8.1166666666666725</c:v>
                </c:pt>
                <c:pt idx="487">
                  <c:v>8.1333333333333329</c:v>
                </c:pt>
                <c:pt idx="488">
                  <c:v>8.15</c:v>
                </c:pt>
                <c:pt idx="489">
                  <c:v>8.1666666666666767</c:v>
                </c:pt>
                <c:pt idx="490">
                  <c:v>8.1833333333333336</c:v>
                </c:pt>
                <c:pt idx="491">
                  <c:v>8.2000000000000011</c:v>
                </c:pt>
                <c:pt idx="492">
                  <c:v>8.2166666666666668</c:v>
                </c:pt>
                <c:pt idx="493">
                  <c:v>8.2333333333333218</c:v>
                </c:pt>
                <c:pt idx="494">
                  <c:v>8.25</c:v>
                </c:pt>
                <c:pt idx="495">
                  <c:v>8.2666666666666728</c:v>
                </c:pt>
                <c:pt idx="496">
                  <c:v>8.2833333333333332</c:v>
                </c:pt>
                <c:pt idx="497">
                  <c:v>8.3000000000000007</c:v>
                </c:pt>
                <c:pt idx="498">
                  <c:v>8.3166666666666789</c:v>
                </c:pt>
                <c:pt idx="499">
                  <c:v>8.3333333333333357</c:v>
                </c:pt>
                <c:pt idx="500">
                  <c:v>8.3500000000000068</c:v>
                </c:pt>
                <c:pt idx="501">
                  <c:v>8.3666666666666796</c:v>
                </c:pt>
                <c:pt idx="502">
                  <c:v>8.3833333333333346</c:v>
                </c:pt>
                <c:pt idx="503">
                  <c:v>8.4</c:v>
                </c:pt>
                <c:pt idx="504">
                  <c:v>8.4166666666666767</c:v>
                </c:pt>
                <c:pt idx="505">
                  <c:v>8.4333333333333336</c:v>
                </c:pt>
                <c:pt idx="506">
                  <c:v>8.4500000000000028</c:v>
                </c:pt>
                <c:pt idx="507">
                  <c:v>8.466666666666681</c:v>
                </c:pt>
                <c:pt idx="508">
                  <c:v>8.4833333333333325</c:v>
                </c:pt>
                <c:pt idx="509">
                  <c:v>8.5</c:v>
                </c:pt>
                <c:pt idx="510">
                  <c:v>8.5166666666666728</c:v>
                </c:pt>
                <c:pt idx="511">
                  <c:v>8.5333333333333332</c:v>
                </c:pt>
                <c:pt idx="512">
                  <c:v>8.5500000000000007</c:v>
                </c:pt>
                <c:pt idx="513">
                  <c:v>8.5666666666666789</c:v>
                </c:pt>
                <c:pt idx="514">
                  <c:v>8.5833333333333357</c:v>
                </c:pt>
                <c:pt idx="515">
                  <c:v>8.6</c:v>
                </c:pt>
                <c:pt idx="516">
                  <c:v>8.6166666666666725</c:v>
                </c:pt>
                <c:pt idx="517">
                  <c:v>8.6333333333333329</c:v>
                </c:pt>
                <c:pt idx="518">
                  <c:v>8.65</c:v>
                </c:pt>
                <c:pt idx="519">
                  <c:v>8.6666666666666767</c:v>
                </c:pt>
                <c:pt idx="520">
                  <c:v>8.6833333333333336</c:v>
                </c:pt>
                <c:pt idx="521">
                  <c:v>8.7000000000000011</c:v>
                </c:pt>
                <c:pt idx="522">
                  <c:v>8.7166666666666668</c:v>
                </c:pt>
                <c:pt idx="523">
                  <c:v>8.7333333333333218</c:v>
                </c:pt>
                <c:pt idx="524">
                  <c:v>8.75</c:v>
                </c:pt>
                <c:pt idx="525">
                  <c:v>8.7666666666666728</c:v>
                </c:pt>
                <c:pt idx="526">
                  <c:v>8.7833333333333332</c:v>
                </c:pt>
                <c:pt idx="527">
                  <c:v>8.8000000000000007</c:v>
                </c:pt>
                <c:pt idx="528">
                  <c:v>8.8166666666666789</c:v>
                </c:pt>
                <c:pt idx="529">
                  <c:v>8.8333333333333357</c:v>
                </c:pt>
                <c:pt idx="530">
                  <c:v>8.8500000000000068</c:v>
                </c:pt>
                <c:pt idx="531">
                  <c:v>8.8666666666666796</c:v>
                </c:pt>
                <c:pt idx="532">
                  <c:v>8.8833333333333346</c:v>
                </c:pt>
                <c:pt idx="533">
                  <c:v>8.9</c:v>
                </c:pt>
                <c:pt idx="534">
                  <c:v>8.9166666666666767</c:v>
                </c:pt>
                <c:pt idx="535">
                  <c:v>8.9333333333333336</c:v>
                </c:pt>
                <c:pt idx="536">
                  <c:v>8.9500000000000028</c:v>
                </c:pt>
                <c:pt idx="537">
                  <c:v>8.966666666666681</c:v>
                </c:pt>
                <c:pt idx="538">
                  <c:v>8.9833333333333325</c:v>
                </c:pt>
                <c:pt idx="539">
                  <c:v>9</c:v>
                </c:pt>
                <c:pt idx="540">
                  <c:v>9.0166666666666728</c:v>
                </c:pt>
                <c:pt idx="541">
                  <c:v>9.0333333333333332</c:v>
                </c:pt>
                <c:pt idx="542">
                  <c:v>9.0500000000000007</c:v>
                </c:pt>
                <c:pt idx="543">
                  <c:v>9.0666666666666789</c:v>
                </c:pt>
                <c:pt idx="544">
                  <c:v>9.0833333333333357</c:v>
                </c:pt>
                <c:pt idx="545">
                  <c:v>9.1</c:v>
                </c:pt>
                <c:pt idx="546">
                  <c:v>9.1166666666666725</c:v>
                </c:pt>
                <c:pt idx="547">
                  <c:v>9.1333333333333329</c:v>
                </c:pt>
                <c:pt idx="548">
                  <c:v>9.15</c:v>
                </c:pt>
                <c:pt idx="549">
                  <c:v>9.1666666666666767</c:v>
                </c:pt>
                <c:pt idx="550">
                  <c:v>9.1833333333333336</c:v>
                </c:pt>
                <c:pt idx="551">
                  <c:v>9.2000000000000011</c:v>
                </c:pt>
                <c:pt idx="552">
                  <c:v>9.2166666666666668</c:v>
                </c:pt>
                <c:pt idx="553">
                  <c:v>9.2333333333333218</c:v>
                </c:pt>
                <c:pt idx="554">
                  <c:v>9.25</c:v>
                </c:pt>
                <c:pt idx="555">
                  <c:v>9.2666666666666728</c:v>
                </c:pt>
                <c:pt idx="556">
                  <c:v>9.2833333333333332</c:v>
                </c:pt>
                <c:pt idx="557">
                  <c:v>9.3000000000000007</c:v>
                </c:pt>
                <c:pt idx="558">
                  <c:v>9.3166666666666789</c:v>
                </c:pt>
                <c:pt idx="559">
                  <c:v>9.3333333333333357</c:v>
                </c:pt>
                <c:pt idx="560">
                  <c:v>9.3500000000000068</c:v>
                </c:pt>
                <c:pt idx="561">
                  <c:v>9.3666666666666796</c:v>
                </c:pt>
                <c:pt idx="562">
                  <c:v>9.3833333333333346</c:v>
                </c:pt>
                <c:pt idx="563">
                  <c:v>9.4</c:v>
                </c:pt>
                <c:pt idx="564">
                  <c:v>9.4166666666666767</c:v>
                </c:pt>
                <c:pt idx="565">
                  <c:v>9.4333333333333336</c:v>
                </c:pt>
                <c:pt idx="566">
                  <c:v>9.4500000000000028</c:v>
                </c:pt>
                <c:pt idx="567">
                  <c:v>9.466666666666681</c:v>
                </c:pt>
                <c:pt idx="568">
                  <c:v>9.4833333333333325</c:v>
                </c:pt>
                <c:pt idx="569">
                  <c:v>9.5</c:v>
                </c:pt>
                <c:pt idx="570">
                  <c:v>9.5166666666666728</c:v>
                </c:pt>
                <c:pt idx="571">
                  <c:v>9.5333333333333332</c:v>
                </c:pt>
                <c:pt idx="572">
                  <c:v>9.5500000000000007</c:v>
                </c:pt>
                <c:pt idx="573">
                  <c:v>9.5666666666666789</c:v>
                </c:pt>
                <c:pt idx="574">
                  <c:v>9.5833333333333357</c:v>
                </c:pt>
                <c:pt idx="575">
                  <c:v>9.6</c:v>
                </c:pt>
                <c:pt idx="576">
                  <c:v>9.6166666666666725</c:v>
                </c:pt>
                <c:pt idx="577">
                  <c:v>9.6333333333333329</c:v>
                </c:pt>
                <c:pt idx="578">
                  <c:v>9.65</c:v>
                </c:pt>
                <c:pt idx="579">
                  <c:v>9.6666666666666767</c:v>
                </c:pt>
                <c:pt idx="580">
                  <c:v>9.6833333333333336</c:v>
                </c:pt>
                <c:pt idx="581">
                  <c:v>9.7000000000000011</c:v>
                </c:pt>
                <c:pt idx="582">
                  <c:v>9.7166666666666668</c:v>
                </c:pt>
                <c:pt idx="583">
                  <c:v>9.7333333333333218</c:v>
                </c:pt>
                <c:pt idx="584">
                  <c:v>9.75</c:v>
                </c:pt>
                <c:pt idx="585">
                  <c:v>9.7666666666666728</c:v>
                </c:pt>
                <c:pt idx="586">
                  <c:v>9.7833333333333332</c:v>
                </c:pt>
                <c:pt idx="587">
                  <c:v>9.8000000000000007</c:v>
                </c:pt>
                <c:pt idx="588">
                  <c:v>9.8166666666666789</c:v>
                </c:pt>
                <c:pt idx="589">
                  <c:v>9.8333333333333357</c:v>
                </c:pt>
                <c:pt idx="590">
                  <c:v>9.8500000000000068</c:v>
                </c:pt>
                <c:pt idx="591">
                  <c:v>9.8666666666666796</c:v>
                </c:pt>
                <c:pt idx="592">
                  <c:v>9.8833333333333346</c:v>
                </c:pt>
                <c:pt idx="593">
                  <c:v>9.9</c:v>
                </c:pt>
                <c:pt idx="594">
                  <c:v>9.9166666666666767</c:v>
                </c:pt>
                <c:pt idx="595">
                  <c:v>9.9333333333333336</c:v>
                </c:pt>
                <c:pt idx="596">
                  <c:v>9.9500000000000028</c:v>
                </c:pt>
                <c:pt idx="597">
                  <c:v>9.966666666666681</c:v>
                </c:pt>
                <c:pt idx="598">
                  <c:v>9.9833333333333325</c:v>
                </c:pt>
                <c:pt idx="599">
                  <c:v>10</c:v>
                </c:pt>
                <c:pt idx="600">
                  <c:v>10.016666666666676</c:v>
                </c:pt>
                <c:pt idx="601">
                  <c:v>10.033333333333333</c:v>
                </c:pt>
                <c:pt idx="602">
                  <c:v>10.050000000000002</c:v>
                </c:pt>
                <c:pt idx="603">
                  <c:v>10.066666666666679</c:v>
                </c:pt>
                <c:pt idx="604">
                  <c:v>10.083333333333334</c:v>
                </c:pt>
                <c:pt idx="605">
                  <c:v>10.1</c:v>
                </c:pt>
                <c:pt idx="606">
                  <c:v>10.116666666666672</c:v>
                </c:pt>
                <c:pt idx="607">
                  <c:v>10.133333333333333</c:v>
                </c:pt>
                <c:pt idx="608">
                  <c:v>10.15</c:v>
                </c:pt>
                <c:pt idx="609">
                  <c:v>10.166666666666679</c:v>
                </c:pt>
                <c:pt idx="610">
                  <c:v>10.183333333333334</c:v>
                </c:pt>
                <c:pt idx="611">
                  <c:v>10.200000000000001</c:v>
                </c:pt>
                <c:pt idx="612">
                  <c:v>10.21666666666667</c:v>
                </c:pt>
                <c:pt idx="613">
                  <c:v>10.233333333333333</c:v>
                </c:pt>
                <c:pt idx="614">
                  <c:v>10.25</c:v>
                </c:pt>
                <c:pt idx="615">
                  <c:v>10.266666666666676</c:v>
                </c:pt>
                <c:pt idx="616">
                  <c:v>10.283333333333333</c:v>
                </c:pt>
                <c:pt idx="617">
                  <c:v>10.3</c:v>
                </c:pt>
                <c:pt idx="618">
                  <c:v>10.316666666666679</c:v>
                </c:pt>
                <c:pt idx="619">
                  <c:v>10.333333333333334</c:v>
                </c:pt>
                <c:pt idx="620">
                  <c:v>10.35000000000001</c:v>
                </c:pt>
                <c:pt idx="621">
                  <c:v>10.366666666666685</c:v>
                </c:pt>
                <c:pt idx="622">
                  <c:v>10.383333333333336</c:v>
                </c:pt>
                <c:pt idx="623">
                  <c:v>10.4</c:v>
                </c:pt>
                <c:pt idx="624">
                  <c:v>10.416666666666679</c:v>
                </c:pt>
                <c:pt idx="625">
                  <c:v>10.433333333333334</c:v>
                </c:pt>
                <c:pt idx="626">
                  <c:v>10.450000000000006</c:v>
                </c:pt>
                <c:pt idx="627">
                  <c:v>10.466666666666679</c:v>
                </c:pt>
                <c:pt idx="628">
                  <c:v>10.483333333333334</c:v>
                </c:pt>
                <c:pt idx="629">
                  <c:v>10.5</c:v>
                </c:pt>
                <c:pt idx="630">
                  <c:v>10.516666666666676</c:v>
                </c:pt>
                <c:pt idx="631">
                  <c:v>10.533333333333333</c:v>
                </c:pt>
                <c:pt idx="632">
                  <c:v>10.55</c:v>
                </c:pt>
                <c:pt idx="633">
                  <c:v>10.566666666666679</c:v>
                </c:pt>
                <c:pt idx="634">
                  <c:v>10.583333333333334</c:v>
                </c:pt>
                <c:pt idx="635">
                  <c:v>10.6</c:v>
                </c:pt>
                <c:pt idx="636">
                  <c:v>10.616666666666672</c:v>
                </c:pt>
                <c:pt idx="637">
                  <c:v>10.633333333333333</c:v>
                </c:pt>
                <c:pt idx="638">
                  <c:v>10.65</c:v>
                </c:pt>
                <c:pt idx="639">
                  <c:v>10.666666666666679</c:v>
                </c:pt>
                <c:pt idx="640">
                  <c:v>10.683333333333334</c:v>
                </c:pt>
                <c:pt idx="641">
                  <c:v>10.7</c:v>
                </c:pt>
                <c:pt idx="642">
                  <c:v>10.71666666666667</c:v>
                </c:pt>
                <c:pt idx="643">
                  <c:v>10.733333333333333</c:v>
                </c:pt>
                <c:pt idx="644">
                  <c:v>10.75</c:v>
                </c:pt>
                <c:pt idx="645">
                  <c:v>10.766666666666676</c:v>
                </c:pt>
                <c:pt idx="646">
                  <c:v>10.783333333333333</c:v>
                </c:pt>
                <c:pt idx="647">
                  <c:v>10.8</c:v>
                </c:pt>
                <c:pt idx="648">
                  <c:v>10.816666666666679</c:v>
                </c:pt>
                <c:pt idx="649">
                  <c:v>10.833333333333334</c:v>
                </c:pt>
                <c:pt idx="650">
                  <c:v>10.85000000000001</c:v>
                </c:pt>
                <c:pt idx="651">
                  <c:v>10.866666666666685</c:v>
                </c:pt>
                <c:pt idx="652">
                  <c:v>10.883333333333336</c:v>
                </c:pt>
                <c:pt idx="653">
                  <c:v>10.9</c:v>
                </c:pt>
                <c:pt idx="654">
                  <c:v>10.916666666666679</c:v>
                </c:pt>
                <c:pt idx="655">
                  <c:v>10.933333333333334</c:v>
                </c:pt>
                <c:pt idx="656">
                  <c:v>10.950000000000006</c:v>
                </c:pt>
                <c:pt idx="657">
                  <c:v>10.966666666666679</c:v>
                </c:pt>
                <c:pt idx="658">
                  <c:v>10.983333333333334</c:v>
                </c:pt>
                <c:pt idx="659">
                  <c:v>11</c:v>
                </c:pt>
                <c:pt idx="660">
                  <c:v>11.016666666666676</c:v>
                </c:pt>
                <c:pt idx="661">
                  <c:v>11.033333333333333</c:v>
                </c:pt>
                <c:pt idx="662">
                  <c:v>11.05</c:v>
                </c:pt>
                <c:pt idx="663">
                  <c:v>11.066666666666679</c:v>
                </c:pt>
                <c:pt idx="664">
                  <c:v>11.083333333333334</c:v>
                </c:pt>
                <c:pt idx="665">
                  <c:v>11.1</c:v>
                </c:pt>
                <c:pt idx="666">
                  <c:v>11.116666666666672</c:v>
                </c:pt>
                <c:pt idx="667">
                  <c:v>11.133333333333333</c:v>
                </c:pt>
                <c:pt idx="668">
                  <c:v>11.15</c:v>
                </c:pt>
                <c:pt idx="669">
                  <c:v>11.166666666666679</c:v>
                </c:pt>
                <c:pt idx="670">
                  <c:v>11.183333333333334</c:v>
                </c:pt>
                <c:pt idx="671">
                  <c:v>11.2</c:v>
                </c:pt>
                <c:pt idx="672">
                  <c:v>11.21666666666667</c:v>
                </c:pt>
                <c:pt idx="673">
                  <c:v>11.233333333333333</c:v>
                </c:pt>
                <c:pt idx="674">
                  <c:v>11.25</c:v>
                </c:pt>
                <c:pt idx="675">
                  <c:v>11.266666666666676</c:v>
                </c:pt>
                <c:pt idx="676">
                  <c:v>11.283333333333333</c:v>
                </c:pt>
                <c:pt idx="677">
                  <c:v>11.3</c:v>
                </c:pt>
                <c:pt idx="678">
                  <c:v>11.316666666666679</c:v>
                </c:pt>
                <c:pt idx="679">
                  <c:v>11.333333333333334</c:v>
                </c:pt>
                <c:pt idx="680">
                  <c:v>11.35000000000001</c:v>
                </c:pt>
                <c:pt idx="681">
                  <c:v>11.366666666666685</c:v>
                </c:pt>
                <c:pt idx="682">
                  <c:v>11.383333333333336</c:v>
                </c:pt>
                <c:pt idx="683">
                  <c:v>11.4</c:v>
                </c:pt>
                <c:pt idx="684">
                  <c:v>11.416666666666679</c:v>
                </c:pt>
                <c:pt idx="685">
                  <c:v>11.433333333333334</c:v>
                </c:pt>
                <c:pt idx="686">
                  <c:v>11.450000000000006</c:v>
                </c:pt>
                <c:pt idx="687">
                  <c:v>11.466666666666679</c:v>
                </c:pt>
                <c:pt idx="688">
                  <c:v>11.483333333333334</c:v>
                </c:pt>
                <c:pt idx="689">
                  <c:v>11.5</c:v>
                </c:pt>
                <c:pt idx="690">
                  <c:v>11.516666666666676</c:v>
                </c:pt>
                <c:pt idx="691">
                  <c:v>11.533333333333333</c:v>
                </c:pt>
                <c:pt idx="692">
                  <c:v>11.55</c:v>
                </c:pt>
                <c:pt idx="693">
                  <c:v>11.566666666666679</c:v>
                </c:pt>
                <c:pt idx="694">
                  <c:v>11.583333333333334</c:v>
                </c:pt>
                <c:pt idx="695">
                  <c:v>11.6</c:v>
                </c:pt>
                <c:pt idx="696">
                  <c:v>11.616666666666672</c:v>
                </c:pt>
                <c:pt idx="697">
                  <c:v>11.633333333333333</c:v>
                </c:pt>
                <c:pt idx="698">
                  <c:v>11.65</c:v>
                </c:pt>
                <c:pt idx="699">
                  <c:v>11.666666666666679</c:v>
                </c:pt>
                <c:pt idx="700">
                  <c:v>11.683333333333334</c:v>
                </c:pt>
                <c:pt idx="701">
                  <c:v>11.7</c:v>
                </c:pt>
                <c:pt idx="702">
                  <c:v>11.71666666666667</c:v>
                </c:pt>
                <c:pt idx="703">
                  <c:v>11.733333333333333</c:v>
                </c:pt>
                <c:pt idx="704">
                  <c:v>11.75</c:v>
                </c:pt>
                <c:pt idx="705">
                  <c:v>11.766666666666676</c:v>
                </c:pt>
                <c:pt idx="706">
                  <c:v>11.783333333333333</c:v>
                </c:pt>
                <c:pt idx="707">
                  <c:v>11.8</c:v>
                </c:pt>
                <c:pt idx="708">
                  <c:v>11.816666666666679</c:v>
                </c:pt>
                <c:pt idx="709">
                  <c:v>11.833333333333334</c:v>
                </c:pt>
                <c:pt idx="710">
                  <c:v>11.85000000000001</c:v>
                </c:pt>
                <c:pt idx="711">
                  <c:v>11.866666666666685</c:v>
                </c:pt>
                <c:pt idx="712">
                  <c:v>11.883333333333336</c:v>
                </c:pt>
                <c:pt idx="713">
                  <c:v>11.9</c:v>
                </c:pt>
                <c:pt idx="714">
                  <c:v>11.916666666666679</c:v>
                </c:pt>
                <c:pt idx="715">
                  <c:v>11.933333333333334</c:v>
                </c:pt>
                <c:pt idx="716">
                  <c:v>11.950000000000006</c:v>
                </c:pt>
                <c:pt idx="717">
                  <c:v>11.966666666666679</c:v>
                </c:pt>
                <c:pt idx="718">
                  <c:v>11.983333333333334</c:v>
                </c:pt>
                <c:pt idx="719">
                  <c:v>12</c:v>
                </c:pt>
                <c:pt idx="720">
                  <c:v>12.016666666666676</c:v>
                </c:pt>
                <c:pt idx="721">
                  <c:v>12.033333333333333</c:v>
                </c:pt>
                <c:pt idx="722">
                  <c:v>12.05</c:v>
                </c:pt>
                <c:pt idx="723">
                  <c:v>12.066666666666679</c:v>
                </c:pt>
                <c:pt idx="724">
                  <c:v>12.083333333333334</c:v>
                </c:pt>
                <c:pt idx="725">
                  <c:v>12.1</c:v>
                </c:pt>
                <c:pt idx="726">
                  <c:v>12.116666666666672</c:v>
                </c:pt>
                <c:pt idx="727">
                  <c:v>12.133333333333333</c:v>
                </c:pt>
                <c:pt idx="728">
                  <c:v>12.15</c:v>
                </c:pt>
                <c:pt idx="729">
                  <c:v>12.166666666666679</c:v>
                </c:pt>
                <c:pt idx="730">
                  <c:v>12.183333333333334</c:v>
                </c:pt>
                <c:pt idx="731">
                  <c:v>12.2</c:v>
                </c:pt>
                <c:pt idx="732">
                  <c:v>12.21666666666667</c:v>
                </c:pt>
                <c:pt idx="733">
                  <c:v>12.233333333333333</c:v>
                </c:pt>
                <c:pt idx="734">
                  <c:v>12.25</c:v>
                </c:pt>
                <c:pt idx="735">
                  <c:v>12.266666666666676</c:v>
                </c:pt>
                <c:pt idx="736">
                  <c:v>12.283333333333333</c:v>
                </c:pt>
                <c:pt idx="737">
                  <c:v>12.3</c:v>
                </c:pt>
                <c:pt idx="738">
                  <c:v>12.316666666666679</c:v>
                </c:pt>
                <c:pt idx="739">
                  <c:v>12.333333333333334</c:v>
                </c:pt>
                <c:pt idx="740">
                  <c:v>12.35000000000001</c:v>
                </c:pt>
                <c:pt idx="741">
                  <c:v>12.366666666666685</c:v>
                </c:pt>
                <c:pt idx="742">
                  <c:v>12.383333333333336</c:v>
                </c:pt>
                <c:pt idx="743">
                  <c:v>12.4</c:v>
                </c:pt>
                <c:pt idx="744">
                  <c:v>12.416666666666679</c:v>
                </c:pt>
                <c:pt idx="745">
                  <c:v>12.433333333333334</c:v>
                </c:pt>
                <c:pt idx="746">
                  <c:v>12.450000000000006</c:v>
                </c:pt>
                <c:pt idx="747">
                  <c:v>12.466666666666679</c:v>
                </c:pt>
                <c:pt idx="748">
                  <c:v>12.483333333333334</c:v>
                </c:pt>
                <c:pt idx="749">
                  <c:v>12.5</c:v>
                </c:pt>
                <c:pt idx="750">
                  <c:v>12.516666666666676</c:v>
                </c:pt>
                <c:pt idx="751">
                  <c:v>12.533333333333333</c:v>
                </c:pt>
                <c:pt idx="752">
                  <c:v>12.55</c:v>
                </c:pt>
                <c:pt idx="753">
                  <c:v>12.566666666666679</c:v>
                </c:pt>
                <c:pt idx="754">
                  <c:v>12.583333333333334</c:v>
                </c:pt>
                <c:pt idx="755">
                  <c:v>12.6</c:v>
                </c:pt>
                <c:pt idx="756">
                  <c:v>12.616666666666672</c:v>
                </c:pt>
                <c:pt idx="757">
                  <c:v>12.633333333333333</c:v>
                </c:pt>
                <c:pt idx="758">
                  <c:v>12.65</c:v>
                </c:pt>
                <c:pt idx="759">
                  <c:v>12.666666666666679</c:v>
                </c:pt>
                <c:pt idx="760">
                  <c:v>12.683333333333334</c:v>
                </c:pt>
                <c:pt idx="761">
                  <c:v>12.7</c:v>
                </c:pt>
                <c:pt idx="762">
                  <c:v>12.71666666666667</c:v>
                </c:pt>
                <c:pt idx="763">
                  <c:v>12.733333333333333</c:v>
                </c:pt>
                <c:pt idx="764">
                  <c:v>12.75</c:v>
                </c:pt>
                <c:pt idx="765">
                  <c:v>12.766666666666676</c:v>
                </c:pt>
                <c:pt idx="766">
                  <c:v>12.783333333333333</c:v>
                </c:pt>
                <c:pt idx="767">
                  <c:v>12.8</c:v>
                </c:pt>
                <c:pt idx="768">
                  <c:v>12.816666666666679</c:v>
                </c:pt>
                <c:pt idx="769">
                  <c:v>12.833333333333334</c:v>
                </c:pt>
                <c:pt idx="770">
                  <c:v>12.85000000000001</c:v>
                </c:pt>
                <c:pt idx="771">
                  <c:v>12.866666666666685</c:v>
                </c:pt>
                <c:pt idx="772">
                  <c:v>12.883333333333336</c:v>
                </c:pt>
                <c:pt idx="773">
                  <c:v>12.9</c:v>
                </c:pt>
                <c:pt idx="774">
                  <c:v>12.916666666666679</c:v>
                </c:pt>
                <c:pt idx="775">
                  <c:v>12.933333333333334</c:v>
                </c:pt>
                <c:pt idx="776">
                  <c:v>12.950000000000006</c:v>
                </c:pt>
                <c:pt idx="777">
                  <c:v>12.966666666666679</c:v>
                </c:pt>
                <c:pt idx="778">
                  <c:v>12.983333333333334</c:v>
                </c:pt>
                <c:pt idx="779">
                  <c:v>13</c:v>
                </c:pt>
                <c:pt idx="780">
                  <c:v>13.016666666666676</c:v>
                </c:pt>
                <c:pt idx="781">
                  <c:v>13.033333333333333</c:v>
                </c:pt>
                <c:pt idx="782">
                  <c:v>13.05</c:v>
                </c:pt>
                <c:pt idx="783">
                  <c:v>13.066666666666679</c:v>
                </c:pt>
                <c:pt idx="784">
                  <c:v>13.083333333333334</c:v>
                </c:pt>
                <c:pt idx="785">
                  <c:v>13.1</c:v>
                </c:pt>
                <c:pt idx="786">
                  <c:v>13.116666666666672</c:v>
                </c:pt>
                <c:pt idx="787">
                  <c:v>13.133333333333333</c:v>
                </c:pt>
                <c:pt idx="788">
                  <c:v>13.15</c:v>
                </c:pt>
                <c:pt idx="789">
                  <c:v>13.166666666666679</c:v>
                </c:pt>
                <c:pt idx="790">
                  <c:v>13.183333333333334</c:v>
                </c:pt>
                <c:pt idx="791">
                  <c:v>13.2</c:v>
                </c:pt>
                <c:pt idx="792">
                  <c:v>13.21666666666667</c:v>
                </c:pt>
                <c:pt idx="793">
                  <c:v>13.233333333333333</c:v>
                </c:pt>
                <c:pt idx="794">
                  <c:v>13.25</c:v>
                </c:pt>
                <c:pt idx="795">
                  <c:v>13.266666666666676</c:v>
                </c:pt>
                <c:pt idx="796">
                  <c:v>13.283333333333333</c:v>
                </c:pt>
                <c:pt idx="797">
                  <c:v>13.3</c:v>
                </c:pt>
                <c:pt idx="798">
                  <c:v>13.316666666666679</c:v>
                </c:pt>
                <c:pt idx="799">
                  <c:v>13.333333333333334</c:v>
                </c:pt>
                <c:pt idx="800">
                  <c:v>13.35000000000001</c:v>
                </c:pt>
                <c:pt idx="801">
                  <c:v>13.366666666666685</c:v>
                </c:pt>
                <c:pt idx="802">
                  <c:v>13.383333333333336</c:v>
                </c:pt>
                <c:pt idx="803">
                  <c:v>13.4</c:v>
                </c:pt>
                <c:pt idx="804">
                  <c:v>13.416666666666679</c:v>
                </c:pt>
                <c:pt idx="805">
                  <c:v>13.433333333333334</c:v>
                </c:pt>
                <c:pt idx="806">
                  <c:v>13.450000000000006</c:v>
                </c:pt>
                <c:pt idx="807">
                  <c:v>13.466666666666679</c:v>
                </c:pt>
                <c:pt idx="808">
                  <c:v>13.483333333333334</c:v>
                </c:pt>
                <c:pt idx="809">
                  <c:v>13.5</c:v>
                </c:pt>
                <c:pt idx="810">
                  <c:v>13.516666666666676</c:v>
                </c:pt>
                <c:pt idx="811">
                  <c:v>13.533333333333333</c:v>
                </c:pt>
                <c:pt idx="812">
                  <c:v>13.55</c:v>
                </c:pt>
                <c:pt idx="813">
                  <c:v>13.566666666666679</c:v>
                </c:pt>
                <c:pt idx="814">
                  <c:v>13.583333333333334</c:v>
                </c:pt>
                <c:pt idx="815">
                  <c:v>13.6</c:v>
                </c:pt>
                <c:pt idx="816">
                  <c:v>13.616666666666672</c:v>
                </c:pt>
                <c:pt idx="817">
                  <c:v>13.633333333333333</c:v>
                </c:pt>
                <c:pt idx="818">
                  <c:v>13.65</c:v>
                </c:pt>
                <c:pt idx="819">
                  <c:v>13.666666666666679</c:v>
                </c:pt>
                <c:pt idx="820">
                  <c:v>13.683333333333334</c:v>
                </c:pt>
                <c:pt idx="821">
                  <c:v>13.7</c:v>
                </c:pt>
                <c:pt idx="822">
                  <c:v>13.71666666666667</c:v>
                </c:pt>
                <c:pt idx="823">
                  <c:v>13.733333333333333</c:v>
                </c:pt>
                <c:pt idx="824">
                  <c:v>13.75</c:v>
                </c:pt>
                <c:pt idx="825">
                  <c:v>13.766666666666676</c:v>
                </c:pt>
                <c:pt idx="826">
                  <c:v>13.783333333333333</c:v>
                </c:pt>
                <c:pt idx="827">
                  <c:v>13.8</c:v>
                </c:pt>
                <c:pt idx="828">
                  <c:v>13.816666666666679</c:v>
                </c:pt>
                <c:pt idx="829">
                  <c:v>13.833333333333334</c:v>
                </c:pt>
                <c:pt idx="830">
                  <c:v>13.85000000000001</c:v>
                </c:pt>
                <c:pt idx="831">
                  <c:v>13.866666666666685</c:v>
                </c:pt>
                <c:pt idx="832">
                  <c:v>13.883333333333336</c:v>
                </c:pt>
                <c:pt idx="833">
                  <c:v>13.9</c:v>
                </c:pt>
                <c:pt idx="834">
                  <c:v>13.916666666666679</c:v>
                </c:pt>
                <c:pt idx="835">
                  <c:v>13.933333333333334</c:v>
                </c:pt>
                <c:pt idx="836">
                  <c:v>13.950000000000006</c:v>
                </c:pt>
                <c:pt idx="837">
                  <c:v>13.966666666666679</c:v>
                </c:pt>
                <c:pt idx="838">
                  <c:v>13.983333333333334</c:v>
                </c:pt>
                <c:pt idx="839">
                  <c:v>14</c:v>
                </c:pt>
                <c:pt idx="840">
                  <c:v>14.016666666666676</c:v>
                </c:pt>
                <c:pt idx="841">
                  <c:v>14.033333333333333</c:v>
                </c:pt>
                <c:pt idx="842">
                  <c:v>14.05</c:v>
                </c:pt>
                <c:pt idx="843">
                  <c:v>14.066666666666679</c:v>
                </c:pt>
                <c:pt idx="844">
                  <c:v>14.083333333333334</c:v>
                </c:pt>
                <c:pt idx="845">
                  <c:v>14.1</c:v>
                </c:pt>
                <c:pt idx="846">
                  <c:v>14.116666666666672</c:v>
                </c:pt>
                <c:pt idx="847">
                  <c:v>14.133333333333333</c:v>
                </c:pt>
                <c:pt idx="848">
                  <c:v>14.15</c:v>
                </c:pt>
                <c:pt idx="849">
                  <c:v>14.166666666666679</c:v>
                </c:pt>
                <c:pt idx="850">
                  <c:v>14.183333333333334</c:v>
                </c:pt>
                <c:pt idx="851">
                  <c:v>14.2</c:v>
                </c:pt>
                <c:pt idx="852">
                  <c:v>14.21666666666667</c:v>
                </c:pt>
                <c:pt idx="853">
                  <c:v>14.233333333333333</c:v>
                </c:pt>
                <c:pt idx="854">
                  <c:v>14.25</c:v>
                </c:pt>
                <c:pt idx="855">
                  <c:v>14.266666666666676</c:v>
                </c:pt>
                <c:pt idx="856">
                  <c:v>14.283333333333333</c:v>
                </c:pt>
                <c:pt idx="857">
                  <c:v>14.3</c:v>
                </c:pt>
                <c:pt idx="858">
                  <c:v>14.316666666666679</c:v>
                </c:pt>
                <c:pt idx="859">
                  <c:v>14.333333333333334</c:v>
                </c:pt>
                <c:pt idx="860">
                  <c:v>14.35000000000001</c:v>
                </c:pt>
                <c:pt idx="861">
                  <c:v>14.366666666666685</c:v>
                </c:pt>
                <c:pt idx="862">
                  <c:v>14.383333333333336</c:v>
                </c:pt>
                <c:pt idx="863">
                  <c:v>14.4</c:v>
                </c:pt>
                <c:pt idx="864">
                  <c:v>14.416666666666679</c:v>
                </c:pt>
                <c:pt idx="865">
                  <c:v>14.433333333333334</c:v>
                </c:pt>
                <c:pt idx="866">
                  <c:v>14.450000000000006</c:v>
                </c:pt>
                <c:pt idx="867">
                  <c:v>14.466666666666679</c:v>
                </c:pt>
                <c:pt idx="868">
                  <c:v>14.483333333333334</c:v>
                </c:pt>
                <c:pt idx="869">
                  <c:v>14.5</c:v>
                </c:pt>
                <c:pt idx="870">
                  <c:v>14.516666666666676</c:v>
                </c:pt>
                <c:pt idx="871">
                  <c:v>14.533333333333333</c:v>
                </c:pt>
                <c:pt idx="872">
                  <c:v>14.55</c:v>
                </c:pt>
                <c:pt idx="873">
                  <c:v>14.566666666666679</c:v>
                </c:pt>
                <c:pt idx="874">
                  <c:v>14.583333333333334</c:v>
                </c:pt>
                <c:pt idx="875">
                  <c:v>14.6</c:v>
                </c:pt>
                <c:pt idx="876">
                  <c:v>14.616666666666672</c:v>
                </c:pt>
                <c:pt idx="877">
                  <c:v>14.633333333333333</c:v>
                </c:pt>
                <c:pt idx="878">
                  <c:v>14.65</c:v>
                </c:pt>
                <c:pt idx="879">
                  <c:v>14.666666666666679</c:v>
                </c:pt>
                <c:pt idx="880">
                  <c:v>14.683333333333334</c:v>
                </c:pt>
                <c:pt idx="881">
                  <c:v>14.7</c:v>
                </c:pt>
                <c:pt idx="882">
                  <c:v>14.71666666666667</c:v>
                </c:pt>
                <c:pt idx="883">
                  <c:v>14.733333333333333</c:v>
                </c:pt>
                <c:pt idx="884">
                  <c:v>14.75</c:v>
                </c:pt>
                <c:pt idx="885">
                  <c:v>14.766666666666676</c:v>
                </c:pt>
                <c:pt idx="886">
                  <c:v>14.783333333333333</c:v>
                </c:pt>
                <c:pt idx="887">
                  <c:v>14.8</c:v>
                </c:pt>
                <c:pt idx="888">
                  <c:v>14.816666666666679</c:v>
                </c:pt>
                <c:pt idx="889">
                  <c:v>14.833333333333334</c:v>
                </c:pt>
                <c:pt idx="890">
                  <c:v>14.85000000000001</c:v>
                </c:pt>
                <c:pt idx="891">
                  <c:v>14.866666666666685</c:v>
                </c:pt>
                <c:pt idx="892">
                  <c:v>14.883333333333336</c:v>
                </c:pt>
                <c:pt idx="893">
                  <c:v>14.9</c:v>
                </c:pt>
                <c:pt idx="894">
                  <c:v>14.916666666666679</c:v>
                </c:pt>
                <c:pt idx="895">
                  <c:v>14.933333333333334</c:v>
                </c:pt>
                <c:pt idx="896">
                  <c:v>14.950000000000006</c:v>
                </c:pt>
                <c:pt idx="897">
                  <c:v>14.966666666666679</c:v>
                </c:pt>
                <c:pt idx="898">
                  <c:v>14.983333333333334</c:v>
                </c:pt>
                <c:pt idx="899">
                  <c:v>15</c:v>
                </c:pt>
                <c:pt idx="900">
                  <c:v>15.016666666666676</c:v>
                </c:pt>
                <c:pt idx="901">
                  <c:v>15.033333333333333</c:v>
                </c:pt>
                <c:pt idx="902">
                  <c:v>15.05</c:v>
                </c:pt>
                <c:pt idx="903">
                  <c:v>15.066666666666679</c:v>
                </c:pt>
                <c:pt idx="904">
                  <c:v>15.083333333333334</c:v>
                </c:pt>
                <c:pt idx="905">
                  <c:v>15.1</c:v>
                </c:pt>
                <c:pt idx="906">
                  <c:v>15.116666666666672</c:v>
                </c:pt>
                <c:pt idx="907">
                  <c:v>15.133333333333333</c:v>
                </c:pt>
                <c:pt idx="908">
                  <c:v>15.15</c:v>
                </c:pt>
                <c:pt idx="909">
                  <c:v>15.166666666666679</c:v>
                </c:pt>
                <c:pt idx="910">
                  <c:v>15.183333333333334</c:v>
                </c:pt>
                <c:pt idx="911">
                  <c:v>15.2</c:v>
                </c:pt>
                <c:pt idx="912">
                  <c:v>15.21666666666667</c:v>
                </c:pt>
                <c:pt idx="913">
                  <c:v>15.233333333333333</c:v>
                </c:pt>
                <c:pt idx="914">
                  <c:v>15.25</c:v>
                </c:pt>
                <c:pt idx="915">
                  <c:v>15.266666666666676</c:v>
                </c:pt>
                <c:pt idx="916">
                  <c:v>15.283333333333333</c:v>
                </c:pt>
                <c:pt idx="917">
                  <c:v>15.3</c:v>
                </c:pt>
                <c:pt idx="918">
                  <c:v>15.316666666666679</c:v>
                </c:pt>
                <c:pt idx="919">
                  <c:v>15.333333333333334</c:v>
                </c:pt>
                <c:pt idx="920">
                  <c:v>15.35000000000001</c:v>
                </c:pt>
                <c:pt idx="921">
                  <c:v>15.366666666666685</c:v>
                </c:pt>
                <c:pt idx="922">
                  <c:v>15.383333333333336</c:v>
                </c:pt>
                <c:pt idx="923">
                  <c:v>15.4</c:v>
                </c:pt>
                <c:pt idx="924">
                  <c:v>15.416666666666679</c:v>
                </c:pt>
                <c:pt idx="925">
                  <c:v>15.433333333333334</c:v>
                </c:pt>
                <c:pt idx="926">
                  <c:v>15.450000000000006</c:v>
                </c:pt>
                <c:pt idx="927">
                  <c:v>15.466666666666679</c:v>
                </c:pt>
                <c:pt idx="928">
                  <c:v>15.483333333333334</c:v>
                </c:pt>
                <c:pt idx="929">
                  <c:v>15.5</c:v>
                </c:pt>
                <c:pt idx="930">
                  <c:v>15.516666666666676</c:v>
                </c:pt>
                <c:pt idx="931">
                  <c:v>15.533333333333333</c:v>
                </c:pt>
                <c:pt idx="932">
                  <c:v>15.55</c:v>
                </c:pt>
                <c:pt idx="933">
                  <c:v>15.566666666666679</c:v>
                </c:pt>
                <c:pt idx="934">
                  <c:v>15.583333333333334</c:v>
                </c:pt>
                <c:pt idx="935">
                  <c:v>15.6</c:v>
                </c:pt>
                <c:pt idx="936">
                  <c:v>15.616666666666672</c:v>
                </c:pt>
                <c:pt idx="937">
                  <c:v>15.633333333333333</c:v>
                </c:pt>
                <c:pt idx="938">
                  <c:v>15.65</c:v>
                </c:pt>
                <c:pt idx="939">
                  <c:v>15.666666666666679</c:v>
                </c:pt>
                <c:pt idx="940">
                  <c:v>15.683333333333334</c:v>
                </c:pt>
                <c:pt idx="941">
                  <c:v>15.7</c:v>
                </c:pt>
                <c:pt idx="942">
                  <c:v>15.71666666666667</c:v>
                </c:pt>
                <c:pt idx="943">
                  <c:v>15.733333333333333</c:v>
                </c:pt>
                <c:pt idx="944">
                  <c:v>15.75</c:v>
                </c:pt>
                <c:pt idx="945">
                  <c:v>15.766666666666676</c:v>
                </c:pt>
                <c:pt idx="946">
                  <c:v>15.783333333333333</c:v>
                </c:pt>
                <c:pt idx="947">
                  <c:v>15.8</c:v>
                </c:pt>
                <c:pt idx="948">
                  <c:v>15.816666666666679</c:v>
                </c:pt>
                <c:pt idx="949">
                  <c:v>15.833333333333334</c:v>
                </c:pt>
                <c:pt idx="950">
                  <c:v>15.85000000000001</c:v>
                </c:pt>
                <c:pt idx="951">
                  <c:v>15.866666666666685</c:v>
                </c:pt>
                <c:pt idx="952">
                  <c:v>15.883333333333336</c:v>
                </c:pt>
                <c:pt idx="953">
                  <c:v>15.9</c:v>
                </c:pt>
                <c:pt idx="954">
                  <c:v>15.916666666666679</c:v>
                </c:pt>
                <c:pt idx="955">
                  <c:v>15.933333333333334</c:v>
                </c:pt>
                <c:pt idx="956">
                  <c:v>15.950000000000006</c:v>
                </c:pt>
                <c:pt idx="957">
                  <c:v>15.966666666666679</c:v>
                </c:pt>
                <c:pt idx="958">
                  <c:v>15.983333333333334</c:v>
                </c:pt>
                <c:pt idx="959">
                  <c:v>16</c:v>
                </c:pt>
                <c:pt idx="960">
                  <c:v>16.016666666666687</c:v>
                </c:pt>
                <c:pt idx="961">
                  <c:v>16.033333333333289</c:v>
                </c:pt>
                <c:pt idx="962">
                  <c:v>16.05</c:v>
                </c:pt>
                <c:pt idx="963">
                  <c:v>16.066666666666666</c:v>
                </c:pt>
                <c:pt idx="964">
                  <c:v>16.083333333333272</c:v>
                </c:pt>
                <c:pt idx="965">
                  <c:v>16.100000000000001</c:v>
                </c:pt>
                <c:pt idx="966">
                  <c:v>16.116666666666688</c:v>
                </c:pt>
                <c:pt idx="967">
                  <c:v>16.133333333333301</c:v>
                </c:pt>
                <c:pt idx="968">
                  <c:v>16.149999999999999</c:v>
                </c:pt>
                <c:pt idx="969">
                  <c:v>16.166666666666668</c:v>
                </c:pt>
                <c:pt idx="970">
                  <c:v>16.183333333333284</c:v>
                </c:pt>
                <c:pt idx="971">
                  <c:v>16.2</c:v>
                </c:pt>
                <c:pt idx="972">
                  <c:v>16.216666666666665</c:v>
                </c:pt>
                <c:pt idx="973">
                  <c:v>16.233333333333285</c:v>
                </c:pt>
                <c:pt idx="974">
                  <c:v>16.25</c:v>
                </c:pt>
                <c:pt idx="975">
                  <c:v>16.266666666666666</c:v>
                </c:pt>
                <c:pt idx="976">
                  <c:v>16.283333333333275</c:v>
                </c:pt>
                <c:pt idx="977">
                  <c:v>16.3</c:v>
                </c:pt>
                <c:pt idx="978">
                  <c:v>16.316666666666688</c:v>
                </c:pt>
                <c:pt idx="979">
                  <c:v>16.33333333333329</c:v>
                </c:pt>
                <c:pt idx="980">
                  <c:v>16.350000000000001</c:v>
                </c:pt>
                <c:pt idx="981">
                  <c:v>16.366666666666667</c:v>
                </c:pt>
                <c:pt idx="982">
                  <c:v>16.383333333333276</c:v>
                </c:pt>
                <c:pt idx="983">
                  <c:v>16.399999999999999</c:v>
                </c:pt>
                <c:pt idx="984">
                  <c:v>16.416666666666668</c:v>
                </c:pt>
                <c:pt idx="985">
                  <c:v>16.433333333333284</c:v>
                </c:pt>
                <c:pt idx="986">
                  <c:v>16.45</c:v>
                </c:pt>
                <c:pt idx="987">
                  <c:v>16.466666666666644</c:v>
                </c:pt>
                <c:pt idx="988">
                  <c:v>16.483333333333267</c:v>
                </c:pt>
                <c:pt idx="989">
                  <c:v>16.5</c:v>
                </c:pt>
                <c:pt idx="990">
                  <c:v>16.516666666666687</c:v>
                </c:pt>
                <c:pt idx="991">
                  <c:v>16.533333333333289</c:v>
                </c:pt>
                <c:pt idx="992">
                  <c:v>16.55</c:v>
                </c:pt>
                <c:pt idx="993">
                  <c:v>16.566666666666666</c:v>
                </c:pt>
                <c:pt idx="994">
                  <c:v>16.583333333333272</c:v>
                </c:pt>
                <c:pt idx="995">
                  <c:v>16.600000000000001</c:v>
                </c:pt>
                <c:pt idx="996">
                  <c:v>16.616666666666688</c:v>
                </c:pt>
                <c:pt idx="997">
                  <c:v>16.633333333333301</c:v>
                </c:pt>
                <c:pt idx="998">
                  <c:v>16.649999999999999</c:v>
                </c:pt>
                <c:pt idx="999">
                  <c:v>16.666666666666668</c:v>
                </c:pt>
                <c:pt idx="1000">
                  <c:v>16.683333333333284</c:v>
                </c:pt>
                <c:pt idx="1001">
                  <c:v>16.7</c:v>
                </c:pt>
                <c:pt idx="1002">
                  <c:v>16.716666666666665</c:v>
                </c:pt>
                <c:pt idx="1003">
                  <c:v>16.733333333333285</c:v>
                </c:pt>
                <c:pt idx="1004">
                  <c:v>16.75</c:v>
                </c:pt>
                <c:pt idx="1005">
                  <c:v>16.766666666666666</c:v>
                </c:pt>
                <c:pt idx="1006">
                  <c:v>16.783333333333275</c:v>
                </c:pt>
                <c:pt idx="1007">
                  <c:v>16.8</c:v>
                </c:pt>
                <c:pt idx="1008">
                  <c:v>16.816666666666688</c:v>
                </c:pt>
                <c:pt idx="1009">
                  <c:v>16.83333333333329</c:v>
                </c:pt>
                <c:pt idx="1010">
                  <c:v>16.850000000000001</c:v>
                </c:pt>
                <c:pt idx="1011">
                  <c:v>16.866666666666667</c:v>
                </c:pt>
                <c:pt idx="1012">
                  <c:v>16.883333333333276</c:v>
                </c:pt>
                <c:pt idx="1013">
                  <c:v>16.899999999999999</c:v>
                </c:pt>
                <c:pt idx="1014">
                  <c:v>16.916666666666668</c:v>
                </c:pt>
                <c:pt idx="1015">
                  <c:v>16.933333333333284</c:v>
                </c:pt>
                <c:pt idx="1016">
                  <c:v>16.95</c:v>
                </c:pt>
                <c:pt idx="1017">
                  <c:v>16.966666666666644</c:v>
                </c:pt>
                <c:pt idx="1018">
                  <c:v>16.983333333333267</c:v>
                </c:pt>
                <c:pt idx="1019">
                  <c:v>17</c:v>
                </c:pt>
                <c:pt idx="1020">
                  <c:v>17.016666666666687</c:v>
                </c:pt>
                <c:pt idx="1021">
                  <c:v>17.033333333333289</c:v>
                </c:pt>
                <c:pt idx="1022">
                  <c:v>17.05</c:v>
                </c:pt>
                <c:pt idx="1023">
                  <c:v>17.066666666666666</c:v>
                </c:pt>
                <c:pt idx="1024">
                  <c:v>17.083333333333272</c:v>
                </c:pt>
                <c:pt idx="1025">
                  <c:v>17.100000000000001</c:v>
                </c:pt>
                <c:pt idx="1026">
                  <c:v>17.116666666666688</c:v>
                </c:pt>
                <c:pt idx="1027">
                  <c:v>17.133333333333301</c:v>
                </c:pt>
                <c:pt idx="1028">
                  <c:v>17.149999999999999</c:v>
                </c:pt>
                <c:pt idx="1029">
                  <c:v>17.166666666666668</c:v>
                </c:pt>
                <c:pt idx="1030">
                  <c:v>17.183333333333284</c:v>
                </c:pt>
                <c:pt idx="1031">
                  <c:v>17.2</c:v>
                </c:pt>
                <c:pt idx="1032">
                  <c:v>17.216666666666665</c:v>
                </c:pt>
                <c:pt idx="1033">
                  <c:v>17.233333333333285</c:v>
                </c:pt>
                <c:pt idx="1034">
                  <c:v>17.25</c:v>
                </c:pt>
                <c:pt idx="1035">
                  <c:v>17.266666666666666</c:v>
                </c:pt>
                <c:pt idx="1036">
                  <c:v>17.283333333333275</c:v>
                </c:pt>
                <c:pt idx="1037">
                  <c:v>17.3</c:v>
                </c:pt>
                <c:pt idx="1038">
                  <c:v>17.316666666666688</c:v>
                </c:pt>
                <c:pt idx="1039">
                  <c:v>17.33333333333329</c:v>
                </c:pt>
                <c:pt idx="1040">
                  <c:v>17.350000000000001</c:v>
                </c:pt>
                <c:pt idx="1041">
                  <c:v>17.366666666666667</c:v>
                </c:pt>
                <c:pt idx="1042">
                  <c:v>17.383333333333276</c:v>
                </c:pt>
                <c:pt idx="1043">
                  <c:v>17.399999999999999</c:v>
                </c:pt>
                <c:pt idx="1044">
                  <c:v>17.416666666666668</c:v>
                </c:pt>
                <c:pt idx="1045">
                  <c:v>17.433333333333284</c:v>
                </c:pt>
                <c:pt idx="1046">
                  <c:v>17.45</c:v>
                </c:pt>
                <c:pt idx="1047">
                  <c:v>17.466666666666644</c:v>
                </c:pt>
                <c:pt idx="1048">
                  <c:v>17.483333333333267</c:v>
                </c:pt>
                <c:pt idx="1049">
                  <c:v>17.5</c:v>
                </c:pt>
                <c:pt idx="1050">
                  <c:v>17.516666666666687</c:v>
                </c:pt>
                <c:pt idx="1051">
                  <c:v>17.533333333333289</c:v>
                </c:pt>
                <c:pt idx="1052">
                  <c:v>17.55</c:v>
                </c:pt>
                <c:pt idx="1053">
                  <c:v>17.566666666666666</c:v>
                </c:pt>
                <c:pt idx="1054">
                  <c:v>17.583333333333272</c:v>
                </c:pt>
                <c:pt idx="1055">
                  <c:v>17.600000000000001</c:v>
                </c:pt>
                <c:pt idx="1056">
                  <c:v>17.616666666666688</c:v>
                </c:pt>
                <c:pt idx="1057">
                  <c:v>17.633333333333301</c:v>
                </c:pt>
                <c:pt idx="1058">
                  <c:v>17.649999999999999</c:v>
                </c:pt>
                <c:pt idx="1059">
                  <c:v>17.666666666666668</c:v>
                </c:pt>
                <c:pt idx="1060">
                  <c:v>17.683333333333284</c:v>
                </c:pt>
                <c:pt idx="1061">
                  <c:v>17.7</c:v>
                </c:pt>
                <c:pt idx="1062">
                  <c:v>17.716666666666665</c:v>
                </c:pt>
                <c:pt idx="1063">
                  <c:v>17.733333333333285</c:v>
                </c:pt>
                <c:pt idx="1064">
                  <c:v>17.75</c:v>
                </c:pt>
                <c:pt idx="1065">
                  <c:v>17.766666666666666</c:v>
                </c:pt>
                <c:pt idx="1066">
                  <c:v>17.783333333333275</c:v>
                </c:pt>
                <c:pt idx="1067">
                  <c:v>17.8</c:v>
                </c:pt>
                <c:pt idx="1068">
                  <c:v>17.816666666666688</c:v>
                </c:pt>
                <c:pt idx="1069">
                  <c:v>17.83333333333329</c:v>
                </c:pt>
                <c:pt idx="1070">
                  <c:v>17.850000000000001</c:v>
                </c:pt>
                <c:pt idx="1071">
                  <c:v>17.866666666666667</c:v>
                </c:pt>
                <c:pt idx="1072">
                  <c:v>17.883333333333276</c:v>
                </c:pt>
                <c:pt idx="1073">
                  <c:v>17.899999999999999</c:v>
                </c:pt>
                <c:pt idx="1074">
                  <c:v>17.916666666666668</c:v>
                </c:pt>
                <c:pt idx="1075">
                  <c:v>17.933333333333284</c:v>
                </c:pt>
                <c:pt idx="1076">
                  <c:v>17.95</c:v>
                </c:pt>
                <c:pt idx="1077">
                  <c:v>17.966666666666644</c:v>
                </c:pt>
                <c:pt idx="1078">
                  <c:v>17.983333333333267</c:v>
                </c:pt>
                <c:pt idx="1079">
                  <c:v>18</c:v>
                </c:pt>
                <c:pt idx="1080">
                  <c:v>18.016666666666687</c:v>
                </c:pt>
                <c:pt idx="1081">
                  <c:v>18.033333333333289</c:v>
                </c:pt>
                <c:pt idx="1082">
                  <c:v>18.05</c:v>
                </c:pt>
                <c:pt idx="1083">
                  <c:v>18.066666666666666</c:v>
                </c:pt>
                <c:pt idx="1084">
                  <c:v>18.083333333333272</c:v>
                </c:pt>
                <c:pt idx="1085">
                  <c:v>18.100000000000001</c:v>
                </c:pt>
                <c:pt idx="1086">
                  <c:v>18.116666666666688</c:v>
                </c:pt>
                <c:pt idx="1087">
                  <c:v>18.133333333333301</c:v>
                </c:pt>
                <c:pt idx="1088">
                  <c:v>18.149999999999999</c:v>
                </c:pt>
                <c:pt idx="1089">
                  <c:v>18.166666666666668</c:v>
                </c:pt>
                <c:pt idx="1090">
                  <c:v>18.183333333333284</c:v>
                </c:pt>
                <c:pt idx="1091">
                  <c:v>18.2</c:v>
                </c:pt>
                <c:pt idx="1092">
                  <c:v>18.216666666666665</c:v>
                </c:pt>
                <c:pt idx="1093">
                  <c:v>18.233333333333285</c:v>
                </c:pt>
                <c:pt idx="1094">
                  <c:v>18.25</c:v>
                </c:pt>
                <c:pt idx="1095">
                  <c:v>18.266666666666666</c:v>
                </c:pt>
                <c:pt idx="1096">
                  <c:v>18.283333333333275</c:v>
                </c:pt>
                <c:pt idx="1097">
                  <c:v>18.3</c:v>
                </c:pt>
                <c:pt idx="1098">
                  <c:v>18.316666666666688</c:v>
                </c:pt>
                <c:pt idx="1099">
                  <c:v>18.33333333333329</c:v>
                </c:pt>
                <c:pt idx="1100">
                  <c:v>18.350000000000001</c:v>
                </c:pt>
                <c:pt idx="1101">
                  <c:v>18.366666666666667</c:v>
                </c:pt>
                <c:pt idx="1102">
                  <c:v>18.383333333333276</c:v>
                </c:pt>
                <c:pt idx="1103">
                  <c:v>18.399999999999999</c:v>
                </c:pt>
                <c:pt idx="1104">
                  <c:v>18.416666666666668</c:v>
                </c:pt>
                <c:pt idx="1105">
                  <c:v>18.433333333333284</c:v>
                </c:pt>
                <c:pt idx="1106">
                  <c:v>18.45</c:v>
                </c:pt>
                <c:pt idx="1107">
                  <c:v>18.466666666666644</c:v>
                </c:pt>
                <c:pt idx="1108">
                  <c:v>18.483333333333267</c:v>
                </c:pt>
                <c:pt idx="1109">
                  <c:v>18.5</c:v>
                </c:pt>
                <c:pt idx="1110">
                  <c:v>18.516666666666687</c:v>
                </c:pt>
                <c:pt idx="1111">
                  <c:v>18.533333333333289</c:v>
                </c:pt>
                <c:pt idx="1112">
                  <c:v>18.55</c:v>
                </c:pt>
                <c:pt idx="1113">
                  <c:v>18.566666666666666</c:v>
                </c:pt>
                <c:pt idx="1114">
                  <c:v>18.583333333333272</c:v>
                </c:pt>
                <c:pt idx="1115">
                  <c:v>18.600000000000001</c:v>
                </c:pt>
                <c:pt idx="1116">
                  <c:v>18.616666666666688</c:v>
                </c:pt>
                <c:pt idx="1117">
                  <c:v>18.633333333333301</c:v>
                </c:pt>
                <c:pt idx="1118">
                  <c:v>18.649999999999999</c:v>
                </c:pt>
                <c:pt idx="1119">
                  <c:v>18.666666666666668</c:v>
                </c:pt>
                <c:pt idx="1120">
                  <c:v>18.683333333333284</c:v>
                </c:pt>
                <c:pt idx="1121">
                  <c:v>18.7</c:v>
                </c:pt>
                <c:pt idx="1122">
                  <c:v>18.716666666666665</c:v>
                </c:pt>
                <c:pt idx="1123">
                  <c:v>18.733333333333285</c:v>
                </c:pt>
                <c:pt idx="1124">
                  <c:v>18.75</c:v>
                </c:pt>
                <c:pt idx="1125">
                  <c:v>18.766666666666666</c:v>
                </c:pt>
                <c:pt idx="1126">
                  <c:v>18.783333333333275</c:v>
                </c:pt>
                <c:pt idx="1127">
                  <c:v>18.8</c:v>
                </c:pt>
                <c:pt idx="1128">
                  <c:v>18.816666666666688</c:v>
                </c:pt>
                <c:pt idx="1129">
                  <c:v>18.83333333333329</c:v>
                </c:pt>
                <c:pt idx="1130">
                  <c:v>18.850000000000001</c:v>
                </c:pt>
                <c:pt idx="1131">
                  <c:v>18.866666666666667</c:v>
                </c:pt>
                <c:pt idx="1132">
                  <c:v>18.883333333333276</c:v>
                </c:pt>
                <c:pt idx="1133">
                  <c:v>18.899999999999999</c:v>
                </c:pt>
                <c:pt idx="1134">
                  <c:v>18.916666666666668</c:v>
                </c:pt>
                <c:pt idx="1135">
                  <c:v>18.933333333333284</c:v>
                </c:pt>
                <c:pt idx="1136">
                  <c:v>18.95</c:v>
                </c:pt>
                <c:pt idx="1137">
                  <c:v>18.966666666666644</c:v>
                </c:pt>
                <c:pt idx="1138">
                  <c:v>18.983333333333267</c:v>
                </c:pt>
                <c:pt idx="1139">
                  <c:v>19</c:v>
                </c:pt>
                <c:pt idx="1140">
                  <c:v>19.016666666666687</c:v>
                </c:pt>
                <c:pt idx="1141">
                  <c:v>19.033333333333289</c:v>
                </c:pt>
                <c:pt idx="1142">
                  <c:v>19.05</c:v>
                </c:pt>
                <c:pt idx="1143">
                  <c:v>19.066666666666666</c:v>
                </c:pt>
                <c:pt idx="1144">
                  <c:v>19.083333333333272</c:v>
                </c:pt>
                <c:pt idx="1145">
                  <c:v>19.100000000000001</c:v>
                </c:pt>
                <c:pt idx="1146">
                  <c:v>19.116666666666688</c:v>
                </c:pt>
                <c:pt idx="1147">
                  <c:v>19.133333333333301</c:v>
                </c:pt>
                <c:pt idx="1148">
                  <c:v>19.149999999999999</c:v>
                </c:pt>
                <c:pt idx="1149">
                  <c:v>19.166666666666668</c:v>
                </c:pt>
                <c:pt idx="1150">
                  <c:v>19.183333333333284</c:v>
                </c:pt>
                <c:pt idx="1151">
                  <c:v>19.2</c:v>
                </c:pt>
                <c:pt idx="1152">
                  <c:v>19.216666666666665</c:v>
                </c:pt>
                <c:pt idx="1153">
                  <c:v>19.233333333333285</c:v>
                </c:pt>
                <c:pt idx="1154">
                  <c:v>19.25</c:v>
                </c:pt>
                <c:pt idx="1155">
                  <c:v>19.266666666666666</c:v>
                </c:pt>
                <c:pt idx="1156">
                  <c:v>19.283333333333275</c:v>
                </c:pt>
                <c:pt idx="1157">
                  <c:v>19.3</c:v>
                </c:pt>
                <c:pt idx="1158">
                  <c:v>19.316666666666688</c:v>
                </c:pt>
                <c:pt idx="1159">
                  <c:v>19.33333333333329</c:v>
                </c:pt>
                <c:pt idx="1160">
                  <c:v>19.350000000000001</c:v>
                </c:pt>
                <c:pt idx="1161">
                  <c:v>19.366666666666667</c:v>
                </c:pt>
                <c:pt idx="1162">
                  <c:v>19.383333333333276</c:v>
                </c:pt>
                <c:pt idx="1163">
                  <c:v>19.399999999999999</c:v>
                </c:pt>
                <c:pt idx="1164">
                  <c:v>19.416666666666668</c:v>
                </c:pt>
                <c:pt idx="1165">
                  <c:v>19.433333333333284</c:v>
                </c:pt>
                <c:pt idx="1166">
                  <c:v>19.45</c:v>
                </c:pt>
                <c:pt idx="1167">
                  <c:v>19.466666666666644</c:v>
                </c:pt>
                <c:pt idx="1168">
                  <c:v>19.483333333333267</c:v>
                </c:pt>
                <c:pt idx="1169">
                  <c:v>19.5</c:v>
                </c:pt>
                <c:pt idx="1170">
                  <c:v>19.516666666666687</c:v>
                </c:pt>
                <c:pt idx="1171">
                  <c:v>19.533333333333289</c:v>
                </c:pt>
                <c:pt idx="1172">
                  <c:v>19.55</c:v>
                </c:pt>
                <c:pt idx="1173">
                  <c:v>19.566666666666666</c:v>
                </c:pt>
                <c:pt idx="1174">
                  <c:v>19.583333333333272</c:v>
                </c:pt>
                <c:pt idx="1175">
                  <c:v>19.600000000000001</c:v>
                </c:pt>
                <c:pt idx="1176">
                  <c:v>19.616666666666688</c:v>
                </c:pt>
                <c:pt idx="1177">
                  <c:v>19.633333333333301</c:v>
                </c:pt>
                <c:pt idx="1178">
                  <c:v>19.649999999999999</c:v>
                </c:pt>
                <c:pt idx="1179">
                  <c:v>19.666666666666668</c:v>
                </c:pt>
                <c:pt idx="1180">
                  <c:v>19.683333333333284</c:v>
                </c:pt>
                <c:pt idx="1181">
                  <c:v>19.7</c:v>
                </c:pt>
                <c:pt idx="1182">
                  <c:v>19.716666666666665</c:v>
                </c:pt>
                <c:pt idx="1183">
                  <c:v>19.733333333333285</c:v>
                </c:pt>
                <c:pt idx="1184">
                  <c:v>19.75</c:v>
                </c:pt>
                <c:pt idx="1185">
                  <c:v>19.766666666666666</c:v>
                </c:pt>
                <c:pt idx="1186">
                  <c:v>19.783333333333275</c:v>
                </c:pt>
                <c:pt idx="1187">
                  <c:v>19.8</c:v>
                </c:pt>
                <c:pt idx="1188">
                  <c:v>19.816666666666688</c:v>
                </c:pt>
                <c:pt idx="1189">
                  <c:v>19.83333333333329</c:v>
                </c:pt>
                <c:pt idx="1190">
                  <c:v>19.850000000000001</c:v>
                </c:pt>
                <c:pt idx="1191">
                  <c:v>19.866666666666667</c:v>
                </c:pt>
                <c:pt idx="1192">
                  <c:v>19.883333333333276</c:v>
                </c:pt>
                <c:pt idx="1193">
                  <c:v>19.899999999999999</c:v>
                </c:pt>
                <c:pt idx="1194">
                  <c:v>19.916666666666668</c:v>
                </c:pt>
                <c:pt idx="1195">
                  <c:v>19.933333333333284</c:v>
                </c:pt>
                <c:pt idx="1196">
                  <c:v>19.95</c:v>
                </c:pt>
                <c:pt idx="1197">
                  <c:v>19.966666666666644</c:v>
                </c:pt>
                <c:pt idx="1198">
                  <c:v>19.983333333333267</c:v>
                </c:pt>
                <c:pt idx="1199">
                  <c:v>20</c:v>
                </c:pt>
                <c:pt idx="1200">
                  <c:v>20.016666666666687</c:v>
                </c:pt>
                <c:pt idx="1201">
                  <c:v>20.033333333333289</c:v>
                </c:pt>
                <c:pt idx="1202">
                  <c:v>20.05</c:v>
                </c:pt>
                <c:pt idx="1203">
                  <c:v>20.066666666666666</c:v>
                </c:pt>
                <c:pt idx="1204">
                  <c:v>20.083333333333272</c:v>
                </c:pt>
                <c:pt idx="1205">
                  <c:v>20.100000000000001</c:v>
                </c:pt>
                <c:pt idx="1206">
                  <c:v>20.116666666666688</c:v>
                </c:pt>
                <c:pt idx="1207">
                  <c:v>20.133333333333301</c:v>
                </c:pt>
                <c:pt idx="1208">
                  <c:v>20.149999999999999</c:v>
                </c:pt>
                <c:pt idx="1209">
                  <c:v>20.166666666666668</c:v>
                </c:pt>
                <c:pt idx="1210">
                  <c:v>20.183333333333284</c:v>
                </c:pt>
                <c:pt idx="1211">
                  <c:v>20.2</c:v>
                </c:pt>
                <c:pt idx="1212">
                  <c:v>20.216666666666665</c:v>
                </c:pt>
                <c:pt idx="1213">
                  <c:v>20.233333333333285</c:v>
                </c:pt>
                <c:pt idx="1214">
                  <c:v>20.25</c:v>
                </c:pt>
                <c:pt idx="1215">
                  <c:v>20.266666666666666</c:v>
                </c:pt>
                <c:pt idx="1216">
                  <c:v>20.283333333333275</c:v>
                </c:pt>
                <c:pt idx="1217">
                  <c:v>20.3</c:v>
                </c:pt>
                <c:pt idx="1218">
                  <c:v>20.316666666666688</c:v>
                </c:pt>
                <c:pt idx="1219">
                  <c:v>20.33333333333329</c:v>
                </c:pt>
                <c:pt idx="1220">
                  <c:v>20.350000000000001</c:v>
                </c:pt>
                <c:pt idx="1221">
                  <c:v>20.366666666666667</c:v>
                </c:pt>
                <c:pt idx="1222">
                  <c:v>20.383333333333276</c:v>
                </c:pt>
                <c:pt idx="1223">
                  <c:v>20.399999999999999</c:v>
                </c:pt>
                <c:pt idx="1224">
                  <c:v>20.416666666666668</c:v>
                </c:pt>
                <c:pt idx="1225">
                  <c:v>20.433333333333284</c:v>
                </c:pt>
                <c:pt idx="1226">
                  <c:v>20.45</c:v>
                </c:pt>
                <c:pt idx="1227">
                  <c:v>20.466666666666644</c:v>
                </c:pt>
                <c:pt idx="1228">
                  <c:v>20.483333333333267</c:v>
                </c:pt>
                <c:pt idx="1229">
                  <c:v>20.5</c:v>
                </c:pt>
                <c:pt idx="1230">
                  <c:v>20.516666666666687</c:v>
                </c:pt>
                <c:pt idx="1231">
                  <c:v>20.533333333333289</c:v>
                </c:pt>
                <c:pt idx="1232">
                  <c:v>20.55</c:v>
                </c:pt>
                <c:pt idx="1233">
                  <c:v>20.566666666666666</c:v>
                </c:pt>
                <c:pt idx="1234">
                  <c:v>20.583333333333272</c:v>
                </c:pt>
                <c:pt idx="1235">
                  <c:v>20.6</c:v>
                </c:pt>
                <c:pt idx="1236">
                  <c:v>20.616666666666688</c:v>
                </c:pt>
                <c:pt idx="1237">
                  <c:v>20.633333333333301</c:v>
                </c:pt>
                <c:pt idx="1238">
                  <c:v>20.65000000000002</c:v>
                </c:pt>
                <c:pt idx="1239">
                  <c:v>20.666666666666668</c:v>
                </c:pt>
                <c:pt idx="1240">
                  <c:v>20.683333333333284</c:v>
                </c:pt>
                <c:pt idx="1241">
                  <c:v>20.7</c:v>
                </c:pt>
                <c:pt idx="1242">
                  <c:v>20.716666666666665</c:v>
                </c:pt>
                <c:pt idx="1243">
                  <c:v>20.733333333333285</c:v>
                </c:pt>
                <c:pt idx="1244">
                  <c:v>20.75</c:v>
                </c:pt>
                <c:pt idx="1245">
                  <c:v>20.766666666666666</c:v>
                </c:pt>
                <c:pt idx="1246">
                  <c:v>20.783333333333275</c:v>
                </c:pt>
                <c:pt idx="1247">
                  <c:v>20.8</c:v>
                </c:pt>
                <c:pt idx="1248">
                  <c:v>20.816666666666688</c:v>
                </c:pt>
                <c:pt idx="1249">
                  <c:v>20.83333333333329</c:v>
                </c:pt>
                <c:pt idx="1250">
                  <c:v>20.85</c:v>
                </c:pt>
                <c:pt idx="1251">
                  <c:v>20.866666666666667</c:v>
                </c:pt>
                <c:pt idx="1252">
                  <c:v>20.883333333333276</c:v>
                </c:pt>
                <c:pt idx="1253">
                  <c:v>20.9</c:v>
                </c:pt>
                <c:pt idx="1254">
                  <c:v>20.916666666666668</c:v>
                </c:pt>
                <c:pt idx="1255">
                  <c:v>20.933333333333284</c:v>
                </c:pt>
                <c:pt idx="1256">
                  <c:v>20.95</c:v>
                </c:pt>
                <c:pt idx="1257">
                  <c:v>20.966666666666644</c:v>
                </c:pt>
                <c:pt idx="1258">
                  <c:v>20.983333333333267</c:v>
                </c:pt>
                <c:pt idx="1259">
                  <c:v>21</c:v>
                </c:pt>
                <c:pt idx="1260">
                  <c:v>21.016666666666687</c:v>
                </c:pt>
                <c:pt idx="1261">
                  <c:v>21.033333333333289</c:v>
                </c:pt>
                <c:pt idx="1262">
                  <c:v>21.05</c:v>
                </c:pt>
                <c:pt idx="1263">
                  <c:v>21.066666666666666</c:v>
                </c:pt>
                <c:pt idx="1264">
                  <c:v>21.083333333333272</c:v>
                </c:pt>
                <c:pt idx="1265">
                  <c:v>21.1</c:v>
                </c:pt>
                <c:pt idx="1266">
                  <c:v>21.116666666666688</c:v>
                </c:pt>
                <c:pt idx="1267">
                  <c:v>21.133333333333301</c:v>
                </c:pt>
                <c:pt idx="1268">
                  <c:v>21.15000000000002</c:v>
                </c:pt>
                <c:pt idx="1269">
                  <c:v>21.166666666666668</c:v>
                </c:pt>
                <c:pt idx="1270">
                  <c:v>21.183333333333284</c:v>
                </c:pt>
                <c:pt idx="1271">
                  <c:v>21.2</c:v>
                </c:pt>
                <c:pt idx="1272">
                  <c:v>21.216666666666665</c:v>
                </c:pt>
                <c:pt idx="1273">
                  <c:v>21.233333333333285</c:v>
                </c:pt>
                <c:pt idx="1274">
                  <c:v>21.25</c:v>
                </c:pt>
                <c:pt idx="1275">
                  <c:v>21.266666666666666</c:v>
                </c:pt>
                <c:pt idx="1276">
                  <c:v>21.283333333333275</c:v>
                </c:pt>
                <c:pt idx="1277">
                  <c:v>21.3</c:v>
                </c:pt>
                <c:pt idx="1278">
                  <c:v>21.316666666666688</c:v>
                </c:pt>
                <c:pt idx="1279">
                  <c:v>21.33333333333329</c:v>
                </c:pt>
                <c:pt idx="1280">
                  <c:v>21.35</c:v>
                </c:pt>
                <c:pt idx="1281">
                  <c:v>21.366666666666667</c:v>
                </c:pt>
                <c:pt idx="1282">
                  <c:v>21.383333333333276</c:v>
                </c:pt>
                <c:pt idx="1283">
                  <c:v>21.4</c:v>
                </c:pt>
                <c:pt idx="1284">
                  <c:v>21.416666666666668</c:v>
                </c:pt>
                <c:pt idx="1285">
                  <c:v>21.433333333333284</c:v>
                </c:pt>
                <c:pt idx="1286">
                  <c:v>21.45</c:v>
                </c:pt>
                <c:pt idx="1287">
                  <c:v>21.466666666666644</c:v>
                </c:pt>
                <c:pt idx="1288">
                  <c:v>21.483333333333267</c:v>
                </c:pt>
                <c:pt idx="1289">
                  <c:v>21.5</c:v>
                </c:pt>
                <c:pt idx="1290">
                  <c:v>21.516666666666687</c:v>
                </c:pt>
                <c:pt idx="1291">
                  <c:v>21.533333333333289</c:v>
                </c:pt>
                <c:pt idx="1292">
                  <c:v>21.55</c:v>
                </c:pt>
                <c:pt idx="1293">
                  <c:v>21.566666666666666</c:v>
                </c:pt>
                <c:pt idx="1294">
                  <c:v>21.583333333333272</c:v>
                </c:pt>
                <c:pt idx="1295">
                  <c:v>21.6</c:v>
                </c:pt>
                <c:pt idx="1296">
                  <c:v>21.616666666666688</c:v>
                </c:pt>
                <c:pt idx="1297">
                  <c:v>21.633333333333301</c:v>
                </c:pt>
                <c:pt idx="1298">
                  <c:v>21.65000000000002</c:v>
                </c:pt>
                <c:pt idx="1299">
                  <c:v>21.666666666666668</c:v>
                </c:pt>
                <c:pt idx="1300">
                  <c:v>21.683333333333284</c:v>
                </c:pt>
                <c:pt idx="1301">
                  <c:v>21.7</c:v>
                </c:pt>
                <c:pt idx="1302">
                  <c:v>21.716666666666665</c:v>
                </c:pt>
                <c:pt idx="1303">
                  <c:v>21.733333333333285</c:v>
                </c:pt>
                <c:pt idx="1304">
                  <c:v>21.75</c:v>
                </c:pt>
                <c:pt idx="1305">
                  <c:v>21.766666666666666</c:v>
                </c:pt>
                <c:pt idx="1306">
                  <c:v>21.783333333333275</c:v>
                </c:pt>
                <c:pt idx="1307">
                  <c:v>21.8</c:v>
                </c:pt>
                <c:pt idx="1308">
                  <c:v>21.816666666666688</c:v>
                </c:pt>
                <c:pt idx="1309">
                  <c:v>21.83333333333329</c:v>
                </c:pt>
                <c:pt idx="1310">
                  <c:v>21.85</c:v>
                </c:pt>
                <c:pt idx="1311">
                  <c:v>21.866666666666667</c:v>
                </c:pt>
                <c:pt idx="1312">
                  <c:v>21.883333333333276</c:v>
                </c:pt>
                <c:pt idx="1313">
                  <c:v>21.9</c:v>
                </c:pt>
                <c:pt idx="1314">
                  <c:v>21.916666666666668</c:v>
                </c:pt>
                <c:pt idx="1315">
                  <c:v>21.933333333333284</c:v>
                </c:pt>
                <c:pt idx="1316">
                  <c:v>21.95</c:v>
                </c:pt>
                <c:pt idx="1317">
                  <c:v>21.966666666666644</c:v>
                </c:pt>
                <c:pt idx="1318">
                  <c:v>21.983333333333267</c:v>
                </c:pt>
                <c:pt idx="1319">
                  <c:v>22</c:v>
                </c:pt>
                <c:pt idx="1320">
                  <c:v>22.016666666666687</c:v>
                </c:pt>
                <c:pt idx="1321">
                  <c:v>22.033333333333289</c:v>
                </c:pt>
                <c:pt idx="1322">
                  <c:v>22.05</c:v>
                </c:pt>
                <c:pt idx="1323">
                  <c:v>22.066666666666666</c:v>
                </c:pt>
                <c:pt idx="1324">
                  <c:v>22.083333333333272</c:v>
                </c:pt>
                <c:pt idx="1325">
                  <c:v>22.1</c:v>
                </c:pt>
                <c:pt idx="1326">
                  <c:v>22.116666666666688</c:v>
                </c:pt>
                <c:pt idx="1327">
                  <c:v>22.133333333333301</c:v>
                </c:pt>
                <c:pt idx="1328">
                  <c:v>22.15000000000002</c:v>
                </c:pt>
                <c:pt idx="1329">
                  <c:v>22.166666666666668</c:v>
                </c:pt>
                <c:pt idx="1330">
                  <c:v>22.183333333333284</c:v>
                </c:pt>
                <c:pt idx="1331">
                  <c:v>22.2</c:v>
                </c:pt>
                <c:pt idx="1332">
                  <c:v>22.216666666666665</c:v>
                </c:pt>
                <c:pt idx="1333">
                  <c:v>22.233333333333285</c:v>
                </c:pt>
                <c:pt idx="1334">
                  <c:v>22.25</c:v>
                </c:pt>
                <c:pt idx="1335">
                  <c:v>22.266666666666666</c:v>
                </c:pt>
                <c:pt idx="1336">
                  <c:v>22.283333333333275</c:v>
                </c:pt>
                <c:pt idx="1337">
                  <c:v>22.3</c:v>
                </c:pt>
                <c:pt idx="1338">
                  <c:v>22.316666666666688</c:v>
                </c:pt>
                <c:pt idx="1339">
                  <c:v>22.33333333333329</c:v>
                </c:pt>
                <c:pt idx="1340">
                  <c:v>22.35</c:v>
                </c:pt>
                <c:pt idx="1341">
                  <c:v>22.366666666666667</c:v>
                </c:pt>
                <c:pt idx="1342">
                  <c:v>22.383333333333276</c:v>
                </c:pt>
                <c:pt idx="1343">
                  <c:v>22.4</c:v>
                </c:pt>
                <c:pt idx="1344">
                  <c:v>22.416666666666668</c:v>
                </c:pt>
                <c:pt idx="1345">
                  <c:v>22.433333333333284</c:v>
                </c:pt>
                <c:pt idx="1346">
                  <c:v>22.45</c:v>
                </c:pt>
                <c:pt idx="1347">
                  <c:v>22.466666666666644</c:v>
                </c:pt>
                <c:pt idx="1348">
                  <c:v>22.483333333333267</c:v>
                </c:pt>
                <c:pt idx="1349">
                  <c:v>22.5</c:v>
                </c:pt>
                <c:pt idx="1350">
                  <c:v>22.516666666666687</c:v>
                </c:pt>
                <c:pt idx="1351">
                  <c:v>22.533333333333289</c:v>
                </c:pt>
                <c:pt idx="1352">
                  <c:v>22.55</c:v>
                </c:pt>
                <c:pt idx="1353">
                  <c:v>22.566666666666666</c:v>
                </c:pt>
                <c:pt idx="1354">
                  <c:v>22.583333333333272</c:v>
                </c:pt>
                <c:pt idx="1355">
                  <c:v>22.6</c:v>
                </c:pt>
                <c:pt idx="1356">
                  <c:v>22.616666666666688</c:v>
                </c:pt>
                <c:pt idx="1357">
                  <c:v>22.633333333333301</c:v>
                </c:pt>
                <c:pt idx="1358">
                  <c:v>22.65000000000002</c:v>
                </c:pt>
                <c:pt idx="1359">
                  <c:v>22.666666666666668</c:v>
                </c:pt>
                <c:pt idx="1360">
                  <c:v>22.683333333333284</c:v>
                </c:pt>
                <c:pt idx="1361">
                  <c:v>22.7</c:v>
                </c:pt>
                <c:pt idx="1362">
                  <c:v>22.716666666666665</c:v>
                </c:pt>
                <c:pt idx="1363">
                  <c:v>22.733333333333285</c:v>
                </c:pt>
                <c:pt idx="1364">
                  <c:v>22.75</c:v>
                </c:pt>
                <c:pt idx="1365">
                  <c:v>22.766666666666666</c:v>
                </c:pt>
                <c:pt idx="1366">
                  <c:v>22.783333333333275</c:v>
                </c:pt>
                <c:pt idx="1367">
                  <c:v>22.8</c:v>
                </c:pt>
                <c:pt idx="1368">
                  <c:v>22.816666666666688</c:v>
                </c:pt>
                <c:pt idx="1369">
                  <c:v>22.83333333333329</c:v>
                </c:pt>
                <c:pt idx="1370">
                  <c:v>22.85</c:v>
                </c:pt>
                <c:pt idx="1371">
                  <c:v>22.866666666666667</c:v>
                </c:pt>
                <c:pt idx="1372">
                  <c:v>22.883333333333276</c:v>
                </c:pt>
                <c:pt idx="1373">
                  <c:v>22.9</c:v>
                </c:pt>
                <c:pt idx="1374">
                  <c:v>22.916666666666668</c:v>
                </c:pt>
                <c:pt idx="1375">
                  <c:v>22.933333333333284</c:v>
                </c:pt>
                <c:pt idx="1376">
                  <c:v>22.95</c:v>
                </c:pt>
                <c:pt idx="1377">
                  <c:v>22.966666666666644</c:v>
                </c:pt>
                <c:pt idx="1378">
                  <c:v>22.983333333333267</c:v>
                </c:pt>
                <c:pt idx="1379">
                  <c:v>23</c:v>
                </c:pt>
                <c:pt idx="1380">
                  <c:v>23.016666666666687</c:v>
                </c:pt>
                <c:pt idx="1381">
                  <c:v>23.033333333333289</c:v>
                </c:pt>
                <c:pt idx="1382">
                  <c:v>23.05</c:v>
                </c:pt>
                <c:pt idx="1383">
                  <c:v>23.066666666666666</c:v>
                </c:pt>
                <c:pt idx="1384">
                  <c:v>23.083333333333272</c:v>
                </c:pt>
                <c:pt idx="1385">
                  <c:v>23.1</c:v>
                </c:pt>
                <c:pt idx="1386">
                  <c:v>23.116666666666688</c:v>
                </c:pt>
                <c:pt idx="1387">
                  <c:v>23.133333333333301</c:v>
                </c:pt>
                <c:pt idx="1388">
                  <c:v>23.15000000000002</c:v>
                </c:pt>
                <c:pt idx="1389">
                  <c:v>23.166666666666668</c:v>
                </c:pt>
                <c:pt idx="1390">
                  <c:v>23.183333333333284</c:v>
                </c:pt>
                <c:pt idx="1391">
                  <c:v>23.2</c:v>
                </c:pt>
                <c:pt idx="1392">
                  <c:v>23.216666666666665</c:v>
                </c:pt>
                <c:pt idx="1393">
                  <c:v>23.233333333333285</c:v>
                </c:pt>
                <c:pt idx="1394">
                  <c:v>23.25</c:v>
                </c:pt>
                <c:pt idx="1395">
                  <c:v>23.266666666666666</c:v>
                </c:pt>
                <c:pt idx="1396">
                  <c:v>23.283333333333275</c:v>
                </c:pt>
                <c:pt idx="1397">
                  <c:v>23.3</c:v>
                </c:pt>
                <c:pt idx="1398">
                  <c:v>23.316666666666688</c:v>
                </c:pt>
                <c:pt idx="1399">
                  <c:v>23.33333333333329</c:v>
                </c:pt>
                <c:pt idx="1400">
                  <c:v>23.35</c:v>
                </c:pt>
                <c:pt idx="1401">
                  <c:v>23.366666666666667</c:v>
                </c:pt>
                <c:pt idx="1402">
                  <c:v>23.383333333333276</c:v>
                </c:pt>
                <c:pt idx="1403">
                  <c:v>23.4</c:v>
                </c:pt>
                <c:pt idx="1404">
                  <c:v>23.416666666666668</c:v>
                </c:pt>
                <c:pt idx="1405">
                  <c:v>23.433333333333284</c:v>
                </c:pt>
                <c:pt idx="1406">
                  <c:v>23.45</c:v>
                </c:pt>
                <c:pt idx="1407">
                  <c:v>23.466666666666644</c:v>
                </c:pt>
                <c:pt idx="1408">
                  <c:v>23.483333333333267</c:v>
                </c:pt>
                <c:pt idx="1409">
                  <c:v>23.5</c:v>
                </c:pt>
                <c:pt idx="1410">
                  <c:v>23.516666666666687</c:v>
                </c:pt>
                <c:pt idx="1411">
                  <c:v>23.533333333333289</c:v>
                </c:pt>
                <c:pt idx="1412">
                  <c:v>23.55</c:v>
                </c:pt>
                <c:pt idx="1413">
                  <c:v>23.566666666666666</c:v>
                </c:pt>
                <c:pt idx="1414">
                  <c:v>23.583333333333272</c:v>
                </c:pt>
                <c:pt idx="1415">
                  <c:v>23.6</c:v>
                </c:pt>
                <c:pt idx="1416">
                  <c:v>23.616666666666688</c:v>
                </c:pt>
                <c:pt idx="1417">
                  <c:v>23.633333333333301</c:v>
                </c:pt>
                <c:pt idx="1418">
                  <c:v>23.65000000000002</c:v>
                </c:pt>
                <c:pt idx="1419">
                  <c:v>23.666666666666668</c:v>
                </c:pt>
                <c:pt idx="1420">
                  <c:v>23.683333333333284</c:v>
                </c:pt>
                <c:pt idx="1421">
                  <c:v>23.7</c:v>
                </c:pt>
                <c:pt idx="1422">
                  <c:v>23.716666666666665</c:v>
                </c:pt>
                <c:pt idx="1423">
                  <c:v>23.733333333333285</c:v>
                </c:pt>
                <c:pt idx="1424">
                  <c:v>23.75</c:v>
                </c:pt>
                <c:pt idx="1425">
                  <c:v>23.766666666666666</c:v>
                </c:pt>
                <c:pt idx="1426">
                  <c:v>23.783333333333275</c:v>
                </c:pt>
                <c:pt idx="1427">
                  <c:v>23.8</c:v>
                </c:pt>
                <c:pt idx="1428">
                  <c:v>23.816666666666688</c:v>
                </c:pt>
                <c:pt idx="1429">
                  <c:v>23.83333333333329</c:v>
                </c:pt>
                <c:pt idx="1430">
                  <c:v>23.85</c:v>
                </c:pt>
                <c:pt idx="1431">
                  <c:v>23.866666666666667</c:v>
                </c:pt>
                <c:pt idx="1432">
                  <c:v>23.883333333333276</c:v>
                </c:pt>
                <c:pt idx="1433">
                  <c:v>23.9</c:v>
                </c:pt>
                <c:pt idx="1434">
                  <c:v>23.916666666666668</c:v>
                </c:pt>
                <c:pt idx="1435">
                  <c:v>23.933333333333284</c:v>
                </c:pt>
                <c:pt idx="1436">
                  <c:v>23.95</c:v>
                </c:pt>
                <c:pt idx="1437">
                  <c:v>23.966666666666644</c:v>
                </c:pt>
                <c:pt idx="1438">
                  <c:v>23.983333333333267</c:v>
                </c:pt>
                <c:pt idx="1439">
                  <c:v>24</c:v>
                </c:pt>
                <c:pt idx="1440">
                  <c:v>24.016666666666687</c:v>
                </c:pt>
                <c:pt idx="1441">
                  <c:v>24.033333333333289</c:v>
                </c:pt>
                <c:pt idx="1442">
                  <c:v>24.05</c:v>
                </c:pt>
                <c:pt idx="1443">
                  <c:v>24.066666666666666</c:v>
                </c:pt>
                <c:pt idx="1444">
                  <c:v>24.083333333333272</c:v>
                </c:pt>
                <c:pt idx="1445">
                  <c:v>24.1</c:v>
                </c:pt>
                <c:pt idx="1446">
                  <c:v>24.116666666666688</c:v>
                </c:pt>
                <c:pt idx="1447">
                  <c:v>24.133333333333301</c:v>
                </c:pt>
                <c:pt idx="1448">
                  <c:v>24.15000000000002</c:v>
                </c:pt>
                <c:pt idx="1449">
                  <c:v>24.166666666666668</c:v>
                </c:pt>
                <c:pt idx="1450">
                  <c:v>24.183333333333284</c:v>
                </c:pt>
                <c:pt idx="1451">
                  <c:v>24.2</c:v>
                </c:pt>
                <c:pt idx="1452">
                  <c:v>24.216666666666665</c:v>
                </c:pt>
                <c:pt idx="1453">
                  <c:v>24.233333333333285</c:v>
                </c:pt>
                <c:pt idx="1454">
                  <c:v>24.25</c:v>
                </c:pt>
                <c:pt idx="1455">
                  <c:v>24.266666666666666</c:v>
                </c:pt>
                <c:pt idx="1456">
                  <c:v>24.283333333333275</c:v>
                </c:pt>
                <c:pt idx="1457">
                  <c:v>24.3</c:v>
                </c:pt>
                <c:pt idx="1458">
                  <c:v>24.316666666666688</c:v>
                </c:pt>
                <c:pt idx="1459">
                  <c:v>24.33333333333329</c:v>
                </c:pt>
                <c:pt idx="1460">
                  <c:v>24.35</c:v>
                </c:pt>
                <c:pt idx="1461">
                  <c:v>24.366666666666667</c:v>
                </c:pt>
                <c:pt idx="1462">
                  <c:v>24.383333333333276</c:v>
                </c:pt>
                <c:pt idx="1463">
                  <c:v>24.4</c:v>
                </c:pt>
                <c:pt idx="1464">
                  <c:v>24.416666666666668</c:v>
                </c:pt>
                <c:pt idx="1465">
                  <c:v>24.433333333333284</c:v>
                </c:pt>
                <c:pt idx="1466">
                  <c:v>24.45</c:v>
                </c:pt>
                <c:pt idx="1467">
                  <c:v>24.466666666666644</c:v>
                </c:pt>
                <c:pt idx="1468">
                  <c:v>24.483333333333267</c:v>
                </c:pt>
                <c:pt idx="1469">
                  <c:v>24.5</c:v>
                </c:pt>
                <c:pt idx="1470">
                  <c:v>24.516666666666687</c:v>
                </c:pt>
                <c:pt idx="1471">
                  <c:v>24.533333333333289</c:v>
                </c:pt>
                <c:pt idx="1472">
                  <c:v>24.55</c:v>
                </c:pt>
                <c:pt idx="1473">
                  <c:v>24.566666666666666</c:v>
                </c:pt>
                <c:pt idx="1474">
                  <c:v>24.583333333333272</c:v>
                </c:pt>
                <c:pt idx="1475">
                  <c:v>24.6</c:v>
                </c:pt>
                <c:pt idx="1476">
                  <c:v>24.616666666666688</c:v>
                </c:pt>
                <c:pt idx="1477">
                  <c:v>24.633333333333301</c:v>
                </c:pt>
                <c:pt idx="1478">
                  <c:v>24.65000000000002</c:v>
                </c:pt>
                <c:pt idx="1479">
                  <c:v>24.666666666666668</c:v>
                </c:pt>
                <c:pt idx="1480">
                  <c:v>24.683333333333284</c:v>
                </c:pt>
                <c:pt idx="1481">
                  <c:v>24.7</c:v>
                </c:pt>
                <c:pt idx="1482">
                  <c:v>24.716666666666665</c:v>
                </c:pt>
                <c:pt idx="1483">
                  <c:v>24.733333333333285</c:v>
                </c:pt>
                <c:pt idx="1484">
                  <c:v>24.75</c:v>
                </c:pt>
                <c:pt idx="1485">
                  <c:v>24.766666666666666</c:v>
                </c:pt>
                <c:pt idx="1486">
                  <c:v>24.783333333333275</c:v>
                </c:pt>
                <c:pt idx="1487">
                  <c:v>24.8</c:v>
                </c:pt>
                <c:pt idx="1488">
                  <c:v>24.816666666666688</c:v>
                </c:pt>
                <c:pt idx="1489">
                  <c:v>24.83333333333329</c:v>
                </c:pt>
                <c:pt idx="1490">
                  <c:v>24.85</c:v>
                </c:pt>
                <c:pt idx="1491">
                  <c:v>24.866666666666667</c:v>
                </c:pt>
                <c:pt idx="1492">
                  <c:v>24.883333333333276</c:v>
                </c:pt>
                <c:pt idx="1493">
                  <c:v>24.9</c:v>
                </c:pt>
                <c:pt idx="1494">
                  <c:v>24.916666666666668</c:v>
                </c:pt>
                <c:pt idx="1495">
                  <c:v>24.933333333333284</c:v>
                </c:pt>
                <c:pt idx="1496">
                  <c:v>24.95</c:v>
                </c:pt>
                <c:pt idx="1497">
                  <c:v>24.966666666666644</c:v>
                </c:pt>
                <c:pt idx="1498">
                  <c:v>24.983333333333267</c:v>
                </c:pt>
                <c:pt idx="1499">
                  <c:v>25</c:v>
                </c:pt>
                <c:pt idx="1500">
                  <c:v>25.016666666666687</c:v>
                </c:pt>
                <c:pt idx="1501">
                  <c:v>25.033333333333289</c:v>
                </c:pt>
                <c:pt idx="1502">
                  <c:v>25.05</c:v>
                </c:pt>
                <c:pt idx="1503">
                  <c:v>25.066666666666666</c:v>
                </c:pt>
                <c:pt idx="1504">
                  <c:v>25.083333333333272</c:v>
                </c:pt>
                <c:pt idx="1505">
                  <c:v>25.1</c:v>
                </c:pt>
                <c:pt idx="1506">
                  <c:v>25.116666666666688</c:v>
                </c:pt>
                <c:pt idx="1507">
                  <c:v>25.133333333333301</c:v>
                </c:pt>
                <c:pt idx="1508">
                  <c:v>25.15000000000002</c:v>
                </c:pt>
                <c:pt idx="1509">
                  <c:v>25.166666666666668</c:v>
                </c:pt>
                <c:pt idx="1510">
                  <c:v>25.183333333333284</c:v>
                </c:pt>
                <c:pt idx="1511">
                  <c:v>25.2</c:v>
                </c:pt>
                <c:pt idx="1512">
                  <c:v>25.216666666666665</c:v>
                </c:pt>
                <c:pt idx="1513">
                  <c:v>25.233333333333285</c:v>
                </c:pt>
                <c:pt idx="1514">
                  <c:v>25.25</c:v>
                </c:pt>
                <c:pt idx="1515">
                  <c:v>25.266666666666666</c:v>
                </c:pt>
                <c:pt idx="1516">
                  <c:v>25.283333333333275</c:v>
                </c:pt>
                <c:pt idx="1517">
                  <c:v>25.3</c:v>
                </c:pt>
                <c:pt idx="1518">
                  <c:v>25.316666666666688</c:v>
                </c:pt>
                <c:pt idx="1519">
                  <c:v>25.33333333333329</c:v>
                </c:pt>
                <c:pt idx="1520">
                  <c:v>25.35</c:v>
                </c:pt>
                <c:pt idx="1521">
                  <c:v>25.366666666666667</c:v>
                </c:pt>
                <c:pt idx="1522">
                  <c:v>25.383333333333276</c:v>
                </c:pt>
                <c:pt idx="1523">
                  <c:v>25.4</c:v>
                </c:pt>
                <c:pt idx="1524">
                  <c:v>25.416666666666668</c:v>
                </c:pt>
                <c:pt idx="1525">
                  <c:v>25.433333333333284</c:v>
                </c:pt>
                <c:pt idx="1526">
                  <c:v>25.45</c:v>
                </c:pt>
                <c:pt idx="1527">
                  <c:v>25.466666666666644</c:v>
                </c:pt>
                <c:pt idx="1528">
                  <c:v>25.483333333333267</c:v>
                </c:pt>
                <c:pt idx="1529">
                  <c:v>25.5</c:v>
                </c:pt>
                <c:pt idx="1530">
                  <c:v>25.516666666666687</c:v>
                </c:pt>
                <c:pt idx="1531">
                  <c:v>25.533333333333289</c:v>
                </c:pt>
                <c:pt idx="1532">
                  <c:v>25.55</c:v>
                </c:pt>
                <c:pt idx="1533">
                  <c:v>25.566666666666666</c:v>
                </c:pt>
                <c:pt idx="1534">
                  <c:v>25.583333333333272</c:v>
                </c:pt>
                <c:pt idx="1535">
                  <c:v>25.6</c:v>
                </c:pt>
                <c:pt idx="1536">
                  <c:v>25.616666666666688</c:v>
                </c:pt>
                <c:pt idx="1537">
                  <c:v>25.633333333333301</c:v>
                </c:pt>
                <c:pt idx="1538">
                  <c:v>25.65000000000002</c:v>
                </c:pt>
                <c:pt idx="1539">
                  <c:v>25.666666666666668</c:v>
                </c:pt>
                <c:pt idx="1540">
                  <c:v>25.683333333333284</c:v>
                </c:pt>
                <c:pt idx="1541">
                  <c:v>25.7</c:v>
                </c:pt>
                <c:pt idx="1542">
                  <c:v>25.716666666666665</c:v>
                </c:pt>
                <c:pt idx="1543">
                  <c:v>25.733333333333285</c:v>
                </c:pt>
                <c:pt idx="1544">
                  <c:v>25.75</c:v>
                </c:pt>
                <c:pt idx="1545">
                  <c:v>25.766666666666666</c:v>
                </c:pt>
                <c:pt idx="1546">
                  <c:v>25.783333333333275</c:v>
                </c:pt>
                <c:pt idx="1547">
                  <c:v>25.8</c:v>
                </c:pt>
                <c:pt idx="1548">
                  <c:v>25.816666666666688</c:v>
                </c:pt>
                <c:pt idx="1549">
                  <c:v>25.83333333333329</c:v>
                </c:pt>
                <c:pt idx="1550">
                  <c:v>25.85</c:v>
                </c:pt>
                <c:pt idx="1551">
                  <c:v>25.866666666666667</c:v>
                </c:pt>
                <c:pt idx="1552">
                  <c:v>25.883333333333276</c:v>
                </c:pt>
                <c:pt idx="1553">
                  <c:v>25.9</c:v>
                </c:pt>
                <c:pt idx="1554">
                  <c:v>25.916666666666668</c:v>
                </c:pt>
                <c:pt idx="1555">
                  <c:v>25.933333333333284</c:v>
                </c:pt>
                <c:pt idx="1556">
                  <c:v>25.95</c:v>
                </c:pt>
                <c:pt idx="1557">
                  <c:v>25.966666666666644</c:v>
                </c:pt>
                <c:pt idx="1558">
                  <c:v>25.983333333333267</c:v>
                </c:pt>
                <c:pt idx="1559">
                  <c:v>26</c:v>
                </c:pt>
                <c:pt idx="1560">
                  <c:v>26.016666666666687</c:v>
                </c:pt>
                <c:pt idx="1561">
                  <c:v>26.033333333333289</c:v>
                </c:pt>
                <c:pt idx="1562">
                  <c:v>26.05</c:v>
                </c:pt>
                <c:pt idx="1563">
                  <c:v>26.066666666666666</c:v>
                </c:pt>
                <c:pt idx="1564">
                  <c:v>26.083333333333272</c:v>
                </c:pt>
                <c:pt idx="1565">
                  <c:v>26.1</c:v>
                </c:pt>
                <c:pt idx="1566">
                  <c:v>26.116666666666688</c:v>
                </c:pt>
                <c:pt idx="1567">
                  <c:v>26.133333333333301</c:v>
                </c:pt>
                <c:pt idx="1568">
                  <c:v>26.15000000000002</c:v>
                </c:pt>
                <c:pt idx="1569">
                  <c:v>26.166666666666668</c:v>
                </c:pt>
                <c:pt idx="1570">
                  <c:v>26.183333333333284</c:v>
                </c:pt>
                <c:pt idx="1571">
                  <c:v>26.2</c:v>
                </c:pt>
                <c:pt idx="1572">
                  <c:v>26.216666666666665</c:v>
                </c:pt>
                <c:pt idx="1573">
                  <c:v>26.233333333333285</c:v>
                </c:pt>
                <c:pt idx="1574">
                  <c:v>26.25</c:v>
                </c:pt>
                <c:pt idx="1575">
                  <c:v>26.266666666666666</c:v>
                </c:pt>
                <c:pt idx="1576">
                  <c:v>26.283333333333275</c:v>
                </c:pt>
                <c:pt idx="1577">
                  <c:v>26.3</c:v>
                </c:pt>
                <c:pt idx="1578">
                  <c:v>26.316666666666688</c:v>
                </c:pt>
                <c:pt idx="1579">
                  <c:v>26.33333333333329</c:v>
                </c:pt>
                <c:pt idx="1580">
                  <c:v>26.35</c:v>
                </c:pt>
                <c:pt idx="1581">
                  <c:v>26.366666666666667</c:v>
                </c:pt>
                <c:pt idx="1582">
                  <c:v>26.383333333333276</c:v>
                </c:pt>
                <c:pt idx="1583">
                  <c:v>26.4</c:v>
                </c:pt>
                <c:pt idx="1584">
                  <c:v>26.416666666666668</c:v>
                </c:pt>
                <c:pt idx="1585">
                  <c:v>26.433333333333284</c:v>
                </c:pt>
                <c:pt idx="1586">
                  <c:v>26.45</c:v>
                </c:pt>
                <c:pt idx="1587">
                  <c:v>26.466666666666644</c:v>
                </c:pt>
                <c:pt idx="1588">
                  <c:v>26.483333333333267</c:v>
                </c:pt>
                <c:pt idx="1589">
                  <c:v>26.5</c:v>
                </c:pt>
                <c:pt idx="1590">
                  <c:v>26.516666666666687</c:v>
                </c:pt>
                <c:pt idx="1591">
                  <c:v>26.533333333333289</c:v>
                </c:pt>
                <c:pt idx="1592">
                  <c:v>26.55</c:v>
                </c:pt>
                <c:pt idx="1593">
                  <c:v>26.566666666666666</c:v>
                </c:pt>
                <c:pt idx="1594">
                  <c:v>26.583333333333272</c:v>
                </c:pt>
                <c:pt idx="1595">
                  <c:v>26.6</c:v>
                </c:pt>
                <c:pt idx="1596">
                  <c:v>26.616666666666688</c:v>
                </c:pt>
                <c:pt idx="1597">
                  <c:v>26.633333333333301</c:v>
                </c:pt>
                <c:pt idx="1598">
                  <c:v>26.65000000000002</c:v>
                </c:pt>
                <c:pt idx="1599">
                  <c:v>26.666666666666668</c:v>
                </c:pt>
                <c:pt idx="1600">
                  <c:v>26.683333333333284</c:v>
                </c:pt>
                <c:pt idx="1601">
                  <c:v>26.7</c:v>
                </c:pt>
                <c:pt idx="1602">
                  <c:v>26.716666666666665</c:v>
                </c:pt>
                <c:pt idx="1603">
                  <c:v>26.733333333333285</c:v>
                </c:pt>
                <c:pt idx="1604">
                  <c:v>26.75</c:v>
                </c:pt>
                <c:pt idx="1605">
                  <c:v>26.766666666666666</c:v>
                </c:pt>
                <c:pt idx="1606">
                  <c:v>26.783333333333275</c:v>
                </c:pt>
                <c:pt idx="1607">
                  <c:v>26.8</c:v>
                </c:pt>
                <c:pt idx="1608">
                  <c:v>26.816666666666688</c:v>
                </c:pt>
                <c:pt idx="1609">
                  <c:v>26.83333333333329</c:v>
                </c:pt>
                <c:pt idx="1610">
                  <c:v>26.85</c:v>
                </c:pt>
                <c:pt idx="1611">
                  <c:v>26.866666666666667</c:v>
                </c:pt>
                <c:pt idx="1612">
                  <c:v>26.883333333333276</c:v>
                </c:pt>
                <c:pt idx="1613">
                  <c:v>26.9</c:v>
                </c:pt>
                <c:pt idx="1614">
                  <c:v>26.916666666666668</c:v>
                </c:pt>
                <c:pt idx="1615">
                  <c:v>26.933333333333284</c:v>
                </c:pt>
                <c:pt idx="1616">
                  <c:v>26.95</c:v>
                </c:pt>
                <c:pt idx="1617">
                  <c:v>26.966666666666644</c:v>
                </c:pt>
                <c:pt idx="1618">
                  <c:v>26.983333333333267</c:v>
                </c:pt>
                <c:pt idx="1619">
                  <c:v>27</c:v>
                </c:pt>
                <c:pt idx="1620">
                  <c:v>27.016666666666687</c:v>
                </c:pt>
                <c:pt idx="1621">
                  <c:v>27.033333333333289</c:v>
                </c:pt>
                <c:pt idx="1622">
                  <c:v>27.05</c:v>
                </c:pt>
                <c:pt idx="1623">
                  <c:v>27.066666666666666</c:v>
                </c:pt>
                <c:pt idx="1624">
                  <c:v>27.083333333333272</c:v>
                </c:pt>
                <c:pt idx="1625">
                  <c:v>27.1</c:v>
                </c:pt>
                <c:pt idx="1626">
                  <c:v>27.116666666666688</c:v>
                </c:pt>
                <c:pt idx="1627">
                  <c:v>27.133333333333301</c:v>
                </c:pt>
                <c:pt idx="1628">
                  <c:v>27.15000000000002</c:v>
                </c:pt>
                <c:pt idx="1629">
                  <c:v>27.166666666666668</c:v>
                </c:pt>
                <c:pt idx="1630">
                  <c:v>27.183333333333284</c:v>
                </c:pt>
                <c:pt idx="1631">
                  <c:v>27.2</c:v>
                </c:pt>
                <c:pt idx="1632">
                  <c:v>27.216666666666665</c:v>
                </c:pt>
                <c:pt idx="1633">
                  <c:v>27.233333333333285</c:v>
                </c:pt>
                <c:pt idx="1634">
                  <c:v>27.25</c:v>
                </c:pt>
                <c:pt idx="1635">
                  <c:v>27.266666666666666</c:v>
                </c:pt>
                <c:pt idx="1636">
                  <c:v>27.283333333333275</c:v>
                </c:pt>
                <c:pt idx="1637">
                  <c:v>27.3</c:v>
                </c:pt>
                <c:pt idx="1638">
                  <c:v>27.316666666666688</c:v>
                </c:pt>
                <c:pt idx="1639">
                  <c:v>27.33333333333329</c:v>
                </c:pt>
                <c:pt idx="1640">
                  <c:v>27.35</c:v>
                </c:pt>
                <c:pt idx="1641">
                  <c:v>27.366666666666667</c:v>
                </c:pt>
                <c:pt idx="1642">
                  <c:v>27.383333333333276</c:v>
                </c:pt>
                <c:pt idx="1643">
                  <c:v>27.4</c:v>
                </c:pt>
                <c:pt idx="1644">
                  <c:v>27.416666666666668</c:v>
                </c:pt>
                <c:pt idx="1645">
                  <c:v>27.433333333333284</c:v>
                </c:pt>
                <c:pt idx="1646">
                  <c:v>27.45</c:v>
                </c:pt>
                <c:pt idx="1647">
                  <c:v>27.466666666666644</c:v>
                </c:pt>
                <c:pt idx="1648">
                  <c:v>27.483333333333267</c:v>
                </c:pt>
                <c:pt idx="1649">
                  <c:v>27.5</c:v>
                </c:pt>
                <c:pt idx="1650">
                  <c:v>27.516666666666687</c:v>
                </c:pt>
                <c:pt idx="1651">
                  <c:v>27.533333333333289</c:v>
                </c:pt>
                <c:pt idx="1652">
                  <c:v>27.55</c:v>
                </c:pt>
                <c:pt idx="1653">
                  <c:v>27.566666666666666</c:v>
                </c:pt>
                <c:pt idx="1654">
                  <c:v>27.583333333333272</c:v>
                </c:pt>
                <c:pt idx="1655">
                  <c:v>27.6</c:v>
                </c:pt>
                <c:pt idx="1656">
                  <c:v>27.616666666666688</c:v>
                </c:pt>
                <c:pt idx="1657">
                  <c:v>27.633333333333301</c:v>
                </c:pt>
                <c:pt idx="1658">
                  <c:v>27.65000000000002</c:v>
                </c:pt>
                <c:pt idx="1659">
                  <c:v>27.666666666666668</c:v>
                </c:pt>
                <c:pt idx="1660">
                  <c:v>27.683333333333284</c:v>
                </c:pt>
                <c:pt idx="1661">
                  <c:v>27.7</c:v>
                </c:pt>
                <c:pt idx="1662">
                  <c:v>27.716666666666665</c:v>
                </c:pt>
                <c:pt idx="1663">
                  <c:v>27.733333333333285</c:v>
                </c:pt>
                <c:pt idx="1664">
                  <c:v>27.75</c:v>
                </c:pt>
                <c:pt idx="1665">
                  <c:v>27.766666666666666</c:v>
                </c:pt>
                <c:pt idx="1666">
                  <c:v>27.783333333333275</c:v>
                </c:pt>
                <c:pt idx="1667">
                  <c:v>27.8</c:v>
                </c:pt>
                <c:pt idx="1668">
                  <c:v>27.816666666666688</c:v>
                </c:pt>
                <c:pt idx="1669">
                  <c:v>27.83333333333329</c:v>
                </c:pt>
                <c:pt idx="1670">
                  <c:v>27.85</c:v>
                </c:pt>
                <c:pt idx="1671">
                  <c:v>27.866666666666667</c:v>
                </c:pt>
                <c:pt idx="1672">
                  <c:v>27.883333333333276</c:v>
                </c:pt>
                <c:pt idx="1673">
                  <c:v>27.9</c:v>
                </c:pt>
                <c:pt idx="1674">
                  <c:v>27.916666666666668</c:v>
                </c:pt>
                <c:pt idx="1675">
                  <c:v>27.933333333333284</c:v>
                </c:pt>
                <c:pt idx="1676">
                  <c:v>27.95</c:v>
                </c:pt>
                <c:pt idx="1677">
                  <c:v>27.966666666666644</c:v>
                </c:pt>
                <c:pt idx="1678">
                  <c:v>27.983333333333267</c:v>
                </c:pt>
                <c:pt idx="1679">
                  <c:v>28</c:v>
                </c:pt>
                <c:pt idx="1680">
                  <c:v>28.016666666666687</c:v>
                </c:pt>
                <c:pt idx="1681">
                  <c:v>28.033333333333289</c:v>
                </c:pt>
                <c:pt idx="1682">
                  <c:v>28.05</c:v>
                </c:pt>
                <c:pt idx="1683">
                  <c:v>28.066666666666666</c:v>
                </c:pt>
                <c:pt idx="1684">
                  <c:v>28.083333333333272</c:v>
                </c:pt>
                <c:pt idx="1685">
                  <c:v>28.1</c:v>
                </c:pt>
                <c:pt idx="1686">
                  <c:v>28.116666666666688</c:v>
                </c:pt>
                <c:pt idx="1687">
                  <c:v>28.133333333333301</c:v>
                </c:pt>
                <c:pt idx="1688">
                  <c:v>28.15000000000002</c:v>
                </c:pt>
                <c:pt idx="1689">
                  <c:v>28.166666666666668</c:v>
                </c:pt>
                <c:pt idx="1690">
                  <c:v>28.183333333333284</c:v>
                </c:pt>
                <c:pt idx="1691">
                  <c:v>28.2</c:v>
                </c:pt>
                <c:pt idx="1692">
                  <c:v>28.216666666666665</c:v>
                </c:pt>
                <c:pt idx="1693">
                  <c:v>28.233333333333285</c:v>
                </c:pt>
                <c:pt idx="1694">
                  <c:v>28.25</c:v>
                </c:pt>
                <c:pt idx="1695">
                  <c:v>28.266666666666666</c:v>
                </c:pt>
                <c:pt idx="1696">
                  <c:v>28.283333333333275</c:v>
                </c:pt>
                <c:pt idx="1697">
                  <c:v>28.3</c:v>
                </c:pt>
                <c:pt idx="1698">
                  <c:v>28.316666666666688</c:v>
                </c:pt>
                <c:pt idx="1699">
                  <c:v>28.33333333333329</c:v>
                </c:pt>
                <c:pt idx="1700">
                  <c:v>28.35</c:v>
                </c:pt>
                <c:pt idx="1701">
                  <c:v>28.366666666666667</c:v>
                </c:pt>
                <c:pt idx="1702">
                  <c:v>28.383333333333276</c:v>
                </c:pt>
                <c:pt idx="1703">
                  <c:v>28.4</c:v>
                </c:pt>
                <c:pt idx="1704">
                  <c:v>28.416666666666668</c:v>
                </c:pt>
                <c:pt idx="1705">
                  <c:v>28.433333333333284</c:v>
                </c:pt>
                <c:pt idx="1706">
                  <c:v>28.45</c:v>
                </c:pt>
                <c:pt idx="1707">
                  <c:v>28.466666666666644</c:v>
                </c:pt>
                <c:pt idx="1708">
                  <c:v>28.483333333333267</c:v>
                </c:pt>
                <c:pt idx="1709">
                  <c:v>28.5</c:v>
                </c:pt>
                <c:pt idx="1710">
                  <c:v>28.516666666666687</c:v>
                </c:pt>
                <c:pt idx="1711">
                  <c:v>28.533333333333289</c:v>
                </c:pt>
                <c:pt idx="1712">
                  <c:v>28.55</c:v>
                </c:pt>
                <c:pt idx="1713">
                  <c:v>28.566666666666666</c:v>
                </c:pt>
                <c:pt idx="1714">
                  <c:v>28.583333333333272</c:v>
                </c:pt>
                <c:pt idx="1715">
                  <c:v>28.6</c:v>
                </c:pt>
                <c:pt idx="1716">
                  <c:v>28.616666666666688</c:v>
                </c:pt>
                <c:pt idx="1717">
                  <c:v>28.633333333333301</c:v>
                </c:pt>
                <c:pt idx="1718">
                  <c:v>28.65000000000002</c:v>
                </c:pt>
                <c:pt idx="1719">
                  <c:v>28.666666666666668</c:v>
                </c:pt>
                <c:pt idx="1720">
                  <c:v>28.683333333333284</c:v>
                </c:pt>
                <c:pt idx="1721">
                  <c:v>28.7</c:v>
                </c:pt>
                <c:pt idx="1722">
                  <c:v>28.716666666666665</c:v>
                </c:pt>
                <c:pt idx="1723">
                  <c:v>28.733333333333285</c:v>
                </c:pt>
                <c:pt idx="1724">
                  <c:v>28.75</c:v>
                </c:pt>
                <c:pt idx="1725">
                  <c:v>28.766666666666666</c:v>
                </c:pt>
                <c:pt idx="1726">
                  <c:v>28.783333333333275</c:v>
                </c:pt>
                <c:pt idx="1727">
                  <c:v>28.8</c:v>
                </c:pt>
                <c:pt idx="1728">
                  <c:v>28.816666666666688</c:v>
                </c:pt>
                <c:pt idx="1729">
                  <c:v>28.83333333333329</c:v>
                </c:pt>
                <c:pt idx="1730">
                  <c:v>28.85</c:v>
                </c:pt>
                <c:pt idx="1731">
                  <c:v>28.866666666666667</c:v>
                </c:pt>
                <c:pt idx="1732">
                  <c:v>28.883333333333276</c:v>
                </c:pt>
                <c:pt idx="1733">
                  <c:v>28.9</c:v>
                </c:pt>
                <c:pt idx="1734">
                  <c:v>28.916666666666668</c:v>
                </c:pt>
                <c:pt idx="1735">
                  <c:v>28.933333333333284</c:v>
                </c:pt>
                <c:pt idx="1736">
                  <c:v>28.95</c:v>
                </c:pt>
                <c:pt idx="1737">
                  <c:v>28.966666666666644</c:v>
                </c:pt>
                <c:pt idx="1738">
                  <c:v>28.983333333333267</c:v>
                </c:pt>
                <c:pt idx="1739">
                  <c:v>29</c:v>
                </c:pt>
                <c:pt idx="1740">
                  <c:v>29.016666666666687</c:v>
                </c:pt>
                <c:pt idx="1741">
                  <c:v>29.033333333333289</c:v>
                </c:pt>
                <c:pt idx="1742">
                  <c:v>29.05</c:v>
                </c:pt>
                <c:pt idx="1743">
                  <c:v>29.066666666666666</c:v>
                </c:pt>
                <c:pt idx="1744">
                  <c:v>29.083333333333272</c:v>
                </c:pt>
                <c:pt idx="1745">
                  <c:v>29.1</c:v>
                </c:pt>
                <c:pt idx="1746">
                  <c:v>29.116666666666688</c:v>
                </c:pt>
                <c:pt idx="1747">
                  <c:v>29.133333333333301</c:v>
                </c:pt>
                <c:pt idx="1748">
                  <c:v>29.15000000000002</c:v>
                </c:pt>
                <c:pt idx="1749">
                  <c:v>29.166666666666668</c:v>
                </c:pt>
                <c:pt idx="1750">
                  <c:v>29.183333333333284</c:v>
                </c:pt>
                <c:pt idx="1751">
                  <c:v>29.2</c:v>
                </c:pt>
                <c:pt idx="1752">
                  <c:v>29.216666666666665</c:v>
                </c:pt>
                <c:pt idx="1753">
                  <c:v>29.233333333333285</c:v>
                </c:pt>
                <c:pt idx="1754">
                  <c:v>29.25</c:v>
                </c:pt>
                <c:pt idx="1755">
                  <c:v>29.266666666666666</c:v>
                </c:pt>
                <c:pt idx="1756">
                  <c:v>29.283333333333275</c:v>
                </c:pt>
                <c:pt idx="1757">
                  <c:v>29.3</c:v>
                </c:pt>
                <c:pt idx="1758">
                  <c:v>29.316666666666688</c:v>
                </c:pt>
                <c:pt idx="1759">
                  <c:v>29.33333333333329</c:v>
                </c:pt>
                <c:pt idx="1760">
                  <c:v>29.35</c:v>
                </c:pt>
                <c:pt idx="1761">
                  <c:v>29.366666666666667</c:v>
                </c:pt>
                <c:pt idx="1762">
                  <c:v>29.383333333333276</c:v>
                </c:pt>
                <c:pt idx="1763">
                  <c:v>29.4</c:v>
                </c:pt>
                <c:pt idx="1764">
                  <c:v>29.416666666666668</c:v>
                </c:pt>
                <c:pt idx="1765">
                  <c:v>29.433333333333284</c:v>
                </c:pt>
                <c:pt idx="1766">
                  <c:v>29.45</c:v>
                </c:pt>
                <c:pt idx="1767">
                  <c:v>29.466666666666644</c:v>
                </c:pt>
                <c:pt idx="1768">
                  <c:v>29.483333333333267</c:v>
                </c:pt>
                <c:pt idx="1769">
                  <c:v>29.5</c:v>
                </c:pt>
                <c:pt idx="1770">
                  <c:v>29.516666666666687</c:v>
                </c:pt>
                <c:pt idx="1771">
                  <c:v>29.533333333333289</c:v>
                </c:pt>
                <c:pt idx="1772">
                  <c:v>29.55</c:v>
                </c:pt>
                <c:pt idx="1773">
                  <c:v>29.566666666666666</c:v>
                </c:pt>
                <c:pt idx="1774">
                  <c:v>29.583333333333272</c:v>
                </c:pt>
                <c:pt idx="1775">
                  <c:v>29.6</c:v>
                </c:pt>
                <c:pt idx="1776">
                  <c:v>29.616666666666688</c:v>
                </c:pt>
                <c:pt idx="1777">
                  <c:v>29.633333333333301</c:v>
                </c:pt>
                <c:pt idx="1778">
                  <c:v>29.65000000000002</c:v>
                </c:pt>
                <c:pt idx="1779">
                  <c:v>29.666666666666668</c:v>
                </c:pt>
                <c:pt idx="1780">
                  <c:v>29.683333333333284</c:v>
                </c:pt>
                <c:pt idx="1781">
                  <c:v>29.7</c:v>
                </c:pt>
                <c:pt idx="1782">
                  <c:v>29.716666666666665</c:v>
                </c:pt>
                <c:pt idx="1783">
                  <c:v>29.733333333333285</c:v>
                </c:pt>
                <c:pt idx="1784">
                  <c:v>29.75</c:v>
                </c:pt>
                <c:pt idx="1785">
                  <c:v>29.766666666666666</c:v>
                </c:pt>
                <c:pt idx="1786">
                  <c:v>29.783333333333275</c:v>
                </c:pt>
                <c:pt idx="1787">
                  <c:v>29.8</c:v>
                </c:pt>
                <c:pt idx="1788">
                  <c:v>29.816666666666688</c:v>
                </c:pt>
                <c:pt idx="1789">
                  <c:v>29.83333333333329</c:v>
                </c:pt>
                <c:pt idx="1790">
                  <c:v>29.85</c:v>
                </c:pt>
                <c:pt idx="1791">
                  <c:v>29.866666666666667</c:v>
                </c:pt>
                <c:pt idx="1792">
                  <c:v>29.883333333333276</c:v>
                </c:pt>
                <c:pt idx="1793">
                  <c:v>29.9</c:v>
                </c:pt>
                <c:pt idx="1794">
                  <c:v>29.916666666666668</c:v>
                </c:pt>
                <c:pt idx="1795">
                  <c:v>29.933333333333284</c:v>
                </c:pt>
                <c:pt idx="1796">
                  <c:v>29.95</c:v>
                </c:pt>
                <c:pt idx="1797">
                  <c:v>29.966666666666644</c:v>
                </c:pt>
                <c:pt idx="1798">
                  <c:v>29.983333333333267</c:v>
                </c:pt>
                <c:pt idx="1799">
                  <c:v>30</c:v>
                </c:pt>
                <c:pt idx="1800">
                  <c:v>30.016666666666687</c:v>
                </c:pt>
                <c:pt idx="1801">
                  <c:v>30.033333333333289</c:v>
                </c:pt>
                <c:pt idx="1802">
                  <c:v>30.05</c:v>
                </c:pt>
                <c:pt idx="1803">
                  <c:v>30.066666666666666</c:v>
                </c:pt>
                <c:pt idx="1804">
                  <c:v>30.083333333333272</c:v>
                </c:pt>
                <c:pt idx="1805">
                  <c:v>30.1</c:v>
                </c:pt>
                <c:pt idx="1806">
                  <c:v>30.116666666666688</c:v>
                </c:pt>
                <c:pt idx="1807">
                  <c:v>30.133333333333301</c:v>
                </c:pt>
                <c:pt idx="1808">
                  <c:v>30.15000000000002</c:v>
                </c:pt>
                <c:pt idx="1809">
                  <c:v>30.166666666666668</c:v>
                </c:pt>
                <c:pt idx="1810">
                  <c:v>30.183333333333284</c:v>
                </c:pt>
                <c:pt idx="1811">
                  <c:v>30.2</c:v>
                </c:pt>
                <c:pt idx="1812">
                  <c:v>30.216666666666665</c:v>
                </c:pt>
                <c:pt idx="1813">
                  <c:v>30.233333333333285</c:v>
                </c:pt>
                <c:pt idx="1814">
                  <c:v>30.25</c:v>
                </c:pt>
                <c:pt idx="1815">
                  <c:v>30.266666666666666</c:v>
                </c:pt>
                <c:pt idx="1816">
                  <c:v>30.283333333333275</c:v>
                </c:pt>
                <c:pt idx="1817">
                  <c:v>30.3</c:v>
                </c:pt>
                <c:pt idx="1818">
                  <c:v>30.316666666666688</c:v>
                </c:pt>
                <c:pt idx="1819">
                  <c:v>30.33333333333329</c:v>
                </c:pt>
                <c:pt idx="1820">
                  <c:v>30.35</c:v>
                </c:pt>
                <c:pt idx="1821">
                  <c:v>30.366666666666667</c:v>
                </c:pt>
                <c:pt idx="1822">
                  <c:v>30.383333333333276</c:v>
                </c:pt>
                <c:pt idx="1823">
                  <c:v>30.4</c:v>
                </c:pt>
                <c:pt idx="1824">
                  <c:v>30.416666666666668</c:v>
                </c:pt>
                <c:pt idx="1825">
                  <c:v>30.433333333333284</c:v>
                </c:pt>
                <c:pt idx="1826">
                  <c:v>30.45</c:v>
                </c:pt>
                <c:pt idx="1827">
                  <c:v>30.466666666666644</c:v>
                </c:pt>
                <c:pt idx="1828">
                  <c:v>30.483333333333267</c:v>
                </c:pt>
                <c:pt idx="1829">
                  <c:v>30.5</c:v>
                </c:pt>
                <c:pt idx="1830">
                  <c:v>30.516666666666687</c:v>
                </c:pt>
                <c:pt idx="1831">
                  <c:v>30.533333333333289</c:v>
                </c:pt>
                <c:pt idx="1832">
                  <c:v>30.55</c:v>
                </c:pt>
                <c:pt idx="1833">
                  <c:v>30.566666666666666</c:v>
                </c:pt>
                <c:pt idx="1834">
                  <c:v>30.583333333333272</c:v>
                </c:pt>
                <c:pt idx="1835">
                  <c:v>30.6</c:v>
                </c:pt>
                <c:pt idx="1836">
                  <c:v>30.616666666666688</c:v>
                </c:pt>
                <c:pt idx="1837">
                  <c:v>30.633333333333301</c:v>
                </c:pt>
                <c:pt idx="1838">
                  <c:v>30.65000000000002</c:v>
                </c:pt>
                <c:pt idx="1839">
                  <c:v>30.666666666666668</c:v>
                </c:pt>
                <c:pt idx="1840">
                  <c:v>30.683333333333284</c:v>
                </c:pt>
                <c:pt idx="1841">
                  <c:v>30.7</c:v>
                </c:pt>
                <c:pt idx="1842">
                  <c:v>30.716666666666665</c:v>
                </c:pt>
                <c:pt idx="1843">
                  <c:v>30.733333333333285</c:v>
                </c:pt>
                <c:pt idx="1844">
                  <c:v>30.75</c:v>
                </c:pt>
                <c:pt idx="1845">
                  <c:v>30.766666666666666</c:v>
                </c:pt>
                <c:pt idx="1846">
                  <c:v>30.783333333333275</c:v>
                </c:pt>
                <c:pt idx="1847">
                  <c:v>30.8</c:v>
                </c:pt>
                <c:pt idx="1848">
                  <c:v>30.816666666666688</c:v>
                </c:pt>
                <c:pt idx="1849">
                  <c:v>30.83333333333329</c:v>
                </c:pt>
                <c:pt idx="1850">
                  <c:v>30.85</c:v>
                </c:pt>
                <c:pt idx="1851">
                  <c:v>30.866666666666667</c:v>
                </c:pt>
                <c:pt idx="1852">
                  <c:v>30.883333333333276</c:v>
                </c:pt>
                <c:pt idx="1853">
                  <c:v>30.9</c:v>
                </c:pt>
                <c:pt idx="1854">
                  <c:v>30.916666666666668</c:v>
                </c:pt>
                <c:pt idx="1855">
                  <c:v>30.933333333333284</c:v>
                </c:pt>
                <c:pt idx="1856">
                  <c:v>30.95</c:v>
                </c:pt>
                <c:pt idx="1857">
                  <c:v>30.966666666666644</c:v>
                </c:pt>
                <c:pt idx="1858">
                  <c:v>30.983333333333267</c:v>
                </c:pt>
                <c:pt idx="1859">
                  <c:v>31</c:v>
                </c:pt>
                <c:pt idx="1860">
                  <c:v>31.016666666666687</c:v>
                </c:pt>
                <c:pt idx="1861">
                  <c:v>31.033333333333289</c:v>
                </c:pt>
                <c:pt idx="1862">
                  <c:v>31.05</c:v>
                </c:pt>
                <c:pt idx="1863">
                  <c:v>31.066666666666666</c:v>
                </c:pt>
                <c:pt idx="1864">
                  <c:v>31.083333333333272</c:v>
                </c:pt>
                <c:pt idx="1865">
                  <c:v>31.1</c:v>
                </c:pt>
                <c:pt idx="1866">
                  <c:v>31.116666666666688</c:v>
                </c:pt>
                <c:pt idx="1867">
                  <c:v>31.133333333333301</c:v>
                </c:pt>
                <c:pt idx="1868">
                  <c:v>31.15000000000002</c:v>
                </c:pt>
                <c:pt idx="1869">
                  <c:v>31.166666666666668</c:v>
                </c:pt>
                <c:pt idx="1870">
                  <c:v>31.183333333333284</c:v>
                </c:pt>
                <c:pt idx="1871">
                  <c:v>31.2</c:v>
                </c:pt>
                <c:pt idx="1872">
                  <c:v>31.216666666666665</c:v>
                </c:pt>
                <c:pt idx="1873">
                  <c:v>31.233333333333285</c:v>
                </c:pt>
                <c:pt idx="1874">
                  <c:v>31.25</c:v>
                </c:pt>
                <c:pt idx="1875">
                  <c:v>31.266666666666666</c:v>
                </c:pt>
                <c:pt idx="1876">
                  <c:v>31.283333333333275</c:v>
                </c:pt>
                <c:pt idx="1877">
                  <c:v>31.3</c:v>
                </c:pt>
                <c:pt idx="1878">
                  <c:v>31.316666666666688</c:v>
                </c:pt>
                <c:pt idx="1879">
                  <c:v>31.33333333333329</c:v>
                </c:pt>
                <c:pt idx="1880">
                  <c:v>31.35</c:v>
                </c:pt>
                <c:pt idx="1881">
                  <c:v>31.366666666666667</c:v>
                </c:pt>
                <c:pt idx="1882">
                  <c:v>31.383333333333276</c:v>
                </c:pt>
                <c:pt idx="1883">
                  <c:v>31.4</c:v>
                </c:pt>
                <c:pt idx="1884">
                  <c:v>31.416666666666668</c:v>
                </c:pt>
                <c:pt idx="1885">
                  <c:v>31.433333333333284</c:v>
                </c:pt>
                <c:pt idx="1886">
                  <c:v>31.45</c:v>
                </c:pt>
                <c:pt idx="1887">
                  <c:v>31.466666666666644</c:v>
                </c:pt>
                <c:pt idx="1888">
                  <c:v>31.483333333333267</c:v>
                </c:pt>
                <c:pt idx="1889">
                  <c:v>31.5</c:v>
                </c:pt>
                <c:pt idx="1890">
                  <c:v>31.516666666666687</c:v>
                </c:pt>
                <c:pt idx="1891">
                  <c:v>31.533333333333289</c:v>
                </c:pt>
                <c:pt idx="1892">
                  <c:v>31.55</c:v>
                </c:pt>
                <c:pt idx="1893">
                  <c:v>31.566666666666666</c:v>
                </c:pt>
                <c:pt idx="1894">
                  <c:v>31.583333333333272</c:v>
                </c:pt>
                <c:pt idx="1895">
                  <c:v>31.6</c:v>
                </c:pt>
                <c:pt idx="1896">
                  <c:v>31.616666666666688</c:v>
                </c:pt>
                <c:pt idx="1897">
                  <c:v>31.633333333333301</c:v>
                </c:pt>
                <c:pt idx="1898">
                  <c:v>31.65000000000002</c:v>
                </c:pt>
                <c:pt idx="1899">
                  <c:v>31.666666666666668</c:v>
                </c:pt>
                <c:pt idx="1900">
                  <c:v>31.683333333333284</c:v>
                </c:pt>
                <c:pt idx="1901">
                  <c:v>31.7</c:v>
                </c:pt>
                <c:pt idx="1902">
                  <c:v>31.716666666666665</c:v>
                </c:pt>
                <c:pt idx="1903">
                  <c:v>31.733333333333285</c:v>
                </c:pt>
                <c:pt idx="1904">
                  <c:v>31.75</c:v>
                </c:pt>
                <c:pt idx="1905">
                  <c:v>31.766666666666666</c:v>
                </c:pt>
                <c:pt idx="1906">
                  <c:v>31.783333333333275</c:v>
                </c:pt>
                <c:pt idx="1907">
                  <c:v>31.8</c:v>
                </c:pt>
                <c:pt idx="1908">
                  <c:v>31.816666666666688</c:v>
                </c:pt>
                <c:pt idx="1909">
                  <c:v>31.83333333333329</c:v>
                </c:pt>
                <c:pt idx="1910">
                  <c:v>31.85</c:v>
                </c:pt>
                <c:pt idx="1911">
                  <c:v>31.866666666666667</c:v>
                </c:pt>
                <c:pt idx="1912">
                  <c:v>31.883333333333276</c:v>
                </c:pt>
                <c:pt idx="1913">
                  <c:v>31.9</c:v>
                </c:pt>
                <c:pt idx="1914">
                  <c:v>31.916666666666668</c:v>
                </c:pt>
                <c:pt idx="1915">
                  <c:v>31.933333333333284</c:v>
                </c:pt>
                <c:pt idx="1916">
                  <c:v>31.95</c:v>
                </c:pt>
                <c:pt idx="1917">
                  <c:v>31.966666666666644</c:v>
                </c:pt>
                <c:pt idx="1918">
                  <c:v>31.983333333333267</c:v>
                </c:pt>
                <c:pt idx="1919">
                  <c:v>32</c:v>
                </c:pt>
                <c:pt idx="1920">
                  <c:v>32.016666666666545</c:v>
                </c:pt>
                <c:pt idx="1921">
                  <c:v>32.033333333333331</c:v>
                </c:pt>
                <c:pt idx="1922">
                  <c:v>32.050000000000004</c:v>
                </c:pt>
                <c:pt idx="1923">
                  <c:v>32.066666666666578</c:v>
                </c:pt>
                <c:pt idx="1924">
                  <c:v>32.083333333333336</c:v>
                </c:pt>
                <c:pt idx="1925">
                  <c:v>32.1</c:v>
                </c:pt>
                <c:pt idx="1926">
                  <c:v>32.116666666666546</c:v>
                </c:pt>
                <c:pt idx="1927">
                  <c:v>32.133333333333333</c:v>
                </c:pt>
                <c:pt idx="1928">
                  <c:v>32.15</c:v>
                </c:pt>
                <c:pt idx="1929">
                  <c:v>32.166666666666579</c:v>
                </c:pt>
                <c:pt idx="1930">
                  <c:v>32.18333333333333</c:v>
                </c:pt>
                <c:pt idx="1931">
                  <c:v>32.200000000000003</c:v>
                </c:pt>
                <c:pt idx="1932">
                  <c:v>32.216666666666562</c:v>
                </c:pt>
                <c:pt idx="1933">
                  <c:v>32.233333333333363</c:v>
                </c:pt>
                <c:pt idx="1934">
                  <c:v>32.25</c:v>
                </c:pt>
                <c:pt idx="1935">
                  <c:v>32.266666666666588</c:v>
                </c:pt>
                <c:pt idx="1936">
                  <c:v>32.283333333333331</c:v>
                </c:pt>
                <c:pt idx="1937">
                  <c:v>32.300000000000004</c:v>
                </c:pt>
                <c:pt idx="1938">
                  <c:v>32.316666666666535</c:v>
                </c:pt>
                <c:pt idx="1939">
                  <c:v>32.333333333333336</c:v>
                </c:pt>
                <c:pt idx="1940">
                  <c:v>32.35</c:v>
                </c:pt>
                <c:pt idx="1941">
                  <c:v>32.366666666666546</c:v>
                </c:pt>
                <c:pt idx="1942">
                  <c:v>32.383333333333326</c:v>
                </c:pt>
                <c:pt idx="1943">
                  <c:v>32.4</c:v>
                </c:pt>
                <c:pt idx="1944">
                  <c:v>32.416666666666536</c:v>
                </c:pt>
                <c:pt idx="1945">
                  <c:v>32.43333333333333</c:v>
                </c:pt>
                <c:pt idx="1946">
                  <c:v>32.450000000000003</c:v>
                </c:pt>
                <c:pt idx="1947">
                  <c:v>32.466666666666562</c:v>
                </c:pt>
                <c:pt idx="1948">
                  <c:v>32.483333333333334</c:v>
                </c:pt>
                <c:pt idx="1949">
                  <c:v>32.5</c:v>
                </c:pt>
                <c:pt idx="1950">
                  <c:v>32.516666666666545</c:v>
                </c:pt>
                <c:pt idx="1951">
                  <c:v>32.533333333333331</c:v>
                </c:pt>
                <c:pt idx="1952">
                  <c:v>32.550000000000004</c:v>
                </c:pt>
                <c:pt idx="1953">
                  <c:v>32.566666666666578</c:v>
                </c:pt>
                <c:pt idx="1954">
                  <c:v>32.583333333333336</c:v>
                </c:pt>
                <c:pt idx="1955">
                  <c:v>32.6</c:v>
                </c:pt>
                <c:pt idx="1956">
                  <c:v>32.616666666666546</c:v>
                </c:pt>
                <c:pt idx="1957">
                  <c:v>32.633333333333333</c:v>
                </c:pt>
                <c:pt idx="1958">
                  <c:v>32.65</c:v>
                </c:pt>
                <c:pt idx="1959">
                  <c:v>32.666666666666579</c:v>
                </c:pt>
                <c:pt idx="1960">
                  <c:v>32.68333333333333</c:v>
                </c:pt>
                <c:pt idx="1961">
                  <c:v>32.700000000000003</c:v>
                </c:pt>
                <c:pt idx="1962">
                  <c:v>32.716666666666562</c:v>
                </c:pt>
                <c:pt idx="1963">
                  <c:v>32.733333333333363</c:v>
                </c:pt>
                <c:pt idx="1964">
                  <c:v>32.75</c:v>
                </c:pt>
                <c:pt idx="1965">
                  <c:v>32.766666666666588</c:v>
                </c:pt>
                <c:pt idx="1966">
                  <c:v>32.783333333333331</c:v>
                </c:pt>
                <c:pt idx="1967">
                  <c:v>32.800000000000004</c:v>
                </c:pt>
                <c:pt idx="1968">
                  <c:v>32.816666666666535</c:v>
                </c:pt>
                <c:pt idx="1969">
                  <c:v>32.833333333333336</c:v>
                </c:pt>
                <c:pt idx="1970">
                  <c:v>32.85</c:v>
                </c:pt>
                <c:pt idx="1971">
                  <c:v>32.866666666666546</c:v>
                </c:pt>
                <c:pt idx="1972">
                  <c:v>32.883333333333326</c:v>
                </c:pt>
                <c:pt idx="1973">
                  <c:v>32.9</c:v>
                </c:pt>
                <c:pt idx="1974">
                  <c:v>32.916666666666536</c:v>
                </c:pt>
                <c:pt idx="1975">
                  <c:v>32.93333333333333</c:v>
                </c:pt>
                <c:pt idx="1976">
                  <c:v>32.950000000000003</c:v>
                </c:pt>
                <c:pt idx="1977">
                  <c:v>32.966666666666562</c:v>
                </c:pt>
                <c:pt idx="1978">
                  <c:v>32.983333333333334</c:v>
                </c:pt>
                <c:pt idx="1979">
                  <c:v>33</c:v>
                </c:pt>
                <c:pt idx="1980">
                  <c:v>33.016666666666545</c:v>
                </c:pt>
                <c:pt idx="1981">
                  <c:v>33.033333333333331</c:v>
                </c:pt>
                <c:pt idx="1982">
                  <c:v>33.050000000000004</c:v>
                </c:pt>
                <c:pt idx="1983">
                  <c:v>33.066666666666578</c:v>
                </c:pt>
                <c:pt idx="1984">
                  <c:v>33.083333333333336</c:v>
                </c:pt>
                <c:pt idx="1985">
                  <c:v>33.1</c:v>
                </c:pt>
                <c:pt idx="1986">
                  <c:v>33.116666666666546</c:v>
                </c:pt>
                <c:pt idx="1987">
                  <c:v>33.133333333333333</c:v>
                </c:pt>
                <c:pt idx="1988">
                  <c:v>33.15</c:v>
                </c:pt>
                <c:pt idx="1989">
                  <c:v>33.166666666666579</c:v>
                </c:pt>
                <c:pt idx="1990">
                  <c:v>33.18333333333333</c:v>
                </c:pt>
                <c:pt idx="1991">
                  <c:v>33.200000000000003</c:v>
                </c:pt>
                <c:pt idx="1992">
                  <c:v>33.216666666666562</c:v>
                </c:pt>
                <c:pt idx="1993">
                  <c:v>33.233333333333363</c:v>
                </c:pt>
                <c:pt idx="1994">
                  <c:v>33.25</c:v>
                </c:pt>
                <c:pt idx="1995">
                  <c:v>33.266666666666588</c:v>
                </c:pt>
                <c:pt idx="1996">
                  <c:v>33.283333333333331</c:v>
                </c:pt>
                <c:pt idx="1997">
                  <c:v>33.300000000000004</c:v>
                </c:pt>
                <c:pt idx="1998">
                  <c:v>33.316666666666535</c:v>
                </c:pt>
                <c:pt idx="1999">
                  <c:v>33.333333333333336</c:v>
                </c:pt>
                <c:pt idx="2000">
                  <c:v>33.35</c:v>
                </c:pt>
                <c:pt idx="2001">
                  <c:v>33.366666666666546</c:v>
                </c:pt>
                <c:pt idx="2002">
                  <c:v>33.383333333333326</c:v>
                </c:pt>
                <c:pt idx="2003">
                  <c:v>33.4</c:v>
                </c:pt>
                <c:pt idx="2004">
                  <c:v>33.416666666666536</c:v>
                </c:pt>
                <c:pt idx="2005">
                  <c:v>33.43333333333333</c:v>
                </c:pt>
                <c:pt idx="2006">
                  <c:v>33.450000000000003</c:v>
                </c:pt>
                <c:pt idx="2007">
                  <c:v>33.466666666666562</c:v>
                </c:pt>
                <c:pt idx="2008">
                  <c:v>33.483333333333334</c:v>
                </c:pt>
                <c:pt idx="2009">
                  <c:v>33.5</c:v>
                </c:pt>
                <c:pt idx="2010">
                  <c:v>33.516666666666545</c:v>
                </c:pt>
                <c:pt idx="2011">
                  <c:v>33.533333333333331</c:v>
                </c:pt>
                <c:pt idx="2012">
                  <c:v>33.550000000000004</c:v>
                </c:pt>
                <c:pt idx="2013">
                  <c:v>33.566666666666578</c:v>
                </c:pt>
                <c:pt idx="2014">
                  <c:v>33.583333333333336</c:v>
                </c:pt>
                <c:pt idx="2015">
                  <c:v>33.6</c:v>
                </c:pt>
                <c:pt idx="2016">
                  <c:v>33.616666666666546</c:v>
                </c:pt>
                <c:pt idx="2017">
                  <c:v>33.633333333333333</c:v>
                </c:pt>
                <c:pt idx="2018">
                  <c:v>33.65</c:v>
                </c:pt>
                <c:pt idx="2019">
                  <c:v>33.666666666666579</c:v>
                </c:pt>
                <c:pt idx="2020">
                  <c:v>33.68333333333333</c:v>
                </c:pt>
                <c:pt idx="2021">
                  <c:v>33.700000000000003</c:v>
                </c:pt>
                <c:pt idx="2022">
                  <c:v>33.716666666666562</c:v>
                </c:pt>
                <c:pt idx="2023">
                  <c:v>33.733333333333363</c:v>
                </c:pt>
                <c:pt idx="2024">
                  <c:v>33.75</c:v>
                </c:pt>
                <c:pt idx="2025">
                  <c:v>33.766666666666588</c:v>
                </c:pt>
                <c:pt idx="2026">
                  <c:v>33.783333333333331</c:v>
                </c:pt>
                <c:pt idx="2027">
                  <c:v>33.800000000000004</c:v>
                </c:pt>
                <c:pt idx="2028">
                  <c:v>33.816666666666535</c:v>
                </c:pt>
                <c:pt idx="2029">
                  <c:v>33.833333333333336</c:v>
                </c:pt>
                <c:pt idx="2030">
                  <c:v>33.85</c:v>
                </c:pt>
                <c:pt idx="2031">
                  <c:v>33.866666666666546</c:v>
                </c:pt>
                <c:pt idx="2032">
                  <c:v>33.883333333333326</c:v>
                </c:pt>
                <c:pt idx="2033">
                  <c:v>33.9</c:v>
                </c:pt>
                <c:pt idx="2034">
                  <c:v>33.916666666666536</c:v>
                </c:pt>
                <c:pt idx="2035">
                  <c:v>33.93333333333333</c:v>
                </c:pt>
                <c:pt idx="2036">
                  <c:v>33.950000000000003</c:v>
                </c:pt>
                <c:pt idx="2037">
                  <c:v>33.966666666666562</c:v>
                </c:pt>
                <c:pt idx="2038">
                  <c:v>33.983333333333334</c:v>
                </c:pt>
                <c:pt idx="2039">
                  <c:v>34</c:v>
                </c:pt>
                <c:pt idx="2040">
                  <c:v>34.016666666666545</c:v>
                </c:pt>
                <c:pt idx="2041">
                  <c:v>34.033333333333331</c:v>
                </c:pt>
                <c:pt idx="2042">
                  <c:v>34.050000000000004</c:v>
                </c:pt>
                <c:pt idx="2043">
                  <c:v>34.066666666666578</c:v>
                </c:pt>
                <c:pt idx="2044">
                  <c:v>34.083333333333336</c:v>
                </c:pt>
                <c:pt idx="2045">
                  <c:v>34.1</c:v>
                </c:pt>
                <c:pt idx="2046">
                  <c:v>34.116666666666546</c:v>
                </c:pt>
                <c:pt idx="2047">
                  <c:v>34.133333333333333</c:v>
                </c:pt>
                <c:pt idx="2048">
                  <c:v>34.15</c:v>
                </c:pt>
                <c:pt idx="2049">
                  <c:v>34.166666666666579</c:v>
                </c:pt>
                <c:pt idx="2050">
                  <c:v>34.18333333333333</c:v>
                </c:pt>
                <c:pt idx="2051">
                  <c:v>34.200000000000003</c:v>
                </c:pt>
                <c:pt idx="2052">
                  <c:v>34.216666666666562</c:v>
                </c:pt>
                <c:pt idx="2053">
                  <c:v>34.233333333333363</c:v>
                </c:pt>
                <c:pt idx="2054">
                  <c:v>34.25</c:v>
                </c:pt>
                <c:pt idx="2055">
                  <c:v>34.266666666666588</c:v>
                </c:pt>
                <c:pt idx="2056">
                  <c:v>34.283333333333331</c:v>
                </c:pt>
                <c:pt idx="2057">
                  <c:v>34.300000000000004</c:v>
                </c:pt>
                <c:pt idx="2058">
                  <c:v>34.316666666666535</c:v>
                </c:pt>
                <c:pt idx="2059">
                  <c:v>34.333333333333336</c:v>
                </c:pt>
                <c:pt idx="2060">
                  <c:v>34.35</c:v>
                </c:pt>
                <c:pt idx="2061">
                  <c:v>34.366666666666546</c:v>
                </c:pt>
                <c:pt idx="2062">
                  <c:v>34.383333333333326</c:v>
                </c:pt>
                <c:pt idx="2063">
                  <c:v>34.4</c:v>
                </c:pt>
                <c:pt idx="2064">
                  <c:v>34.416666666666536</c:v>
                </c:pt>
                <c:pt idx="2065">
                  <c:v>34.43333333333333</c:v>
                </c:pt>
                <c:pt idx="2066">
                  <c:v>34.450000000000003</c:v>
                </c:pt>
                <c:pt idx="2067">
                  <c:v>34.466666666666562</c:v>
                </c:pt>
                <c:pt idx="2068">
                  <c:v>34.483333333333334</c:v>
                </c:pt>
                <c:pt idx="2069">
                  <c:v>34.5</c:v>
                </c:pt>
                <c:pt idx="2070">
                  <c:v>34.516666666666545</c:v>
                </c:pt>
                <c:pt idx="2071">
                  <c:v>34.533333333333331</c:v>
                </c:pt>
                <c:pt idx="2072">
                  <c:v>34.550000000000004</c:v>
                </c:pt>
                <c:pt idx="2073">
                  <c:v>34.566666666666578</c:v>
                </c:pt>
                <c:pt idx="2074">
                  <c:v>34.583333333333336</c:v>
                </c:pt>
                <c:pt idx="2075">
                  <c:v>34.6</c:v>
                </c:pt>
                <c:pt idx="2076">
                  <c:v>34.616666666666546</c:v>
                </c:pt>
                <c:pt idx="2077">
                  <c:v>34.633333333333333</c:v>
                </c:pt>
                <c:pt idx="2078">
                  <c:v>34.65</c:v>
                </c:pt>
                <c:pt idx="2079">
                  <c:v>34.666666666666579</c:v>
                </c:pt>
                <c:pt idx="2080">
                  <c:v>34.68333333333333</c:v>
                </c:pt>
                <c:pt idx="2081">
                  <c:v>34.700000000000003</c:v>
                </c:pt>
                <c:pt idx="2082">
                  <c:v>34.716666666666562</c:v>
                </c:pt>
                <c:pt idx="2083">
                  <c:v>34.733333333333363</c:v>
                </c:pt>
                <c:pt idx="2084">
                  <c:v>34.75</c:v>
                </c:pt>
                <c:pt idx="2085">
                  <c:v>34.766666666666588</c:v>
                </c:pt>
                <c:pt idx="2086">
                  <c:v>34.783333333333331</c:v>
                </c:pt>
                <c:pt idx="2087">
                  <c:v>34.800000000000004</c:v>
                </c:pt>
                <c:pt idx="2088">
                  <c:v>34.816666666666535</c:v>
                </c:pt>
                <c:pt idx="2089">
                  <c:v>34.833333333333336</c:v>
                </c:pt>
                <c:pt idx="2090">
                  <c:v>34.85</c:v>
                </c:pt>
                <c:pt idx="2091">
                  <c:v>34.866666666666546</c:v>
                </c:pt>
                <c:pt idx="2092">
                  <c:v>34.883333333333326</c:v>
                </c:pt>
                <c:pt idx="2093">
                  <c:v>34.9</c:v>
                </c:pt>
                <c:pt idx="2094">
                  <c:v>34.916666666666536</c:v>
                </c:pt>
                <c:pt idx="2095">
                  <c:v>34.93333333333333</c:v>
                </c:pt>
                <c:pt idx="2096">
                  <c:v>34.950000000000003</c:v>
                </c:pt>
                <c:pt idx="2097">
                  <c:v>34.966666666666562</c:v>
                </c:pt>
                <c:pt idx="2098">
                  <c:v>34.983333333333334</c:v>
                </c:pt>
                <c:pt idx="2099">
                  <c:v>35</c:v>
                </c:pt>
                <c:pt idx="2100">
                  <c:v>35.016666666666545</c:v>
                </c:pt>
                <c:pt idx="2101">
                  <c:v>35.033333333333331</c:v>
                </c:pt>
                <c:pt idx="2102">
                  <c:v>35.050000000000004</c:v>
                </c:pt>
                <c:pt idx="2103">
                  <c:v>35.066666666666578</c:v>
                </c:pt>
                <c:pt idx="2104">
                  <c:v>35.083333333333336</c:v>
                </c:pt>
                <c:pt idx="2105">
                  <c:v>35.1</c:v>
                </c:pt>
                <c:pt idx="2106">
                  <c:v>35.116666666666546</c:v>
                </c:pt>
                <c:pt idx="2107">
                  <c:v>35.133333333333333</c:v>
                </c:pt>
                <c:pt idx="2108">
                  <c:v>35.15</c:v>
                </c:pt>
                <c:pt idx="2109">
                  <c:v>35.166666666666579</c:v>
                </c:pt>
                <c:pt idx="2110">
                  <c:v>35.18333333333333</c:v>
                </c:pt>
                <c:pt idx="2111">
                  <c:v>35.200000000000003</c:v>
                </c:pt>
                <c:pt idx="2112">
                  <c:v>35.216666666666562</c:v>
                </c:pt>
                <c:pt idx="2113">
                  <c:v>35.233333333333363</c:v>
                </c:pt>
                <c:pt idx="2114">
                  <c:v>35.25</c:v>
                </c:pt>
                <c:pt idx="2115">
                  <c:v>35.266666666666588</c:v>
                </c:pt>
                <c:pt idx="2116">
                  <c:v>35.283333333333331</c:v>
                </c:pt>
                <c:pt idx="2117">
                  <c:v>35.300000000000004</c:v>
                </c:pt>
                <c:pt idx="2118">
                  <c:v>35.316666666666535</c:v>
                </c:pt>
                <c:pt idx="2119">
                  <c:v>35.333333333333336</c:v>
                </c:pt>
                <c:pt idx="2120">
                  <c:v>35.35</c:v>
                </c:pt>
                <c:pt idx="2121">
                  <c:v>35.366666666666546</c:v>
                </c:pt>
                <c:pt idx="2122">
                  <c:v>35.383333333333326</c:v>
                </c:pt>
                <c:pt idx="2123">
                  <c:v>35.4</c:v>
                </c:pt>
                <c:pt idx="2124">
                  <c:v>35.416666666666536</c:v>
                </c:pt>
                <c:pt idx="2125">
                  <c:v>35.43333333333333</c:v>
                </c:pt>
                <c:pt idx="2126">
                  <c:v>35.450000000000003</c:v>
                </c:pt>
                <c:pt idx="2127">
                  <c:v>35.466666666666562</c:v>
                </c:pt>
                <c:pt idx="2128">
                  <c:v>35.483333333333334</c:v>
                </c:pt>
                <c:pt idx="2129">
                  <c:v>35.5</c:v>
                </c:pt>
                <c:pt idx="2130">
                  <c:v>35.516666666666545</c:v>
                </c:pt>
                <c:pt idx="2131">
                  <c:v>35.533333333333331</c:v>
                </c:pt>
                <c:pt idx="2132">
                  <c:v>35.550000000000004</c:v>
                </c:pt>
                <c:pt idx="2133">
                  <c:v>35.566666666666578</c:v>
                </c:pt>
                <c:pt idx="2134">
                  <c:v>35.583333333333336</c:v>
                </c:pt>
                <c:pt idx="2135">
                  <c:v>35.6</c:v>
                </c:pt>
                <c:pt idx="2136">
                  <c:v>35.616666666666546</c:v>
                </c:pt>
                <c:pt idx="2137">
                  <c:v>35.633333333333333</c:v>
                </c:pt>
                <c:pt idx="2138">
                  <c:v>35.65</c:v>
                </c:pt>
                <c:pt idx="2139">
                  <c:v>35.666666666666579</c:v>
                </c:pt>
                <c:pt idx="2140">
                  <c:v>35.68333333333333</c:v>
                </c:pt>
                <c:pt idx="2141">
                  <c:v>35.700000000000003</c:v>
                </c:pt>
                <c:pt idx="2142">
                  <c:v>35.716666666666562</c:v>
                </c:pt>
                <c:pt idx="2143">
                  <c:v>35.733333333333363</c:v>
                </c:pt>
                <c:pt idx="2144">
                  <c:v>35.75</c:v>
                </c:pt>
                <c:pt idx="2145">
                  <c:v>35.766666666666588</c:v>
                </c:pt>
                <c:pt idx="2146">
                  <c:v>35.783333333333331</c:v>
                </c:pt>
                <c:pt idx="2147">
                  <c:v>35.800000000000004</c:v>
                </c:pt>
                <c:pt idx="2148">
                  <c:v>35.816666666666535</c:v>
                </c:pt>
                <c:pt idx="2149">
                  <c:v>35.833333333333336</c:v>
                </c:pt>
                <c:pt idx="2150">
                  <c:v>35.85</c:v>
                </c:pt>
                <c:pt idx="2151">
                  <c:v>35.866666666666546</c:v>
                </c:pt>
                <c:pt idx="2152">
                  <c:v>35.883333333333326</c:v>
                </c:pt>
                <c:pt idx="2153">
                  <c:v>35.9</c:v>
                </c:pt>
                <c:pt idx="2154">
                  <c:v>35.916666666666536</c:v>
                </c:pt>
                <c:pt idx="2155">
                  <c:v>35.93333333333333</c:v>
                </c:pt>
                <c:pt idx="2156">
                  <c:v>35.950000000000003</c:v>
                </c:pt>
                <c:pt idx="2157">
                  <c:v>35.966666666666562</c:v>
                </c:pt>
                <c:pt idx="2158">
                  <c:v>35.983333333333334</c:v>
                </c:pt>
                <c:pt idx="2159">
                  <c:v>36</c:v>
                </c:pt>
                <c:pt idx="2160">
                  <c:v>36.016666666666545</c:v>
                </c:pt>
                <c:pt idx="2161">
                  <c:v>36.033333333333331</c:v>
                </c:pt>
                <c:pt idx="2162">
                  <c:v>36.050000000000004</c:v>
                </c:pt>
                <c:pt idx="2163">
                  <c:v>36.066666666666578</c:v>
                </c:pt>
                <c:pt idx="2164">
                  <c:v>36.083333333333336</c:v>
                </c:pt>
                <c:pt idx="2165">
                  <c:v>36.1</c:v>
                </c:pt>
                <c:pt idx="2166">
                  <c:v>36.116666666666546</c:v>
                </c:pt>
                <c:pt idx="2167">
                  <c:v>36.133333333333333</c:v>
                </c:pt>
                <c:pt idx="2168">
                  <c:v>36.15</c:v>
                </c:pt>
                <c:pt idx="2169">
                  <c:v>36.166666666666579</c:v>
                </c:pt>
                <c:pt idx="2170">
                  <c:v>36.18333333333333</c:v>
                </c:pt>
                <c:pt idx="2171">
                  <c:v>36.200000000000003</c:v>
                </c:pt>
                <c:pt idx="2172">
                  <c:v>36.216666666666562</c:v>
                </c:pt>
                <c:pt idx="2173">
                  <c:v>36.233333333333363</c:v>
                </c:pt>
                <c:pt idx="2174">
                  <c:v>36.25</c:v>
                </c:pt>
                <c:pt idx="2175">
                  <c:v>36.266666666666588</c:v>
                </c:pt>
                <c:pt idx="2176">
                  <c:v>36.283333333333331</c:v>
                </c:pt>
                <c:pt idx="2177">
                  <c:v>36.300000000000004</c:v>
                </c:pt>
                <c:pt idx="2178">
                  <c:v>36.316666666666535</c:v>
                </c:pt>
                <c:pt idx="2179">
                  <c:v>36.333333333333336</c:v>
                </c:pt>
                <c:pt idx="2180">
                  <c:v>36.35</c:v>
                </c:pt>
                <c:pt idx="2181">
                  <c:v>36.366666666666546</c:v>
                </c:pt>
                <c:pt idx="2182">
                  <c:v>36.383333333333326</c:v>
                </c:pt>
                <c:pt idx="2183">
                  <c:v>36.4</c:v>
                </c:pt>
                <c:pt idx="2184">
                  <c:v>36.416666666666536</c:v>
                </c:pt>
                <c:pt idx="2185">
                  <c:v>36.43333333333333</c:v>
                </c:pt>
                <c:pt idx="2186">
                  <c:v>36.450000000000003</c:v>
                </c:pt>
                <c:pt idx="2187">
                  <c:v>36.466666666666562</c:v>
                </c:pt>
                <c:pt idx="2188">
                  <c:v>36.483333333333334</c:v>
                </c:pt>
                <c:pt idx="2189">
                  <c:v>36.5</c:v>
                </c:pt>
                <c:pt idx="2190">
                  <c:v>36.516666666666545</c:v>
                </c:pt>
                <c:pt idx="2191">
                  <c:v>36.533333333333331</c:v>
                </c:pt>
                <c:pt idx="2192">
                  <c:v>36.550000000000004</c:v>
                </c:pt>
                <c:pt idx="2193">
                  <c:v>36.566666666666578</c:v>
                </c:pt>
                <c:pt idx="2194">
                  <c:v>36.583333333333336</c:v>
                </c:pt>
                <c:pt idx="2195">
                  <c:v>36.6</c:v>
                </c:pt>
                <c:pt idx="2196">
                  <c:v>36.616666666666546</c:v>
                </c:pt>
                <c:pt idx="2197">
                  <c:v>36.633333333333333</c:v>
                </c:pt>
                <c:pt idx="2198">
                  <c:v>36.65</c:v>
                </c:pt>
                <c:pt idx="2199">
                  <c:v>36.666666666666579</c:v>
                </c:pt>
                <c:pt idx="2200">
                  <c:v>36.68333333333333</c:v>
                </c:pt>
                <c:pt idx="2201">
                  <c:v>36.700000000000003</c:v>
                </c:pt>
                <c:pt idx="2202">
                  <c:v>36.716666666666562</c:v>
                </c:pt>
                <c:pt idx="2203">
                  <c:v>36.733333333333363</c:v>
                </c:pt>
                <c:pt idx="2204">
                  <c:v>36.75</c:v>
                </c:pt>
                <c:pt idx="2205">
                  <c:v>36.766666666666588</c:v>
                </c:pt>
                <c:pt idx="2206">
                  <c:v>36.783333333333331</c:v>
                </c:pt>
                <c:pt idx="2207">
                  <c:v>36.800000000000004</c:v>
                </c:pt>
                <c:pt idx="2208">
                  <c:v>36.816666666666535</c:v>
                </c:pt>
                <c:pt idx="2209">
                  <c:v>36.833333333333336</c:v>
                </c:pt>
                <c:pt idx="2210">
                  <c:v>36.85</c:v>
                </c:pt>
                <c:pt idx="2211">
                  <c:v>36.866666666666546</c:v>
                </c:pt>
                <c:pt idx="2212">
                  <c:v>36.883333333333326</c:v>
                </c:pt>
                <c:pt idx="2213">
                  <c:v>36.9</c:v>
                </c:pt>
                <c:pt idx="2214">
                  <c:v>36.916666666666536</c:v>
                </c:pt>
                <c:pt idx="2215">
                  <c:v>36.93333333333333</c:v>
                </c:pt>
                <c:pt idx="2216">
                  <c:v>36.950000000000003</c:v>
                </c:pt>
                <c:pt idx="2217">
                  <c:v>36.966666666666562</c:v>
                </c:pt>
                <c:pt idx="2218">
                  <c:v>36.983333333333334</c:v>
                </c:pt>
                <c:pt idx="2219">
                  <c:v>37</c:v>
                </c:pt>
                <c:pt idx="2220">
                  <c:v>37.016666666666545</c:v>
                </c:pt>
                <c:pt idx="2221">
                  <c:v>37.033333333333331</c:v>
                </c:pt>
                <c:pt idx="2222">
                  <c:v>37.050000000000004</c:v>
                </c:pt>
                <c:pt idx="2223">
                  <c:v>37.066666666666578</c:v>
                </c:pt>
                <c:pt idx="2224">
                  <c:v>37.083333333333336</c:v>
                </c:pt>
                <c:pt idx="2225">
                  <c:v>37.1</c:v>
                </c:pt>
                <c:pt idx="2226">
                  <c:v>37.116666666666546</c:v>
                </c:pt>
                <c:pt idx="2227">
                  <c:v>37.133333333333333</c:v>
                </c:pt>
                <c:pt idx="2228">
                  <c:v>37.15</c:v>
                </c:pt>
                <c:pt idx="2229">
                  <c:v>37.166666666666579</c:v>
                </c:pt>
                <c:pt idx="2230">
                  <c:v>37.18333333333333</c:v>
                </c:pt>
                <c:pt idx="2231">
                  <c:v>37.200000000000003</c:v>
                </c:pt>
                <c:pt idx="2232">
                  <c:v>37.216666666666562</c:v>
                </c:pt>
                <c:pt idx="2233">
                  <c:v>37.233333333333363</c:v>
                </c:pt>
                <c:pt idx="2234">
                  <c:v>37.25</c:v>
                </c:pt>
                <c:pt idx="2235">
                  <c:v>37.266666666666588</c:v>
                </c:pt>
                <c:pt idx="2236">
                  <c:v>37.283333333333331</c:v>
                </c:pt>
                <c:pt idx="2237">
                  <c:v>37.300000000000004</c:v>
                </c:pt>
                <c:pt idx="2238">
                  <c:v>37.316666666666535</c:v>
                </c:pt>
                <c:pt idx="2239">
                  <c:v>37.333333333333336</c:v>
                </c:pt>
                <c:pt idx="2240">
                  <c:v>37.35</c:v>
                </c:pt>
                <c:pt idx="2241">
                  <c:v>37.366666666666546</c:v>
                </c:pt>
                <c:pt idx="2242">
                  <c:v>37.383333333333326</c:v>
                </c:pt>
                <c:pt idx="2243">
                  <c:v>37.4</c:v>
                </c:pt>
                <c:pt idx="2244">
                  <c:v>37.416666666666536</c:v>
                </c:pt>
                <c:pt idx="2245">
                  <c:v>37.43333333333333</c:v>
                </c:pt>
                <c:pt idx="2246">
                  <c:v>37.450000000000003</c:v>
                </c:pt>
                <c:pt idx="2247">
                  <c:v>37.466666666666562</c:v>
                </c:pt>
                <c:pt idx="2248">
                  <c:v>37.483333333333334</c:v>
                </c:pt>
                <c:pt idx="2249">
                  <c:v>37.5</c:v>
                </c:pt>
                <c:pt idx="2250">
                  <c:v>37.516666666666545</c:v>
                </c:pt>
                <c:pt idx="2251">
                  <c:v>37.533333333333331</c:v>
                </c:pt>
                <c:pt idx="2252">
                  <c:v>37.550000000000004</c:v>
                </c:pt>
                <c:pt idx="2253">
                  <c:v>37.566666666666578</c:v>
                </c:pt>
                <c:pt idx="2254">
                  <c:v>37.583333333333336</c:v>
                </c:pt>
                <c:pt idx="2255">
                  <c:v>37.6</c:v>
                </c:pt>
                <c:pt idx="2256">
                  <c:v>37.616666666666546</c:v>
                </c:pt>
                <c:pt idx="2257">
                  <c:v>37.633333333333333</c:v>
                </c:pt>
                <c:pt idx="2258">
                  <c:v>37.65</c:v>
                </c:pt>
                <c:pt idx="2259">
                  <c:v>37.666666666666579</c:v>
                </c:pt>
                <c:pt idx="2260">
                  <c:v>37.68333333333333</c:v>
                </c:pt>
                <c:pt idx="2261">
                  <c:v>37.700000000000003</c:v>
                </c:pt>
                <c:pt idx="2262">
                  <c:v>37.716666666666562</c:v>
                </c:pt>
                <c:pt idx="2263">
                  <c:v>37.733333333333363</c:v>
                </c:pt>
                <c:pt idx="2264">
                  <c:v>37.75</c:v>
                </c:pt>
                <c:pt idx="2265">
                  <c:v>37.766666666666588</c:v>
                </c:pt>
                <c:pt idx="2266">
                  <c:v>37.783333333333331</c:v>
                </c:pt>
                <c:pt idx="2267">
                  <c:v>37.800000000000004</c:v>
                </c:pt>
                <c:pt idx="2268">
                  <c:v>37.816666666666535</c:v>
                </c:pt>
                <c:pt idx="2269">
                  <c:v>37.833333333333336</c:v>
                </c:pt>
                <c:pt idx="2270">
                  <c:v>37.85</c:v>
                </c:pt>
                <c:pt idx="2271">
                  <c:v>37.866666666666546</c:v>
                </c:pt>
                <c:pt idx="2272">
                  <c:v>37.883333333333326</c:v>
                </c:pt>
                <c:pt idx="2273">
                  <c:v>37.9</c:v>
                </c:pt>
                <c:pt idx="2274">
                  <c:v>37.916666666666536</c:v>
                </c:pt>
                <c:pt idx="2275">
                  <c:v>37.93333333333333</c:v>
                </c:pt>
                <c:pt idx="2276">
                  <c:v>37.950000000000003</c:v>
                </c:pt>
                <c:pt idx="2277">
                  <c:v>37.966666666666562</c:v>
                </c:pt>
                <c:pt idx="2278">
                  <c:v>37.983333333333334</c:v>
                </c:pt>
                <c:pt idx="2279">
                  <c:v>38</c:v>
                </c:pt>
                <c:pt idx="2280">
                  <c:v>38.016666666666545</c:v>
                </c:pt>
                <c:pt idx="2281">
                  <c:v>38.033333333333331</c:v>
                </c:pt>
                <c:pt idx="2282">
                  <c:v>38.050000000000004</c:v>
                </c:pt>
                <c:pt idx="2283">
                  <c:v>38.066666666666578</c:v>
                </c:pt>
                <c:pt idx="2284">
                  <c:v>38.083333333333336</c:v>
                </c:pt>
                <c:pt idx="2285">
                  <c:v>38.1</c:v>
                </c:pt>
                <c:pt idx="2286">
                  <c:v>38.116666666666546</c:v>
                </c:pt>
                <c:pt idx="2287">
                  <c:v>38.133333333333333</c:v>
                </c:pt>
                <c:pt idx="2288">
                  <c:v>38.15</c:v>
                </c:pt>
                <c:pt idx="2289">
                  <c:v>38.166666666666579</c:v>
                </c:pt>
                <c:pt idx="2290">
                  <c:v>38.18333333333333</c:v>
                </c:pt>
                <c:pt idx="2291">
                  <c:v>38.200000000000003</c:v>
                </c:pt>
                <c:pt idx="2292">
                  <c:v>38.216666666666562</c:v>
                </c:pt>
                <c:pt idx="2293">
                  <c:v>38.233333333333363</c:v>
                </c:pt>
                <c:pt idx="2294">
                  <c:v>38.25</c:v>
                </c:pt>
                <c:pt idx="2295">
                  <c:v>38.266666666666588</c:v>
                </c:pt>
                <c:pt idx="2296">
                  <c:v>38.283333333333331</c:v>
                </c:pt>
                <c:pt idx="2297">
                  <c:v>38.300000000000004</c:v>
                </c:pt>
                <c:pt idx="2298">
                  <c:v>38.316666666666535</c:v>
                </c:pt>
                <c:pt idx="2299">
                  <c:v>38.333333333333336</c:v>
                </c:pt>
                <c:pt idx="2300">
                  <c:v>38.35</c:v>
                </c:pt>
                <c:pt idx="2301">
                  <c:v>38.366666666666546</c:v>
                </c:pt>
                <c:pt idx="2302">
                  <c:v>38.383333333333326</c:v>
                </c:pt>
                <c:pt idx="2303">
                  <c:v>38.4</c:v>
                </c:pt>
                <c:pt idx="2304">
                  <c:v>38.416666666666536</c:v>
                </c:pt>
                <c:pt idx="2305">
                  <c:v>38.43333333333333</c:v>
                </c:pt>
                <c:pt idx="2306">
                  <c:v>38.450000000000003</c:v>
                </c:pt>
                <c:pt idx="2307">
                  <c:v>38.466666666666562</c:v>
                </c:pt>
                <c:pt idx="2308">
                  <c:v>38.483333333333334</c:v>
                </c:pt>
                <c:pt idx="2309">
                  <c:v>38.5</c:v>
                </c:pt>
                <c:pt idx="2310">
                  <c:v>38.516666666666545</c:v>
                </c:pt>
                <c:pt idx="2311">
                  <c:v>38.533333333333331</c:v>
                </c:pt>
                <c:pt idx="2312">
                  <c:v>38.550000000000004</c:v>
                </c:pt>
                <c:pt idx="2313">
                  <c:v>38.566666666666578</c:v>
                </c:pt>
                <c:pt idx="2314">
                  <c:v>38.583333333333336</c:v>
                </c:pt>
                <c:pt idx="2315">
                  <c:v>38.6</c:v>
                </c:pt>
                <c:pt idx="2316">
                  <c:v>38.616666666666546</c:v>
                </c:pt>
                <c:pt idx="2317">
                  <c:v>38.633333333333333</c:v>
                </c:pt>
                <c:pt idx="2318">
                  <c:v>38.65</c:v>
                </c:pt>
                <c:pt idx="2319">
                  <c:v>38.666666666666579</c:v>
                </c:pt>
                <c:pt idx="2320">
                  <c:v>38.68333333333333</c:v>
                </c:pt>
                <c:pt idx="2321">
                  <c:v>38.700000000000003</c:v>
                </c:pt>
                <c:pt idx="2322">
                  <c:v>38.716666666666562</c:v>
                </c:pt>
                <c:pt idx="2323">
                  <c:v>38.733333333333363</c:v>
                </c:pt>
                <c:pt idx="2324">
                  <c:v>38.75</c:v>
                </c:pt>
                <c:pt idx="2325">
                  <c:v>38.766666666666588</c:v>
                </c:pt>
                <c:pt idx="2326">
                  <c:v>38.783333333333331</c:v>
                </c:pt>
                <c:pt idx="2327">
                  <c:v>38.800000000000004</c:v>
                </c:pt>
                <c:pt idx="2328">
                  <c:v>38.816666666666535</c:v>
                </c:pt>
                <c:pt idx="2329">
                  <c:v>38.833333333333336</c:v>
                </c:pt>
                <c:pt idx="2330">
                  <c:v>38.85</c:v>
                </c:pt>
                <c:pt idx="2331">
                  <c:v>38.866666666666546</c:v>
                </c:pt>
                <c:pt idx="2332">
                  <c:v>38.883333333333326</c:v>
                </c:pt>
                <c:pt idx="2333">
                  <c:v>38.9</c:v>
                </c:pt>
                <c:pt idx="2334">
                  <c:v>38.916666666666536</c:v>
                </c:pt>
                <c:pt idx="2335">
                  <c:v>38.93333333333333</c:v>
                </c:pt>
                <c:pt idx="2336">
                  <c:v>38.950000000000003</c:v>
                </c:pt>
                <c:pt idx="2337">
                  <c:v>38.966666666666562</c:v>
                </c:pt>
                <c:pt idx="2338">
                  <c:v>38.983333333333334</c:v>
                </c:pt>
                <c:pt idx="2339">
                  <c:v>39</c:v>
                </c:pt>
                <c:pt idx="2340">
                  <c:v>39.016666666666545</c:v>
                </c:pt>
                <c:pt idx="2341">
                  <c:v>39.033333333333331</c:v>
                </c:pt>
                <c:pt idx="2342">
                  <c:v>39.050000000000004</c:v>
                </c:pt>
                <c:pt idx="2343">
                  <c:v>39.066666666666578</c:v>
                </c:pt>
                <c:pt idx="2344">
                  <c:v>39.083333333333336</c:v>
                </c:pt>
                <c:pt idx="2345">
                  <c:v>39.1</c:v>
                </c:pt>
                <c:pt idx="2346">
                  <c:v>39.116666666666546</c:v>
                </c:pt>
                <c:pt idx="2347">
                  <c:v>39.133333333333333</c:v>
                </c:pt>
                <c:pt idx="2348">
                  <c:v>39.15</c:v>
                </c:pt>
                <c:pt idx="2349">
                  <c:v>39.166666666666579</c:v>
                </c:pt>
                <c:pt idx="2350">
                  <c:v>39.18333333333333</c:v>
                </c:pt>
                <c:pt idx="2351">
                  <c:v>39.200000000000003</c:v>
                </c:pt>
                <c:pt idx="2352">
                  <c:v>39.216666666666562</c:v>
                </c:pt>
                <c:pt idx="2353">
                  <c:v>39.233333333333363</c:v>
                </c:pt>
                <c:pt idx="2354">
                  <c:v>39.25</c:v>
                </c:pt>
                <c:pt idx="2355">
                  <c:v>39.266666666666588</c:v>
                </c:pt>
                <c:pt idx="2356">
                  <c:v>39.283333333333331</c:v>
                </c:pt>
                <c:pt idx="2357">
                  <c:v>39.300000000000004</c:v>
                </c:pt>
                <c:pt idx="2358">
                  <c:v>39.316666666666535</c:v>
                </c:pt>
                <c:pt idx="2359">
                  <c:v>39.333333333333336</c:v>
                </c:pt>
                <c:pt idx="2360">
                  <c:v>39.35</c:v>
                </c:pt>
                <c:pt idx="2361">
                  <c:v>39.366666666666546</c:v>
                </c:pt>
                <c:pt idx="2362">
                  <c:v>39.383333333333326</c:v>
                </c:pt>
                <c:pt idx="2363">
                  <c:v>39.4</c:v>
                </c:pt>
                <c:pt idx="2364">
                  <c:v>39.416666666666536</c:v>
                </c:pt>
                <c:pt idx="2365">
                  <c:v>39.43333333333333</c:v>
                </c:pt>
                <c:pt idx="2366">
                  <c:v>39.450000000000003</c:v>
                </c:pt>
                <c:pt idx="2367">
                  <c:v>39.466666666666562</c:v>
                </c:pt>
                <c:pt idx="2368">
                  <c:v>39.483333333333334</c:v>
                </c:pt>
                <c:pt idx="2369">
                  <c:v>39.5</c:v>
                </c:pt>
                <c:pt idx="2370">
                  <c:v>39.516666666666545</c:v>
                </c:pt>
                <c:pt idx="2371">
                  <c:v>39.533333333333331</c:v>
                </c:pt>
                <c:pt idx="2372">
                  <c:v>39.550000000000004</c:v>
                </c:pt>
                <c:pt idx="2373">
                  <c:v>39.566666666666578</c:v>
                </c:pt>
                <c:pt idx="2374">
                  <c:v>39.583333333333336</c:v>
                </c:pt>
                <c:pt idx="2375">
                  <c:v>39.6</c:v>
                </c:pt>
                <c:pt idx="2376">
                  <c:v>39.616666666666546</c:v>
                </c:pt>
                <c:pt idx="2377">
                  <c:v>39.633333333333333</c:v>
                </c:pt>
                <c:pt idx="2378">
                  <c:v>39.65</c:v>
                </c:pt>
                <c:pt idx="2379">
                  <c:v>39.666666666666579</c:v>
                </c:pt>
                <c:pt idx="2380">
                  <c:v>39.68333333333333</c:v>
                </c:pt>
                <c:pt idx="2381">
                  <c:v>39.700000000000003</c:v>
                </c:pt>
                <c:pt idx="2382">
                  <c:v>39.716666666666562</c:v>
                </c:pt>
                <c:pt idx="2383">
                  <c:v>39.733333333333363</c:v>
                </c:pt>
                <c:pt idx="2384">
                  <c:v>39.75</c:v>
                </c:pt>
                <c:pt idx="2385">
                  <c:v>39.766666666666588</c:v>
                </c:pt>
                <c:pt idx="2386">
                  <c:v>39.783333333333331</c:v>
                </c:pt>
                <c:pt idx="2387">
                  <c:v>39.800000000000004</c:v>
                </c:pt>
                <c:pt idx="2388">
                  <c:v>39.816666666666535</c:v>
                </c:pt>
                <c:pt idx="2389">
                  <c:v>39.833333333333336</c:v>
                </c:pt>
                <c:pt idx="2390">
                  <c:v>39.85</c:v>
                </c:pt>
                <c:pt idx="2391">
                  <c:v>39.866666666666546</c:v>
                </c:pt>
                <c:pt idx="2392">
                  <c:v>39.883333333333326</c:v>
                </c:pt>
                <c:pt idx="2393">
                  <c:v>39.9</c:v>
                </c:pt>
                <c:pt idx="2394">
                  <c:v>39.916666666666536</c:v>
                </c:pt>
                <c:pt idx="2395">
                  <c:v>39.93333333333333</c:v>
                </c:pt>
                <c:pt idx="2396">
                  <c:v>39.950000000000003</c:v>
                </c:pt>
                <c:pt idx="2397">
                  <c:v>39.966666666666562</c:v>
                </c:pt>
                <c:pt idx="2398">
                  <c:v>39.983333333333334</c:v>
                </c:pt>
                <c:pt idx="2399">
                  <c:v>40</c:v>
                </c:pt>
                <c:pt idx="2400">
                  <c:v>40.016666666666545</c:v>
                </c:pt>
                <c:pt idx="2401">
                  <c:v>40.033333333333331</c:v>
                </c:pt>
                <c:pt idx="2402">
                  <c:v>40.050000000000004</c:v>
                </c:pt>
                <c:pt idx="2403">
                  <c:v>40.066666666666578</c:v>
                </c:pt>
                <c:pt idx="2404">
                  <c:v>40.083333333333336</c:v>
                </c:pt>
                <c:pt idx="2405">
                  <c:v>40.1</c:v>
                </c:pt>
                <c:pt idx="2406">
                  <c:v>40.116666666666546</c:v>
                </c:pt>
                <c:pt idx="2407">
                  <c:v>40.133333333333333</c:v>
                </c:pt>
                <c:pt idx="2408">
                  <c:v>40.15</c:v>
                </c:pt>
                <c:pt idx="2409">
                  <c:v>40.166666666666579</c:v>
                </c:pt>
                <c:pt idx="2410">
                  <c:v>40.18333333333333</c:v>
                </c:pt>
                <c:pt idx="2411">
                  <c:v>40.200000000000003</c:v>
                </c:pt>
                <c:pt idx="2412">
                  <c:v>40.216666666666562</c:v>
                </c:pt>
                <c:pt idx="2413">
                  <c:v>40.233333333333363</c:v>
                </c:pt>
                <c:pt idx="2414">
                  <c:v>40.25</c:v>
                </c:pt>
                <c:pt idx="2415">
                  <c:v>40.266666666666588</c:v>
                </c:pt>
                <c:pt idx="2416">
                  <c:v>40.283333333333331</c:v>
                </c:pt>
                <c:pt idx="2417">
                  <c:v>40.300000000000004</c:v>
                </c:pt>
                <c:pt idx="2418">
                  <c:v>40.316666666666535</c:v>
                </c:pt>
                <c:pt idx="2419">
                  <c:v>40.333333333333336</c:v>
                </c:pt>
                <c:pt idx="2420">
                  <c:v>40.35</c:v>
                </c:pt>
                <c:pt idx="2421">
                  <c:v>40.366666666666546</c:v>
                </c:pt>
                <c:pt idx="2422">
                  <c:v>40.383333333333326</c:v>
                </c:pt>
                <c:pt idx="2423">
                  <c:v>40.4</c:v>
                </c:pt>
                <c:pt idx="2424">
                  <c:v>40.416666666666536</c:v>
                </c:pt>
                <c:pt idx="2425">
                  <c:v>40.43333333333333</c:v>
                </c:pt>
                <c:pt idx="2426">
                  <c:v>40.450000000000003</c:v>
                </c:pt>
                <c:pt idx="2427">
                  <c:v>40.466666666666562</c:v>
                </c:pt>
                <c:pt idx="2428">
                  <c:v>40.483333333333334</c:v>
                </c:pt>
                <c:pt idx="2429">
                  <c:v>40.5</c:v>
                </c:pt>
                <c:pt idx="2430">
                  <c:v>40.516666666666545</c:v>
                </c:pt>
                <c:pt idx="2431">
                  <c:v>40.533333333333331</c:v>
                </c:pt>
                <c:pt idx="2432">
                  <c:v>40.550000000000004</c:v>
                </c:pt>
                <c:pt idx="2433">
                  <c:v>40.566666666666578</c:v>
                </c:pt>
                <c:pt idx="2434">
                  <c:v>40.583333333333336</c:v>
                </c:pt>
                <c:pt idx="2435">
                  <c:v>40.6</c:v>
                </c:pt>
                <c:pt idx="2436">
                  <c:v>40.616666666666546</c:v>
                </c:pt>
                <c:pt idx="2437">
                  <c:v>40.633333333333333</c:v>
                </c:pt>
                <c:pt idx="2438">
                  <c:v>40.65</c:v>
                </c:pt>
                <c:pt idx="2439">
                  <c:v>40.666666666666579</c:v>
                </c:pt>
                <c:pt idx="2440">
                  <c:v>40.68333333333333</c:v>
                </c:pt>
                <c:pt idx="2441">
                  <c:v>40.700000000000003</c:v>
                </c:pt>
                <c:pt idx="2442">
                  <c:v>40.716666666666562</c:v>
                </c:pt>
                <c:pt idx="2443">
                  <c:v>40.733333333333363</c:v>
                </c:pt>
                <c:pt idx="2444">
                  <c:v>40.75</c:v>
                </c:pt>
                <c:pt idx="2445">
                  <c:v>40.766666666666588</c:v>
                </c:pt>
                <c:pt idx="2446">
                  <c:v>40.783333333333331</c:v>
                </c:pt>
                <c:pt idx="2447">
                  <c:v>40.800000000000004</c:v>
                </c:pt>
                <c:pt idx="2448">
                  <c:v>40.816666666666535</c:v>
                </c:pt>
                <c:pt idx="2449">
                  <c:v>40.833333333333336</c:v>
                </c:pt>
                <c:pt idx="2450">
                  <c:v>40.85</c:v>
                </c:pt>
                <c:pt idx="2451">
                  <c:v>40.866666666666546</c:v>
                </c:pt>
                <c:pt idx="2452">
                  <c:v>40.883333333333326</c:v>
                </c:pt>
                <c:pt idx="2453">
                  <c:v>40.9</c:v>
                </c:pt>
                <c:pt idx="2454">
                  <c:v>40.916666666666536</c:v>
                </c:pt>
                <c:pt idx="2455">
                  <c:v>40.93333333333333</c:v>
                </c:pt>
                <c:pt idx="2456">
                  <c:v>40.950000000000003</c:v>
                </c:pt>
                <c:pt idx="2457">
                  <c:v>40.966666666666562</c:v>
                </c:pt>
                <c:pt idx="2458">
                  <c:v>40.983333333333334</c:v>
                </c:pt>
                <c:pt idx="2459">
                  <c:v>41</c:v>
                </c:pt>
                <c:pt idx="2460">
                  <c:v>41.016666666666545</c:v>
                </c:pt>
                <c:pt idx="2461">
                  <c:v>41.033333333333331</c:v>
                </c:pt>
                <c:pt idx="2462">
                  <c:v>41.05</c:v>
                </c:pt>
                <c:pt idx="2463">
                  <c:v>41.066666666666578</c:v>
                </c:pt>
                <c:pt idx="2464">
                  <c:v>41.083333333333336</c:v>
                </c:pt>
                <c:pt idx="2465">
                  <c:v>41.1</c:v>
                </c:pt>
                <c:pt idx="2466">
                  <c:v>41.116666666666546</c:v>
                </c:pt>
                <c:pt idx="2467">
                  <c:v>41.133333333333333</c:v>
                </c:pt>
                <c:pt idx="2468">
                  <c:v>41.15</c:v>
                </c:pt>
                <c:pt idx="2469">
                  <c:v>41.166666666666579</c:v>
                </c:pt>
                <c:pt idx="2470">
                  <c:v>41.18333333333333</c:v>
                </c:pt>
                <c:pt idx="2471">
                  <c:v>41.2</c:v>
                </c:pt>
                <c:pt idx="2472">
                  <c:v>41.216666666666562</c:v>
                </c:pt>
                <c:pt idx="2473">
                  <c:v>41.233333333333363</c:v>
                </c:pt>
                <c:pt idx="2474">
                  <c:v>41.25</c:v>
                </c:pt>
                <c:pt idx="2475">
                  <c:v>41.266666666666588</c:v>
                </c:pt>
                <c:pt idx="2476">
                  <c:v>41.283333333333331</c:v>
                </c:pt>
                <c:pt idx="2477">
                  <c:v>41.3</c:v>
                </c:pt>
                <c:pt idx="2478">
                  <c:v>41.316666666666535</c:v>
                </c:pt>
                <c:pt idx="2479">
                  <c:v>41.333333333333336</c:v>
                </c:pt>
                <c:pt idx="2480">
                  <c:v>41.35</c:v>
                </c:pt>
                <c:pt idx="2481">
                  <c:v>41.366666666666546</c:v>
                </c:pt>
                <c:pt idx="2482">
                  <c:v>41.383333333333326</c:v>
                </c:pt>
                <c:pt idx="2483">
                  <c:v>41.4</c:v>
                </c:pt>
                <c:pt idx="2484">
                  <c:v>41.416666666666536</c:v>
                </c:pt>
                <c:pt idx="2485">
                  <c:v>41.43333333333333</c:v>
                </c:pt>
                <c:pt idx="2486">
                  <c:v>41.45</c:v>
                </c:pt>
                <c:pt idx="2487">
                  <c:v>41.466666666666562</c:v>
                </c:pt>
                <c:pt idx="2488">
                  <c:v>41.483333333333334</c:v>
                </c:pt>
                <c:pt idx="2489">
                  <c:v>41.5</c:v>
                </c:pt>
                <c:pt idx="2490">
                  <c:v>41.516666666666545</c:v>
                </c:pt>
                <c:pt idx="2491">
                  <c:v>41.533333333333331</c:v>
                </c:pt>
                <c:pt idx="2492">
                  <c:v>41.55</c:v>
                </c:pt>
                <c:pt idx="2493">
                  <c:v>41.566666666666578</c:v>
                </c:pt>
                <c:pt idx="2494">
                  <c:v>41.583333333333336</c:v>
                </c:pt>
                <c:pt idx="2495">
                  <c:v>41.6</c:v>
                </c:pt>
                <c:pt idx="2496">
                  <c:v>41.616666666666546</c:v>
                </c:pt>
                <c:pt idx="2497">
                  <c:v>41.633333333333333</c:v>
                </c:pt>
                <c:pt idx="2498">
                  <c:v>41.65</c:v>
                </c:pt>
                <c:pt idx="2499">
                  <c:v>41.666666666666579</c:v>
                </c:pt>
                <c:pt idx="2500">
                  <c:v>41.68333333333333</c:v>
                </c:pt>
                <c:pt idx="2501">
                  <c:v>41.7</c:v>
                </c:pt>
                <c:pt idx="2502">
                  <c:v>41.716666666666562</c:v>
                </c:pt>
                <c:pt idx="2503">
                  <c:v>41.733333333333363</c:v>
                </c:pt>
                <c:pt idx="2504">
                  <c:v>41.75</c:v>
                </c:pt>
                <c:pt idx="2505">
                  <c:v>41.766666666666588</c:v>
                </c:pt>
                <c:pt idx="2506">
                  <c:v>41.783333333333331</c:v>
                </c:pt>
                <c:pt idx="2507">
                  <c:v>41.8</c:v>
                </c:pt>
                <c:pt idx="2508">
                  <c:v>41.816666666666535</c:v>
                </c:pt>
                <c:pt idx="2509">
                  <c:v>41.833333333333336</c:v>
                </c:pt>
                <c:pt idx="2510">
                  <c:v>41.85</c:v>
                </c:pt>
                <c:pt idx="2511">
                  <c:v>41.866666666666546</c:v>
                </c:pt>
                <c:pt idx="2512">
                  <c:v>41.883333333333326</c:v>
                </c:pt>
                <c:pt idx="2513">
                  <c:v>41.9</c:v>
                </c:pt>
                <c:pt idx="2514">
                  <c:v>41.916666666666536</c:v>
                </c:pt>
                <c:pt idx="2515">
                  <c:v>41.93333333333333</c:v>
                </c:pt>
                <c:pt idx="2516">
                  <c:v>41.95</c:v>
                </c:pt>
                <c:pt idx="2517">
                  <c:v>41.966666666666562</c:v>
                </c:pt>
                <c:pt idx="2518">
                  <c:v>41.983333333333334</c:v>
                </c:pt>
                <c:pt idx="2519">
                  <c:v>42</c:v>
                </c:pt>
                <c:pt idx="2520">
                  <c:v>42.016666666666545</c:v>
                </c:pt>
                <c:pt idx="2521">
                  <c:v>42.033333333333331</c:v>
                </c:pt>
                <c:pt idx="2522">
                  <c:v>42.05</c:v>
                </c:pt>
                <c:pt idx="2523">
                  <c:v>42.066666666666578</c:v>
                </c:pt>
                <c:pt idx="2524">
                  <c:v>42.083333333333336</c:v>
                </c:pt>
                <c:pt idx="2525">
                  <c:v>42.1</c:v>
                </c:pt>
                <c:pt idx="2526">
                  <c:v>42.116666666666546</c:v>
                </c:pt>
                <c:pt idx="2527">
                  <c:v>42.133333333333333</c:v>
                </c:pt>
                <c:pt idx="2528">
                  <c:v>42.15</c:v>
                </c:pt>
                <c:pt idx="2529">
                  <c:v>42.166666666666579</c:v>
                </c:pt>
                <c:pt idx="2530">
                  <c:v>42.18333333333333</c:v>
                </c:pt>
                <c:pt idx="2531">
                  <c:v>42.2</c:v>
                </c:pt>
                <c:pt idx="2532">
                  <c:v>42.216666666666562</c:v>
                </c:pt>
                <c:pt idx="2533">
                  <c:v>42.233333333333363</c:v>
                </c:pt>
                <c:pt idx="2534">
                  <c:v>42.25</c:v>
                </c:pt>
                <c:pt idx="2535">
                  <c:v>42.266666666666588</c:v>
                </c:pt>
                <c:pt idx="2536">
                  <c:v>42.283333333333331</c:v>
                </c:pt>
                <c:pt idx="2537">
                  <c:v>42.3</c:v>
                </c:pt>
                <c:pt idx="2538">
                  <c:v>42.316666666666535</c:v>
                </c:pt>
                <c:pt idx="2539">
                  <c:v>42.333333333333336</c:v>
                </c:pt>
                <c:pt idx="2540">
                  <c:v>42.35</c:v>
                </c:pt>
                <c:pt idx="2541">
                  <c:v>42.366666666666546</c:v>
                </c:pt>
                <c:pt idx="2542">
                  <c:v>42.383333333333326</c:v>
                </c:pt>
                <c:pt idx="2543">
                  <c:v>42.4</c:v>
                </c:pt>
                <c:pt idx="2544">
                  <c:v>42.416666666666536</c:v>
                </c:pt>
                <c:pt idx="2545">
                  <c:v>42.43333333333333</c:v>
                </c:pt>
                <c:pt idx="2546">
                  <c:v>42.45</c:v>
                </c:pt>
                <c:pt idx="2547">
                  <c:v>42.466666666666562</c:v>
                </c:pt>
                <c:pt idx="2548">
                  <c:v>42.483333333333334</c:v>
                </c:pt>
                <c:pt idx="2549">
                  <c:v>42.5</c:v>
                </c:pt>
                <c:pt idx="2550">
                  <c:v>42.516666666666545</c:v>
                </c:pt>
                <c:pt idx="2551">
                  <c:v>42.533333333333331</c:v>
                </c:pt>
                <c:pt idx="2552">
                  <c:v>42.55</c:v>
                </c:pt>
                <c:pt idx="2553">
                  <c:v>42.566666666666578</c:v>
                </c:pt>
                <c:pt idx="2554">
                  <c:v>42.583333333333336</c:v>
                </c:pt>
                <c:pt idx="2555">
                  <c:v>42.6</c:v>
                </c:pt>
                <c:pt idx="2556">
                  <c:v>42.616666666666546</c:v>
                </c:pt>
                <c:pt idx="2557">
                  <c:v>42.633333333333333</c:v>
                </c:pt>
                <c:pt idx="2558">
                  <c:v>42.65</c:v>
                </c:pt>
                <c:pt idx="2559">
                  <c:v>42.666666666666579</c:v>
                </c:pt>
                <c:pt idx="2560">
                  <c:v>42.68333333333333</c:v>
                </c:pt>
                <c:pt idx="2561">
                  <c:v>42.7</c:v>
                </c:pt>
                <c:pt idx="2562">
                  <c:v>42.716666666666562</c:v>
                </c:pt>
                <c:pt idx="2563">
                  <c:v>42.733333333333363</c:v>
                </c:pt>
                <c:pt idx="2564">
                  <c:v>42.75</c:v>
                </c:pt>
                <c:pt idx="2565">
                  <c:v>42.766666666666588</c:v>
                </c:pt>
                <c:pt idx="2566">
                  <c:v>42.783333333333331</c:v>
                </c:pt>
                <c:pt idx="2567">
                  <c:v>42.8</c:v>
                </c:pt>
                <c:pt idx="2568">
                  <c:v>42.816666666666535</c:v>
                </c:pt>
                <c:pt idx="2569">
                  <c:v>42.833333333333336</c:v>
                </c:pt>
                <c:pt idx="2570">
                  <c:v>42.85</c:v>
                </c:pt>
                <c:pt idx="2571">
                  <c:v>42.866666666666546</c:v>
                </c:pt>
                <c:pt idx="2572">
                  <c:v>42.883333333333326</c:v>
                </c:pt>
                <c:pt idx="2573">
                  <c:v>42.9</c:v>
                </c:pt>
                <c:pt idx="2574">
                  <c:v>42.916666666666536</c:v>
                </c:pt>
                <c:pt idx="2575">
                  <c:v>42.93333333333333</c:v>
                </c:pt>
                <c:pt idx="2576">
                  <c:v>42.95</c:v>
                </c:pt>
                <c:pt idx="2577">
                  <c:v>42.966666666666562</c:v>
                </c:pt>
                <c:pt idx="2578">
                  <c:v>42.983333333333334</c:v>
                </c:pt>
                <c:pt idx="2579">
                  <c:v>43</c:v>
                </c:pt>
                <c:pt idx="2580">
                  <c:v>43.016666666666545</c:v>
                </c:pt>
                <c:pt idx="2581">
                  <c:v>43.033333333333331</c:v>
                </c:pt>
                <c:pt idx="2582">
                  <c:v>43.05</c:v>
                </c:pt>
                <c:pt idx="2583">
                  <c:v>43.066666666666578</c:v>
                </c:pt>
                <c:pt idx="2584">
                  <c:v>43.083333333333336</c:v>
                </c:pt>
                <c:pt idx="2585">
                  <c:v>43.1</c:v>
                </c:pt>
                <c:pt idx="2586">
                  <c:v>43.116666666666546</c:v>
                </c:pt>
                <c:pt idx="2587">
                  <c:v>43.133333333333333</c:v>
                </c:pt>
                <c:pt idx="2588">
                  <c:v>43.15</c:v>
                </c:pt>
                <c:pt idx="2589">
                  <c:v>43.166666666666579</c:v>
                </c:pt>
                <c:pt idx="2590">
                  <c:v>43.18333333333333</c:v>
                </c:pt>
                <c:pt idx="2591">
                  <c:v>43.2</c:v>
                </c:pt>
                <c:pt idx="2592">
                  <c:v>43.216666666666562</c:v>
                </c:pt>
                <c:pt idx="2593">
                  <c:v>43.233333333333363</c:v>
                </c:pt>
                <c:pt idx="2594">
                  <c:v>43.25</c:v>
                </c:pt>
                <c:pt idx="2595">
                  <c:v>43.266666666666588</c:v>
                </c:pt>
                <c:pt idx="2596">
                  <c:v>43.283333333333331</c:v>
                </c:pt>
                <c:pt idx="2597">
                  <c:v>43.3</c:v>
                </c:pt>
                <c:pt idx="2598">
                  <c:v>43.316666666666535</c:v>
                </c:pt>
                <c:pt idx="2599">
                  <c:v>43.333333333333336</c:v>
                </c:pt>
                <c:pt idx="2600">
                  <c:v>43.35</c:v>
                </c:pt>
                <c:pt idx="2601">
                  <c:v>43.366666666666546</c:v>
                </c:pt>
                <c:pt idx="2602">
                  <c:v>43.383333333333326</c:v>
                </c:pt>
                <c:pt idx="2603">
                  <c:v>43.4</c:v>
                </c:pt>
                <c:pt idx="2604">
                  <c:v>43.416666666666536</c:v>
                </c:pt>
                <c:pt idx="2605">
                  <c:v>43.43333333333333</c:v>
                </c:pt>
                <c:pt idx="2606">
                  <c:v>43.45</c:v>
                </c:pt>
                <c:pt idx="2607">
                  <c:v>43.466666666666562</c:v>
                </c:pt>
                <c:pt idx="2608">
                  <c:v>43.483333333333334</c:v>
                </c:pt>
                <c:pt idx="2609">
                  <c:v>43.5</c:v>
                </c:pt>
                <c:pt idx="2610">
                  <c:v>43.516666666666545</c:v>
                </c:pt>
                <c:pt idx="2611">
                  <c:v>43.533333333333331</c:v>
                </c:pt>
                <c:pt idx="2612">
                  <c:v>43.55</c:v>
                </c:pt>
                <c:pt idx="2613">
                  <c:v>43.566666666666578</c:v>
                </c:pt>
                <c:pt idx="2614">
                  <c:v>43.583333333333336</c:v>
                </c:pt>
                <c:pt idx="2615">
                  <c:v>43.6</c:v>
                </c:pt>
                <c:pt idx="2616">
                  <c:v>43.616666666666546</c:v>
                </c:pt>
                <c:pt idx="2617">
                  <c:v>43.633333333333333</c:v>
                </c:pt>
                <c:pt idx="2618">
                  <c:v>43.65</c:v>
                </c:pt>
                <c:pt idx="2619">
                  <c:v>43.666666666666579</c:v>
                </c:pt>
                <c:pt idx="2620">
                  <c:v>43.68333333333333</c:v>
                </c:pt>
                <c:pt idx="2621">
                  <c:v>43.7</c:v>
                </c:pt>
                <c:pt idx="2622">
                  <c:v>43.716666666666562</c:v>
                </c:pt>
                <c:pt idx="2623">
                  <c:v>43.733333333333363</c:v>
                </c:pt>
                <c:pt idx="2624">
                  <c:v>43.75</c:v>
                </c:pt>
                <c:pt idx="2625">
                  <c:v>43.766666666666588</c:v>
                </c:pt>
                <c:pt idx="2626">
                  <c:v>43.783333333333331</c:v>
                </c:pt>
                <c:pt idx="2627">
                  <c:v>43.8</c:v>
                </c:pt>
                <c:pt idx="2628">
                  <c:v>43.816666666666535</c:v>
                </c:pt>
                <c:pt idx="2629">
                  <c:v>43.833333333333336</c:v>
                </c:pt>
                <c:pt idx="2630">
                  <c:v>43.85</c:v>
                </c:pt>
                <c:pt idx="2631">
                  <c:v>43.866666666666546</c:v>
                </c:pt>
                <c:pt idx="2632">
                  <c:v>43.883333333333326</c:v>
                </c:pt>
                <c:pt idx="2633">
                  <c:v>43.9</c:v>
                </c:pt>
                <c:pt idx="2634">
                  <c:v>43.916666666666536</c:v>
                </c:pt>
                <c:pt idx="2635">
                  <c:v>43.93333333333333</c:v>
                </c:pt>
                <c:pt idx="2636">
                  <c:v>43.95</c:v>
                </c:pt>
                <c:pt idx="2637">
                  <c:v>43.966666666666562</c:v>
                </c:pt>
                <c:pt idx="2638">
                  <c:v>43.983333333333334</c:v>
                </c:pt>
                <c:pt idx="2639">
                  <c:v>44</c:v>
                </c:pt>
                <c:pt idx="2640">
                  <c:v>44.016666666666545</c:v>
                </c:pt>
                <c:pt idx="2641">
                  <c:v>44.033333333333331</c:v>
                </c:pt>
                <c:pt idx="2642">
                  <c:v>44.05</c:v>
                </c:pt>
                <c:pt idx="2643">
                  <c:v>44.066666666666578</c:v>
                </c:pt>
                <c:pt idx="2644">
                  <c:v>44.083333333333336</c:v>
                </c:pt>
                <c:pt idx="2645">
                  <c:v>44.1</c:v>
                </c:pt>
                <c:pt idx="2646">
                  <c:v>44.116666666666546</c:v>
                </c:pt>
                <c:pt idx="2647">
                  <c:v>44.133333333333333</c:v>
                </c:pt>
                <c:pt idx="2648">
                  <c:v>44.15</c:v>
                </c:pt>
                <c:pt idx="2649">
                  <c:v>44.166666666666579</c:v>
                </c:pt>
                <c:pt idx="2650">
                  <c:v>44.18333333333333</c:v>
                </c:pt>
                <c:pt idx="2651">
                  <c:v>44.2</c:v>
                </c:pt>
                <c:pt idx="2652">
                  <c:v>44.216666666666562</c:v>
                </c:pt>
                <c:pt idx="2653">
                  <c:v>44.233333333333363</c:v>
                </c:pt>
                <c:pt idx="2654">
                  <c:v>44.25</c:v>
                </c:pt>
                <c:pt idx="2655">
                  <c:v>44.266666666666588</c:v>
                </c:pt>
                <c:pt idx="2656">
                  <c:v>44.283333333333331</c:v>
                </c:pt>
                <c:pt idx="2657">
                  <c:v>44.3</c:v>
                </c:pt>
                <c:pt idx="2658">
                  <c:v>44.316666666666535</c:v>
                </c:pt>
                <c:pt idx="2659">
                  <c:v>44.333333333333336</c:v>
                </c:pt>
                <c:pt idx="2660">
                  <c:v>44.35</c:v>
                </c:pt>
                <c:pt idx="2661">
                  <c:v>44.366666666666546</c:v>
                </c:pt>
                <c:pt idx="2662">
                  <c:v>44.383333333333326</c:v>
                </c:pt>
                <c:pt idx="2663">
                  <c:v>44.4</c:v>
                </c:pt>
                <c:pt idx="2664">
                  <c:v>44.416666666666536</c:v>
                </c:pt>
                <c:pt idx="2665">
                  <c:v>44.43333333333333</c:v>
                </c:pt>
                <c:pt idx="2666">
                  <c:v>44.45</c:v>
                </c:pt>
                <c:pt idx="2667">
                  <c:v>44.466666666666562</c:v>
                </c:pt>
                <c:pt idx="2668">
                  <c:v>44.483333333333334</c:v>
                </c:pt>
                <c:pt idx="2669">
                  <c:v>44.5</c:v>
                </c:pt>
                <c:pt idx="2670">
                  <c:v>44.516666666666545</c:v>
                </c:pt>
                <c:pt idx="2671">
                  <c:v>44.533333333333331</c:v>
                </c:pt>
                <c:pt idx="2672">
                  <c:v>44.55</c:v>
                </c:pt>
                <c:pt idx="2673">
                  <c:v>44.566666666666578</c:v>
                </c:pt>
                <c:pt idx="2674">
                  <c:v>44.583333333333336</c:v>
                </c:pt>
                <c:pt idx="2675">
                  <c:v>44.6</c:v>
                </c:pt>
                <c:pt idx="2676">
                  <c:v>44.616666666666546</c:v>
                </c:pt>
                <c:pt idx="2677">
                  <c:v>44.633333333333333</c:v>
                </c:pt>
                <c:pt idx="2678">
                  <c:v>44.65</c:v>
                </c:pt>
                <c:pt idx="2679">
                  <c:v>44.666666666666579</c:v>
                </c:pt>
                <c:pt idx="2680">
                  <c:v>44.68333333333333</c:v>
                </c:pt>
                <c:pt idx="2681">
                  <c:v>44.7</c:v>
                </c:pt>
                <c:pt idx="2682">
                  <c:v>44.716666666666562</c:v>
                </c:pt>
                <c:pt idx="2683">
                  <c:v>44.733333333333363</c:v>
                </c:pt>
                <c:pt idx="2684">
                  <c:v>44.75</c:v>
                </c:pt>
                <c:pt idx="2685">
                  <c:v>44.766666666666588</c:v>
                </c:pt>
                <c:pt idx="2686">
                  <c:v>44.783333333333331</c:v>
                </c:pt>
                <c:pt idx="2687">
                  <c:v>44.8</c:v>
                </c:pt>
                <c:pt idx="2688">
                  <c:v>44.816666666666535</c:v>
                </c:pt>
                <c:pt idx="2689">
                  <c:v>44.833333333333336</c:v>
                </c:pt>
                <c:pt idx="2690">
                  <c:v>44.85</c:v>
                </c:pt>
                <c:pt idx="2691">
                  <c:v>44.866666666666546</c:v>
                </c:pt>
                <c:pt idx="2692">
                  <c:v>44.883333333333326</c:v>
                </c:pt>
                <c:pt idx="2693">
                  <c:v>44.9</c:v>
                </c:pt>
                <c:pt idx="2694">
                  <c:v>44.916666666666536</c:v>
                </c:pt>
                <c:pt idx="2695">
                  <c:v>44.93333333333333</c:v>
                </c:pt>
                <c:pt idx="2696">
                  <c:v>44.95</c:v>
                </c:pt>
                <c:pt idx="2697">
                  <c:v>44.966666666666562</c:v>
                </c:pt>
                <c:pt idx="2698">
                  <c:v>44.983333333333334</c:v>
                </c:pt>
                <c:pt idx="2699">
                  <c:v>45</c:v>
                </c:pt>
                <c:pt idx="2700">
                  <c:v>45.016666666666545</c:v>
                </c:pt>
                <c:pt idx="2701">
                  <c:v>45.033333333333331</c:v>
                </c:pt>
                <c:pt idx="2702">
                  <c:v>45.05</c:v>
                </c:pt>
                <c:pt idx="2703">
                  <c:v>45.066666666666578</c:v>
                </c:pt>
                <c:pt idx="2704">
                  <c:v>45.083333333333336</c:v>
                </c:pt>
                <c:pt idx="2705">
                  <c:v>45.1</c:v>
                </c:pt>
                <c:pt idx="2706">
                  <c:v>45.116666666666546</c:v>
                </c:pt>
                <c:pt idx="2707">
                  <c:v>45.133333333333333</c:v>
                </c:pt>
                <c:pt idx="2708">
                  <c:v>45.15</c:v>
                </c:pt>
                <c:pt idx="2709">
                  <c:v>45.166666666666579</c:v>
                </c:pt>
                <c:pt idx="2710">
                  <c:v>45.18333333333333</c:v>
                </c:pt>
                <c:pt idx="2711">
                  <c:v>45.2</c:v>
                </c:pt>
                <c:pt idx="2712">
                  <c:v>45.216666666666562</c:v>
                </c:pt>
                <c:pt idx="2713">
                  <c:v>45.233333333333363</c:v>
                </c:pt>
                <c:pt idx="2714">
                  <c:v>45.25</c:v>
                </c:pt>
                <c:pt idx="2715">
                  <c:v>45.266666666666588</c:v>
                </c:pt>
                <c:pt idx="2716">
                  <c:v>45.283333333333331</c:v>
                </c:pt>
                <c:pt idx="2717">
                  <c:v>45.3</c:v>
                </c:pt>
                <c:pt idx="2718">
                  <c:v>45.316666666666535</c:v>
                </c:pt>
                <c:pt idx="2719">
                  <c:v>45.333333333333336</c:v>
                </c:pt>
                <c:pt idx="2720">
                  <c:v>45.35</c:v>
                </c:pt>
                <c:pt idx="2721">
                  <c:v>45.366666666666546</c:v>
                </c:pt>
                <c:pt idx="2722">
                  <c:v>45.383333333333326</c:v>
                </c:pt>
                <c:pt idx="2723">
                  <c:v>45.4</c:v>
                </c:pt>
                <c:pt idx="2724">
                  <c:v>45.416666666666536</c:v>
                </c:pt>
                <c:pt idx="2725">
                  <c:v>45.43333333333333</c:v>
                </c:pt>
                <c:pt idx="2726">
                  <c:v>45.45</c:v>
                </c:pt>
                <c:pt idx="2727">
                  <c:v>45.466666666666562</c:v>
                </c:pt>
                <c:pt idx="2728">
                  <c:v>45.483333333333334</c:v>
                </c:pt>
                <c:pt idx="2729">
                  <c:v>45.5</c:v>
                </c:pt>
                <c:pt idx="2730">
                  <c:v>45.516666666666545</c:v>
                </c:pt>
                <c:pt idx="2731">
                  <c:v>45.533333333333331</c:v>
                </c:pt>
                <c:pt idx="2732">
                  <c:v>45.55</c:v>
                </c:pt>
                <c:pt idx="2733">
                  <c:v>45.566666666666578</c:v>
                </c:pt>
                <c:pt idx="2734">
                  <c:v>45.583333333333336</c:v>
                </c:pt>
                <c:pt idx="2735">
                  <c:v>45.6</c:v>
                </c:pt>
                <c:pt idx="2736">
                  <c:v>45.616666666666546</c:v>
                </c:pt>
                <c:pt idx="2737">
                  <c:v>45.633333333333333</c:v>
                </c:pt>
                <c:pt idx="2738">
                  <c:v>45.65</c:v>
                </c:pt>
                <c:pt idx="2739">
                  <c:v>45.666666666666579</c:v>
                </c:pt>
                <c:pt idx="2740">
                  <c:v>45.68333333333333</c:v>
                </c:pt>
                <c:pt idx="2741">
                  <c:v>45.7</c:v>
                </c:pt>
                <c:pt idx="2742">
                  <c:v>45.716666666666562</c:v>
                </c:pt>
                <c:pt idx="2743">
                  <c:v>45.733333333333363</c:v>
                </c:pt>
                <c:pt idx="2744">
                  <c:v>45.75</c:v>
                </c:pt>
                <c:pt idx="2745">
                  <c:v>45.766666666666588</c:v>
                </c:pt>
                <c:pt idx="2746">
                  <c:v>45.783333333333331</c:v>
                </c:pt>
                <c:pt idx="2747">
                  <c:v>45.8</c:v>
                </c:pt>
                <c:pt idx="2748">
                  <c:v>45.816666666666535</c:v>
                </c:pt>
                <c:pt idx="2749">
                  <c:v>45.833333333333336</c:v>
                </c:pt>
                <c:pt idx="2750">
                  <c:v>45.85</c:v>
                </c:pt>
                <c:pt idx="2751">
                  <c:v>45.866666666666546</c:v>
                </c:pt>
                <c:pt idx="2752">
                  <c:v>45.883333333333326</c:v>
                </c:pt>
                <c:pt idx="2753">
                  <c:v>45.9</c:v>
                </c:pt>
                <c:pt idx="2754">
                  <c:v>45.916666666666536</c:v>
                </c:pt>
                <c:pt idx="2755">
                  <c:v>45.93333333333333</c:v>
                </c:pt>
                <c:pt idx="2756">
                  <c:v>45.95</c:v>
                </c:pt>
                <c:pt idx="2757">
                  <c:v>45.966666666666562</c:v>
                </c:pt>
                <c:pt idx="2758">
                  <c:v>45.983333333333334</c:v>
                </c:pt>
                <c:pt idx="2759">
                  <c:v>46</c:v>
                </c:pt>
                <c:pt idx="2760">
                  <c:v>46.016666666666545</c:v>
                </c:pt>
                <c:pt idx="2761">
                  <c:v>46.033333333333331</c:v>
                </c:pt>
                <c:pt idx="2762">
                  <c:v>46.05</c:v>
                </c:pt>
                <c:pt idx="2763">
                  <c:v>46.066666666666578</c:v>
                </c:pt>
                <c:pt idx="2764">
                  <c:v>46.083333333333336</c:v>
                </c:pt>
                <c:pt idx="2765">
                  <c:v>46.1</c:v>
                </c:pt>
                <c:pt idx="2766">
                  <c:v>46.116666666666546</c:v>
                </c:pt>
                <c:pt idx="2767">
                  <c:v>46.133333333333333</c:v>
                </c:pt>
                <c:pt idx="2768">
                  <c:v>46.15</c:v>
                </c:pt>
                <c:pt idx="2769">
                  <c:v>46.166666666666579</c:v>
                </c:pt>
                <c:pt idx="2770">
                  <c:v>46.18333333333333</c:v>
                </c:pt>
                <c:pt idx="2771">
                  <c:v>46.2</c:v>
                </c:pt>
                <c:pt idx="2772">
                  <c:v>46.216666666666562</c:v>
                </c:pt>
                <c:pt idx="2773">
                  <c:v>46.233333333333363</c:v>
                </c:pt>
                <c:pt idx="2774">
                  <c:v>46.25</c:v>
                </c:pt>
                <c:pt idx="2775">
                  <c:v>46.266666666666588</c:v>
                </c:pt>
                <c:pt idx="2776">
                  <c:v>46.283333333333331</c:v>
                </c:pt>
                <c:pt idx="2777">
                  <c:v>46.3</c:v>
                </c:pt>
                <c:pt idx="2778">
                  <c:v>46.316666666666535</c:v>
                </c:pt>
                <c:pt idx="2779">
                  <c:v>46.333333333333336</c:v>
                </c:pt>
                <c:pt idx="2780">
                  <c:v>46.35</c:v>
                </c:pt>
                <c:pt idx="2781">
                  <c:v>46.366666666666546</c:v>
                </c:pt>
                <c:pt idx="2782">
                  <c:v>46.383333333333326</c:v>
                </c:pt>
                <c:pt idx="2783">
                  <c:v>46.4</c:v>
                </c:pt>
                <c:pt idx="2784">
                  <c:v>46.416666666666536</c:v>
                </c:pt>
                <c:pt idx="2785">
                  <c:v>46.43333333333333</c:v>
                </c:pt>
                <c:pt idx="2786">
                  <c:v>46.45</c:v>
                </c:pt>
                <c:pt idx="2787">
                  <c:v>46.466666666666562</c:v>
                </c:pt>
                <c:pt idx="2788">
                  <c:v>46.483333333333334</c:v>
                </c:pt>
                <c:pt idx="2789">
                  <c:v>46.5</c:v>
                </c:pt>
                <c:pt idx="2790">
                  <c:v>46.516666666666545</c:v>
                </c:pt>
                <c:pt idx="2791">
                  <c:v>46.533333333333331</c:v>
                </c:pt>
                <c:pt idx="2792">
                  <c:v>46.55</c:v>
                </c:pt>
                <c:pt idx="2793">
                  <c:v>46.566666666666578</c:v>
                </c:pt>
                <c:pt idx="2794">
                  <c:v>46.583333333333336</c:v>
                </c:pt>
                <c:pt idx="2795">
                  <c:v>46.6</c:v>
                </c:pt>
                <c:pt idx="2796">
                  <c:v>46.616666666666546</c:v>
                </c:pt>
                <c:pt idx="2797">
                  <c:v>46.633333333333333</c:v>
                </c:pt>
                <c:pt idx="2798">
                  <c:v>46.65</c:v>
                </c:pt>
                <c:pt idx="2799">
                  <c:v>46.666666666666579</c:v>
                </c:pt>
                <c:pt idx="2800">
                  <c:v>46.68333333333333</c:v>
                </c:pt>
                <c:pt idx="2801">
                  <c:v>46.7</c:v>
                </c:pt>
                <c:pt idx="2802">
                  <c:v>46.716666666666562</c:v>
                </c:pt>
                <c:pt idx="2803">
                  <c:v>46.733333333333363</c:v>
                </c:pt>
                <c:pt idx="2804">
                  <c:v>46.75</c:v>
                </c:pt>
                <c:pt idx="2805">
                  <c:v>46.766666666666588</c:v>
                </c:pt>
                <c:pt idx="2806">
                  <c:v>46.783333333333331</c:v>
                </c:pt>
                <c:pt idx="2807">
                  <c:v>46.8</c:v>
                </c:pt>
                <c:pt idx="2808">
                  <c:v>46.816666666666535</c:v>
                </c:pt>
                <c:pt idx="2809">
                  <c:v>46.833333333333336</c:v>
                </c:pt>
                <c:pt idx="2810">
                  <c:v>46.85</c:v>
                </c:pt>
                <c:pt idx="2811">
                  <c:v>46.866666666666546</c:v>
                </c:pt>
                <c:pt idx="2812">
                  <c:v>46.883333333333326</c:v>
                </c:pt>
                <c:pt idx="2813">
                  <c:v>46.9</c:v>
                </c:pt>
                <c:pt idx="2814">
                  <c:v>46.916666666666536</c:v>
                </c:pt>
                <c:pt idx="2815">
                  <c:v>46.93333333333333</c:v>
                </c:pt>
                <c:pt idx="2816">
                  <c:v>46.95</c:v>
                </c:pt>
                <c:pt idx="2817">
                  <c:v>46.966666666666562</c:v>
                </c:pt>
                <c:pt idx="2818">
                  <c:v>46.983333333333334</c:v>
                </c:pt>
                <c:pt idx="2819">
                  <c:v>47</c:v>
                </c:pt>
                <c:pt idx="2820">
                  <c:v>47.016666666666545</c:v>
                </c:pt>
                <c:pt idx="2821">
                  <c:v>47.033333333333331</c:v>
                </c:pt>
                <c:pt idx="2822">
                  <c:v>47.05</c:v>
                </c:pt>
                <c:pt idx="2823">
                  <c:v>47.066666666666578</c:v>
                </c:pt>
                <c:pt idx="2824">
                  <c:v>47.083333333333336</c:v>
                </c:pt>
                <c:pt idx="2825">
                  <c:v>47.1</c:v>
                </c:pt>
                <c:pt idx="2826">
                  <c:v>47.116666666666546</c:v>
                </c:pt>
                <c:pt idx="2827">
                  <c:v>47.133333333333333</c:v>
                </c:pt>
                <c:pt idx="2828">
                  <c:v>47.15</c:v>
                </c:pt>
                <c:pt idx="2829">
                  <c:v>47.166666666666579</c:v>
                </c:pt>
                <c:pt idx="2830">
                  <c:v>47.18333333333333</c:v>
                </c:pt>
                <c:pt idx="2831">
                  <c:v>47.2</c:v>
                </c:pt>
                <c:pt idx="2832">
                  <c:v>47.216666666666562</c:v>
                </c:pt>
                <c:pt idx="2833">
                  <c:v>47.233333333333363</c:v>
                </c:pt>
                <c:pt idx="2834">
                  <c:v>47.25</c:v>
                </c:pt>
                <c:pt idx="2835">
                  <c:v>47.266666666666588</c:v>
                </c:pt>
                <c:pt idx="2836">
                  <c:v>47.283333333333331</c:v>
                </c:pt>
                <c:pt idx="2837">
                  <c:v>47.3</c:v>
                </c:pt>
                <c:pt idx="2838">
                  <c:v>47.316666666666535</c:v>
                </c:pt>
                <c:pt idx="2839">
                  <c:v>47.333333333333336</c:v>
                </c:pt>
                <c:pt idx="2840">
                  <c:v>47.35</c:v>
                </c:pt>
                <c:pt idx="2841">
                  <c:v>47.366666666666546</c:v>
                </c:pt>
                <c:pt idx="2842">
                  <c:v>47.383333333333326</c:v>
                </c:pt>
                <c:pt idx="2843">
                  <c:v>47.4</c:v>
                </c:pt>
                <c:pt idx="2844">
                  <c:v>47.416666666666536</c:v>
                </c:pt>
                <c:pt idx="2845">
                  <c:v>47.43333333333333</c:v>
                </c:pt>
                <c:pt idx="2846">
                  <c:v>47.45</c:v>
                </c:pt>
                <c:pt idx="2847">
                  <c:v>47.466666666666562</c:v>
                </c:pt>
                <c:pt idx="2848">
                  <c:v>47.483333333333334</c:v>
                </c:pt>
                <c:pt idx="2849">
                  <c:v>47.5</c:v>
                </c:pt>
                <c:pt idx="2850">
                  <c:v>47.516666666666545</c:v>
                </c:pt>
                <c:pt idx="2851">
                  <c:v>47.533333333333331</c:v>
                </c:pt>
                <c:pt idx="2852">
                  <c:v>47.55</c:v>
                </c:pt>
                <c:pt idx="2853">
                  <c:v>47.566666666666578</c:v>
                </c:pt>
                <c:pt idx="2854">
                  <c:v>47.583333333333336</c:v>
                </c:pt>
                <c:pt idx="2855">
                  <c:v>47.6</c:v>
                </c:pt>
                <c:pt idx="2856">
                  <c:v>47.616666666666546</c:v>
                </c:pt>
                <c:pt idx="2857">
                  <c:v>47.633333333333333</c:v>
                </c:pt>
                <c:pt idx="2858">
                  <c:v>47.65</c:v>
                </c:pt>
                <c:pt idx="2859">
                  <c:v>47.666666666666579</c:v>
                </c:pt>
                <c:pt idx="2860">
                  <c:v>47.68333333333333</c:v>
                </c:pt>
                <c:pt idx="2861">
                  <c:v>47.7</c:v>
                </c:pt>
                <c:pt idx="2862">
                  <c:v>47.716666666666562</c:v>
                </c:pt>
                <c:pt idx="2863">
                  <c:v>47.733333333333363</c:v>
                </c:pt>
                <c:pt idx="2864">
                  <c:v>47.75</c:v>
                </c:pt>
                <c:pt idx="2865">
                  <c:v>47.766666666666588</c:v>
                </c:pt>
                <c:pt idx="2866">
                  <c:v>47.783333333333331</c:v>
                </c:pt>
                <c:pt idx="2867">
                  <c:v>47.8</c:v>
                </c:pt>
                <c:pt idx="2868">
                  <c:v>47.816666666666535</c:v>
                </c:pt>
                <c:pt idx="2869">
                  <c:v>47.833333333333336</c:v>
                </c:pt>
                <c:pt idx="2870">
                  <c:v>47.85</c:v>
                </c:pt>
                <c:pt idx="2871">
                  <c:v>47.866666666666546</c:v>
                </c:pt>
                <c:pt idx="2872">
                  <c:v>47.883333333333326</c:v>
                </c:pt>
                <c:pt idx="2873">
                  <c:v>47.9</c:v>
                </c:pt>
                <c:pt idx="2874">
                  <c:v>47.916666666666536</c:v>
                </c:pt>
                <c:pt idx="2875">
                  <c:v>47.93333333333333</c:v>
                </c:pt>
                <c:pt idx="2876">
                  <c:v>47.95</c:v>
                </c:pt>
                <c:pt idx="2877">
                  <c:v>47.966666666666562</c:v>
                </c:pt>
                <c:pt idx="2878">
                  <c:v>47.983333333333334</c:v>
                </c:pt>
                <c:pt idx="2879">
                  <c:v>48</c:v>
                </c:pt>
                <c:pt idx="2880">
                  <c:v>48.016666666666545</c:v>
                </c:pt>
                <c:pt idx="2881">
                  <c:v>48.033333333333331</c:v>
                </c:pt>
                <c:pt idx="2882">
                  <c:v>48.05</c:v>
                </c:pt>
                <c:pt idx="2883">
                  <c:v>48.066666666666578</c:v>
                </c:pt>
                <c:pt idx="2884">
                  <c:v>48.083333333333336</c:v>
                </c:pt>
                <c:pt idx="2885">
                  <c:v>48.1</c:v>
                </c:pt>
                <c:pt idx="2886">
                  <c:v>48.116666666666546</c:v>
                </c:pt>
                <c:pt idx="2887">
                  <c:v>48.133333333333333</c:v>
                </c:pt>
                <c:pt idx="2888">
                  <c:v>48.15</c:v>
                </c:pt>
                <c:pt idx="2889">
                  <c:v>48.166666666666579</c:v>
                </c:pt>
                <c:pt idx="2890">
                  <c:v>48.18333333333333</c:v>
                </c:pt>
                <c:pt idx="2891">
                  <c:v>48.2</c:v>
                </c:pt>
                <c:pt idx="2892">
                  <c:v>48.216666666666562</c:v>
                </c:pt>
                <c:pt idx="2893">
                  <c:v>48.233333333333363</c:v>
                </c:pt>
                <c:pt idx="2894">
                  <c:v>48.25</c:v>
                </c:pt>
                <c:pt idx="2895">
                  <c:v>48.266666666666588</c:v>
                </c:pt>
                <c:pt idx="2896">
                  <c:v>48.283333333333331</c:v>
                </c:pt>
                <c:pt idx="2897">
                  <c:v>48.3</c:v>
                </c:pt>
                <c:pt idx="2898">
                  <c:v>48.316666666666535</c:v>
                </c:pt>
                <c:pt idx="2899">
                  <c:v>48.333333333333336</c:v>
                </c:pt>
                <c:pt idx="2900">
                  <c:v>48.35</c:v>
                </c:pt>
                <c:pt idx="2901">
                  <c:v>48.366666666666546</c:v>
                </c:pt>
                <c:pt idx="2902">
                  <c:v>48.383333333333326</c:v>
                </c:pt>
                <c:pt idx="2903">
                  <c:v>48.4</c:v>
                </c:pt>
                <c:pt idx="2904">
                  <c:v>48.416666666666536</c:v>
                </c:pt>
                <c:pt idx="2905">
                  <c:v>48.43333333333333</c:v>
                </c:pt>
                <c:pt idx="2906">
                  <c:v>48.45</c:v>
                </c:pt>
                <c:pt idx="2907">
                  <c:v>48.466666666666562</c:v>
                </c:pt>
                <c:pt idx="2908">
                  <c:v>48.483333333333334</c:v>
                </c:pt>
                <c:pt idx="2909">
                  <c:v>48.5</c:v>
                </c:pt>
                <c:pt idx="2910">
                  <c:v>48.516666666666545</c:v>
                </c:pt>
                <c:pt idx="2911">
                  <c:v>48.533333333333331</c:v>
                </c:pt>
                <c:pt idx="2912">
                  <c:v>48.55</c:v>
                </c:pt>
                <c:pt idx="2913">
                  <c:v>48.566666666666578</c:v>
                </c:pt>
                <c:pt idx="2914">
                  <c:v>48.583333333333336</c:v>
                </c:pt>
                <c:pt idx="2915">
                  <c:v>48.6</c:v>
                </c:pt>
                <c:pt idx="2916">
                  <c:v>48.616666666666546</c:v>
                </c:pt>
                <c:pt idx="2917">
                  <c:v>48.633333333333333</c:v>
                </c:pt>
                <c:pt idx="2918">
                  <c:v>48.65</c:v>
                </c:pt>
                <c:pt idx="2919">
                  <c:v>48.666666666666579</c:v>
                </c:pt>
                <c:pt idx="2920">
                  <c:v>48.68333333333333</c:v>
                </c:pt>
                <c:pt idx="2921">
                  <c:v>48.7</c:v>
                </c:pt>
                <c:pt idx="2922">
                  <c:v>48.716666666666562</c:v>
                </c:pt>
                <c:pt idx="2923">
                  <c:v>48.733333333333363</c:v>
                </c:pt>
                <c:pt idx="2924">
                  <c:v>48.75</c:v>
                </c:pt>
                <c:pt idx="2925">
                  <c:v>48.766666666666588</c:v>
                </c:pt>
                <c:pt idx="2926">
                  <c:v>48.783333333333331</c:v>
                </c:pt>
                <c:pt idx="2927">
                  <c:v>48.8</c:v>
                </c:pt>
                <c:pt idx="2928">
                  <c:v>48.816666666666535</c:v>
                </c:pt>
                <c:pt idx="2929">
                  <c:v>48.833333333333336</c:v>
                </c:pt>
                <c:pt idx="2930">
                  <c:v>48.85</c:v>
                </c:pt>
                <c:pt idx="2931">
                  <c:v>48.866666666666546</c:v>
                </c:pt>
                <c:pt idx="2932">
                  <c:v>48.883333333333326</c:v>
                </c:pt>
                <c:pt idx="2933">
                  <c:v>48.9</c:v>
                </c:pt>
                <c:pt idx="2934">
                  <c:v>48.916666666666536</c:v>
                </c:pt>
                <c:pt idx="2935">
                  <c:v>48.93333333333333</c:v>
                </c:pt>
                <c:pt idx="2936">
                  <c:v>48.95</c:v>
                </c:pt>
                <c:pt idx="2937">
                  <c:v>48.966666666666562</c:v>
                </c:pt>
                <c:pt idx="2938">
                  <c:v>48.983333333333334</c:v>
                </c:pt>
                <c:pt idx="2939">
                  <c:v>49</c:v>
                </c:pt>
                <c:pt idx="2940">
                  <c:v>49.016666666666545</c:v>
                </c:pt>
                <c:pt idx="2941">
                  <c:v>49.033333333333331</c:v>
                </c:pt>
                <c:pt idx="2942">
                  <c:v>49.05</c:v>
                </c:pt>
                <c:pt idx="2943">
                  <c:v>49.066666666666578</c:v>
                </c:pt>
                <c:pt idx="2944">
                  <c:v>49.083333333333336</c:v>
                </c:pt>
                <c:pt idx="2945">
                  <c:v>49.1</c:v>
                </c:pt>
                <c:pt idx="2946">
                  <c:v>49.116666666666546</c:v>
                </c:pt>
                <c:pt idx="2947">
                  <c:v>49.133333333333333</c:v>
                </c:pt>
                <c:pt idx="2948">
                  <c:v>49.15</c:v>
                </c:pt>
                <c:pt idx="2949">
                  <c:v>49.166666666666579</c:v>
                </c:pt>
                <c:pt idx="2950">
                  <c:v>49.18333333333333</c:v>
                </c:pt>
                <c:pt idx="2951">
                  <c:v>49.2</c:v>
                </c:pt>
                <c:pt idx="2952">
                  <c:v>49.216666666666562</c:v>
                </c:pt>
                <c:pt idx="2953">
                  <c:v>49.233333333333363</c:v>
                </c:pt>
                <c:pt idx="2954">
                  <c:v>49.25</c:v>
                </c:pt>
                <c:pt idx="2955">
                  <c:v>49.266666666666588</c:v>
                </c:pt>
                <c:pt idx="2956">
                  <c:v>49.283333333333331</c:v>
                </c:pt>
                <c:pt idx="2957">
                  <c:v>49.3</c:v>
                </c:pt>
                <c:pt idx="2958">
                  <c:v>49.316666666666535</c:v>
                </c:pt>
                <c:pt idx="2959">
                  <c:v>49.333333333333336</c:v>
                </c:pt>
                <c:pt idx="2960">
                  <c:v>49.35</c:v>
                </c:pt>
                <c:pt idx="2961">
                  <c:v>49.366666666666546</c:v>
                </c:pt>
                <c:pt idx="2962">
                  <c:v>49.383333333333326</c:v>
                </c:pt>
                <c:pt idx="2963">
                  <c:v>49.4</c:v>
                </c:pt>
                <c:pt idx="2964">
                  <c:v>49.416666666666536</c:v>
                </c:pt>
                <c:pt idx="2965">
                  <c:v>49.43333333333333</c:v>
                </c:pt>
                <c:pt idx="2966">
                  <c:v>49.45</c:v>
                </c:pt>
                <c:pt idx="2967">
                  <c:v>49.466666666666562</c:v>
                </c:pt>
                <c:pt idx="2968">
                  <c:v>49.483333333333334</c:v>
                </c:pt>
                <c:pt idx="2969">
                  <c:v>49.5</c:v>
                </c:pt>
                <c:pt idx="2970">
                  <c:v>49.516666666666545</c:v>
                </c:pt>
                <c:pt idx="2971">
                  <c:v>49.533333333333331</c:v>
                </c:pt>
                <c:pt idx="2972">
                  <c:v>49.55</c:v>
                </c:pt>
                <c:pt idx="2973">
                  <c:v>49.566666666666578</c:v>
                </c:pt>
                <c:pt idx="2974">
                  <c:v>49.583333333333336</c:v>
                </c:pt>
                <c:pt idx="2975">
                  <c:v>49.6</c:v>
                </c:pt>
                <c:pt idx="2976">
                  <c:v>49.616666666666546</c:v>
                </c:pt>
                <c:pt idx="2977">
                  <c:v>49.633333333333333</c:v>
                </c:pt>
                <c:pt idx="2978">
                  <c:v>49.65</c:v>
                </c:pt>
                <c:pt idx="2979">
                  <c:v>49.666666666666579</c:v>
                </c:pt>
                <c:pt idx="2980">
                  <c:v>49.68333333333333</c:v>
                </c:pt>
                <c:pt idx="2981">
                  <c:v>49.7</c:v>
                </c:pt>
                <c:pt idx="2982">
                  <c:v>49.716666666666562</c:v>
                </c:pt>
                <c:pt idx="2983">
                  <c:v>49.733333333333363</c:v>
                </c:pt>
                <c:pt idx="2984">
                  <c:v>49.75</c:v>
                </c:pt>
                <c:pt idx="2985">
                  <c:v>49.766666666666588</c:v>
                </c:pt>
                <c:pt idx="2986">
                  <c:v>49.783333333333331</c:v>
                </c:pt>
                <c:pt idx="2987">
                  <c:v>49.8</c:v>
                </c:pt>
                <c:pt idx="2988">
                  <c:v>49.816666666666535</c:v>
                </c:pt>
                <c:pt idx="2989">
                  <c:v>49.833333333333336</c:v>
                </c:pt>
                <c:pt idx="2990">
                  <c:v>49.85</c:v>
                </c:pt>
                <c:pt idx="2991">
                  <c:v>49.866666666666546</c:v>
                </c:pt>
                <c:pt idx="2992">
                  <c:v>49.883333333333326</c:v>
                </c:pt>
                <c:pt idx="2993">
                  <c:v>49.9</c:v>
                </c:pt>
                <c:pt idx="2994">
                  <c:v>49.916666666666536</c:v>
                </c:pt>
                <c:pt idx="2995">
                  <c:v>49.93333333333333</c:v>
                </c:pt>
                <c:pt idx="2996">
                  <c:v>49.95</c:v>
                </c:pt>
                <c:pt idx="2997">
                  <c:v>49.966666666666562</c:v>
                </c:pt>
                <c:pt idx="2998">
                  <c:v>49.983333333333334</c:v>
                </c:pt>
                <c:pt idx="2999">
                  <c:v>50</c:v>
                </c:pt>
                <c:pt idx="3000">
                  <c:v>50.016666666666545</c:v>
                </c:pt>
                <c:pt idx="3001">
                  <c:v>50.033333333333331</c:v>
                </c:pt>
                <c:pt idx="3002">
                  <c:v>50.05</c:v>
                </c:pt>
                <c:pt idx="3003">
                  <c:v>50.066666666666578</c:v>
                </c:pt>
                <c:pt idx="3004">
                  <c:v>50.083333333333336</c:v>
                </c:pt>
                <c:pt idx="3005">
                  <c:v>50.1</c:v>
                </c:pt>
                <c:pt idx="3006">
                  <c:v>50.116666666666546</c:v>
                </c:pt>
                <c:pt idx="3007">
                  <c:v>50.133333333333333</c:v>
                </c:pt>
                <c:pt idx="3008">
                  <c:v>50.15</c:v>
                </c:pt>
                <c:pt idx="3009">
                  <c:v>50.166666666666579</c:v>
                </c:pt>
                <c:pt idx="3010">
                  <c:v>50.18333333333333</c:v>
                </c:pt>
                <c:pt idx="3011">
                  <c:v>50.2</c:v>
                </c:pt>
                <c:pt idx="3012">
                  <c:v>50.216666666666562</c:v>
                </c:pt>
                <c:pt idx="3013">
                  <c:v>50.233333333333363</c:v>
                </c:pt>
                <c:pt idx="3014">
                  <c:v>50.25</c:v>
                </c:pt>
                <c:pt idx="3015">
                  <c:v>50.266666666666588</c:v>
                </c:pt>
                <c:pt idx="3016">
                  <c:v>50.283333333333331</c:v>
                </c:pt>
                <c:pt idx="3017">
                  <c:v>50.3</c:v>
                </c:pt>
                <c:pt idx="3018">
                  <c:v>50.316666666666535</c:v>
                </c:pt>
                <c:pt idx="3019">
                  <c:v>50.333333333333336</c:v>
                </c:pt>
                <c:pt idx="3020">
                  <c:v>50.35</c:v>
                </c:pt>
                <c:pt idx="3021">
                  <c:v>50.366666666666546</c:v>
                </c:pt>
                <c:pt idx="3022">
                  <c:v>50.383333333333326</c:v>
                </c:pt>
                <c:pt idx="3023">
                  <c:v>50.4</c:v>
                </c:pt>
                <c:pt idx="3024">
                  <c:v>50.416666666666536</c:v>
                </c:pt>
                <c:pt idx="3025">
                  <c:v>50.43333333333333</c:v>
                </c:pt>
                <c:pt idx="3026">
                  <c:v>50.45</c:v>
                </c:pt>
                <c:pt idx="3027">
                  <c:v>50.466666666666562</c:v>
                </c:pt>
                <c:pt idx="3028">
                  <c:v>50.483333333333334</c:v>
                </c:pt>
                <c:pt idx="3029">
                  <c:v>50.5</c:v>
                </c:pt>
                <c:pt idx="3030">
                  <c:v>50.516666666666545</c:v>
                </c:pt>
                <c:pt idx="3031">
                  <c:v>50.533333333333331</c:v>
                </c:pt>
                <c:pt idx="3032">
                  <c:v>50.55</c:v>
                </c:pt>
                <c:pt idx="3033">
                  <c:v>50.566666666666578</c:v>
                </c:pt>
                <c:pt idx="3034">
                  <c:v>50.583333333333336</c:v>
                </c:pt>
                <c:pt idx="3035">
                  <c:v>50.6</c:v>
                </c:pt>
                <c:pt idx="3036">
                  <c:v>50.616666666666546</c:v>
                </c:pt>
                <c:pt idx="3037">
                  <c:v>50.633333333333333</c:v>
                </c:pt>
                <c:pt idx="3038">
                  <c:v>50.65</c:v>
                </c:pt>
                <c:pt idx="3039">
                  <c:v>50.666666666666579</c:v>
                </c:pt>
                <c:pt idx="3040">
                  <c:v>50.68333333333333</c:v>
                </c:pt>
                <c:pt idx="3041">
                  <c:v>50.7</c:v>
                </c:pt>
                <c:pt idx="3042">
                  <c:v>50.716666666666562</c:v>
                </c:pt>
                <c:pt idx="3043">
                  <c:v>50.733333333333363</c:v>
                </c:pt>
                <c:pt idx="3044">
                  <c:v>50.75</c:v>
                </c:pt>
                <c:pt idx="3045">
                  <c:v>50.766666666666588</c:v>
                </c:pt>
                <c:pt idx="3046">
                  <c:v>50.783333333333331</c:v>
                </c:pt>
                <c:pt idx="3047">
                  <c:v>50.8</c:v>
                </c:pt>
                <c:pt idx="3048">
                  <c:v>50.816666666666535</c:v>
                </c:pt>
                <c:pt idx="3049">
                  <c:v>50.833333333333336</c:v>
                </c:pt>
                <c:pt idx="3050">
                  <c:v>50.85</c:v>
                </c:pt>
                <c:pt idx="3051">
                  <c:v>50.866666666666546</c:v>
                </c:pt>
                <c:pt idx="3052">
                  <c:v>50.883333333333326</c:v>
                </c:pt>
                <c:pt idx="3053">
                  <c:v>50.9</c:v>
                </c:pt>
                <c:pt idx="3054">
                  <c:v>50.916666666666536</c:v>
                </c:pt>
                <c:pt idx="3055">
                  <c:v>50.93333333333333</c:v>
                </c:pt>
                <c:pt idx="3056">
                  <c:v>50.95</c:v>
                </c:pt>
                <c:pt idx="3057">
                  <c:v>50.966666666666562</c:v>
                </c:pt>
                <c:pt idx="3058">
                  <c:v>50.983333333333334</c:v>
                </c:pt>
                <c:pt idx="3059">
                  <c:v>51</c:v>
                </c:pt>
                <c:pt idx="3060">
                  <c:v>51.016666666666545</c:v>
                </c:pt>
                <c:pt idx="3061">
                  <c:v>51.033333333333331</c:v>
                </c:pt>
                <c:pt idx="3062">
                  <c:v>51.05</c:v>
                </c:pt>
                <c:pt idx="3063">
                  <c:v>51.066666666666578</c:v>
                </c:pt>
                <c:pt idx="3064">
                  <c:v>51.083333333333336</c:v>
                </c:pt>
                <c:pt idx="3065">
                  <c:v>51.1</c:v>
                </c:pt>
                <c:pt idx="3066">
                  <c:v>51.116666666666546</c:v>
                </c:pt>
                <c:pt idx="3067">
                  <c:v>51.133333333333333</c:v>
                </c:pt>
                <c:pt idx="3068">
                  <c:v>51.15</c:v>
                </c:pt>
                <c:pt idx="3069">
                  <c:v>51.166666666666579</c:v>
                </c:pt>
                <c:pt idx="3070">
                  <c:v>51.18333333333333</c:v>
                </c:pt>
                <c:pt idx="3071">
                  <c:v>51.2</c:v>
                </c:pt>
                <c:pt idx="3072">
                  <c:v>51.216666666666562</c:v>
                </c:pt>
                <c:pt idx="3073">
                  <c:v>51.233333333333363</c:v>
                </c:pt>
                <c:pt idx="3074">
                  <c:v>51.25</c:v>
                </c:pt>
                <c:pt idx="3075">
                  <c:v>51.266666666666588</c:v>
                </c:pt>
                <c:pt idx="3076">
                  <c:v>51.283333333333331</c:v>
                </c:pt>
                <c:pt idx="3077">
                  <c:v>51.3</c:v>
                </c:pt>
                <c:pt idx="3078">
                  <c:v>51.316666666666535</c:v>
                </c:pt>
                <c:pt idx="3079">
                  <c:v>51.333333333333336</c:v>
                </c:pt>
                <c:pt idx="3080">
                  <c:v>51.35</c:v>
                </c:pt>
                <c:pt idx="3081">
                  <c:v>51.366666666666546</c:v>
                </c:pt>
                <c:pt idx="3082">
                  <c:v>51.383333333333326</c:v>
                </c:pt>
                <c:pt idx="3083">
                  <c:v>51.4</c:v>
                </c:pt>
                <c:pt idx="3084">
                  <c:v>51.416666666666536</c:v>
                </c:pt>
                <c:pt idx="3085">
                  <c:v>51.43333333333333</c:v>
                </c:pt>
                <c:pt idx="3086">
                  <c:v>51.45</c:v>
                </c:pt>
                <c:pt idx="3087">
                  <c:v>51.466666666666562</c:v>
                </c:pt>
                <c:pt idx="3088">
                  <c:v>51.483333333333334</c:v>
                </c:pt>
                <c:pt idx="3089">
                  <c:v>51.5</c:v>
                </c:pt>
                <c:pt idx="3090">
                  <c:v>51.516666666666545</c:v>
                </c:pt>
                <c:pt idx="3091">
                  <c:v>51.533333333333331</c:v>
                </c:pt>
                <c:pt idx="3092">
                  <c:v>51.55</c:v>
                </c:pt>
                <c:pt idx="3093">
                  <c:v>51.566666666666578</c:v>
                </c:pt>
                <c:pt idx="3094">
                  <c:v>51.583333333333336</c:v>
                </c:pt>
                <c:pt idx="3095">
                  <c:v>51.6</c:v>
                </c:pt>
                <c:pt idx="3096">
                  <c:v>51.616666666666546</c:v>
                </c:pt>
                <c:pt idx="3097">
                  <c:v>51.633333333333333</c:v>
                </c:pt>
                <c:pt idx="3098">
                  <c:v>51.65</c:v>
                </c:pt>
                <c:pt idx="3099">
                  <c:v>51.666666666666579</c:v>
                </c:pt>
                <c:pt idx="3100">
                  <c:v>51.68333333333333</c:v>
                </c:pt>
                <c:pt idx="3101">
                  <c:v>51.7</c:v>
                </c:pt>
                <c:pt idx="3102">
                  <c:v>51.716666666666562</c:v>
                </c:pt>
                <c:pt idx="3103">
                  <c:v>51.733333333333363</c:v>
                </c:pt>
                <c:pt idx="3104">
                  <c:v>51.75</c:v>
                </c:pt>
                <c:pt idx="3105">
                  <c:v>51.766666666666588</c:v>
                </c:pt>
                <c:pt idx="3106">
                  <c:v>51.783333333333331</c:v>
                </c:pt>
                <c:pt idx="3107">
                  <c:v>51.8</c:v>
                </c:pt>
                <c:pt idx="3108">
                  <c:v>51.816666666666535</c:v>
                </c:pt>
                <c:pt idx="3109">
                  <c:v>51.833333333333336</c:v>
                </c:pt>
                <c:pt idx="3110">
                  <c:v>51.85</c:v>
                </c:pt>
                <c:pt idx="3111">
                  <c:v>51.866666666666546</c:v>
                </c:pt>
                <c:pt idx="3112">
                  <c:v>51.883333333333326</c:v>
                </c:pt>
                <c:pt idx="3113">
                  <c:v>51.9</c:v>
                </c:pt>
                <c:pt idx="3114">
                  <c:v>51.916666666666536</c:v>
                </c:pt>
                <c:pt idx="3115">
                  <c:v>51.93333333333333</c:v>
                </c:pt>
                <c:pt idx="3116">
                  <c:v>51.95</c:v>
                </c:pt>
                <c:pt idx="3117">
                  <c:v>51.966666666666562</c:v>
                </c:pt>
                <c:pt idx="3118">
                  <c:v>51.983333333333334</c:v>
                </c:pt>
                <c:pt idx="3119">
                  <c:v>52</c:v>
                </c:pt>
                <c:pt idx="3120">
                  <c:v>52.016666666666545</c:v>
                </c:pt>
                <c:pt idx="3121">
                  <c:v>52.033333333333331</c:v>
                </c:pt>
                <c:pt idx="3122">
                  <c:v>52.05</c:v>
                </c:pt>
                <c:pt idx="3123">
                  <c:v>52.066666666666578</c:v>
                </c:pt>
                <c:pt idx="3124">
                  <c:v>52.083333333333336</c:v>
                </c:pt>
                <c:pt idx="3125">
                  <c:v>52.1</c:v>
                </c:pt>
                <c:pt idx="3126">
                  <c:v>52.116666666666546</c:v>
                </c:pt>
                <c:pt idx="3127">
                  <c:v>52.133333333333333</c:v>
                </c:pt>
                <c:pt idx="3128">
                  <c:v>52.15</c:v>
                </c:pt>
                <c:pt idx="3129">
                  <c:v>52.166666666666579</c:v>
                </c:pt>
                <c:pt idx="3130">
                  <c:v>52.18333333333333</c:v>
                </c:pt>
                <c:pt idx="3131">
                  <c:v>52.2</c:v>
                </c:pt>
                <c:pt idx="3132">
                  <c:v>52.216666666666562</c:v>
                </c:pt>
                <c:pt idx="3133">
                  <c:v>52.233333333333363</c:v>
                </c:pt>
                <c:pt idx="3134">
                  <c:v>52.25</c:v>
                </c:pt>
                <c:pt idx="3135">
                  <c:v>52.266666666666588</c:v>
                </c:pt>
                <c:pt idx="3136">
                  <c:v>52.283333333333331</c:v>
                </c:pt>
                <c:pt idx="3137">
                  <c:v>52.3</c:v>
                </c:pt>
                <c:pt idx="3138">
                  <c:v>52.316666666666535</c:v>
                </c:pt>
                <c:pt idx="3139">
                  <c:v>52.333333333333336</c:v>
                </c:pt>
                <c:pt idx="3140">
                  <c:v>52.35</c:v>
                </c:pt>
                <c:pt idx="3141">
                  <c:v>52.366666666666546</c:v>
                </c:pt>
                <c:pt idx="3142">
                  <c:v>52.383333333333326</c:v>
                </c:pt>
                <c:pt idx="3143">
                  <c:v>52.4</c:v>
                </c:pt>
                <c:pt idx="3144">
                  <c:v>52.416666666666536</c:v>
                </c:pt>
                <c:pt idx="3145">
                  <c:v>52.43333333333333</c:v>
                </c:pt>
                <c:pt idx="3146">
                  <c:v>52.45</c:v>
                </c:pt>
                <c:pt idx="3147">
                  <c:v>52.466666666666562</c:v>
                </c:pt>
                <c:pt idx="3148">
                  <c:v>52.483333333333334</c:v>
                </c:pt>
                <c:pt idx="3149">
                  <c:v>52.5</c:v>
                </c:pt>
                <c:pt idx="3150">
                  <c:v>52.516666666666545</c:v>
                </c:pt>
                <c:pt idx="3151">
                  <c:v>52.533333333333331</c:v>
                </c:pt>
                <c:pt idx="3152">
                  <c:v>52.55</c:v>
                </c:pt>
                <c:pt idx="3153">
                  <c:v>52.566666666666578</c:v>
                </c:pt>
                <c:pt idx="3154">
                  <c:v>52.583333333333336</c:v>
                </c:pt>
                <c:pt idx="3155">
                  <c:v>52.6</c:v>
                </c:pt>
                <c:pt idx="3156">
                  <c:v>52.616666666666546</c:v>
                </c:pt>
                <c:pt idx="3157">
                  <c:v>52.633333333333333</c:v>
                </c:pt>
                <c:pt idx="3158">
                  <c:v>52.65</c:v>
                </c:pt>
                <c:pt idx="3159">
                  <c:v>52.666666666666579</c:v>
                </c:pt>
                <c:pt idx="3160">
                  <c:v>52.68333333333333</c:v>
                </c:pt>
                <c:pt idx="3161">
                  <c:v>52.7</c:v>
                </c:pt>
                <c:pt idx="3162">
                  <c:v>52.716666666666562</c:v>
                </c:pt>
                <c:pt idx="3163">
                  <c:v>52.733333333333363</c:v>
                </c:pt>
                <c:pt idx="3164">
                  <c:v>52.75</c:v>
                </c:pt>
                <c:pt idx="3165">
                  <c:v>52.766666666666588</c:v>
                </c:pt>
                <c:pt idx="3166">
                  <c:v>52.783333333333331</c:v>
                </c:pt>
                <c:pt idx="3167">
                  <c:v>52.8</c:v>
                </c:pt>
                <c:pt idx="3168">
                  <c:v>52.816666666666535</c:v>
                </c:pt>
                <c:pt idx="3169">
                  <c:v>52.833333333333336</c:v>
                </c:pt>
                <c:pt idx="3170">
                  <c:v>52.85</c:v>
                </c:pt>
                <c:pt idx="3171">
                  <c:v>52.866666666666546</c:v>
                </c:pt>
                <c:pt idx="3172">
                  <c:v>52.883333333333326</c:v>
                </c:pt>
                <c:pt idx="3173">
                  <c:v>52.9</c:v>
                </c:pt>
                <c:pt idx="3174">
                  <c:v>52.916666666666536</c:v>
                </c:pt>
                <c:pt idx="3175">
                  <c:v>52.93333333333333</c:v>
                </c:pt>
                <c:pt idx="3176">
                  <c:v>52.95</c:v>
                </c:pt>
                <c:pt idx="3177">
                  <c:v>52.966666666666562</c:v>
                </c:pt>
                <c:pt idx="3178">
                  <c:v>52.983333333333334</c:v>
                </c:pt>
                <c:pt idx="3179">
                  <c:v>53</c:v>
                </c:pt>
                <c:pt idx="3180">
                  <c:v>53.016666666666545</c:v>
                </c:pt>
                <c:pt idx="3181">
                  <c:v>53.033333333333331</c:v>
                </c:pt>
                <c:pt idx="3182">
                  <c:v>53.05</c:v>
                </c:pt>
                <c:pt idx="3183">
                  <c:v>53.066666666666578</c:v>
                </c:pt>
                <c:pt idx="3184">
                  <c:v>53.083333333333336</c:v>
                </c:pt>
                <c:pt idx="3185">
                  <c:v>53.1</c:v>
                </c:pt>
                <c:pt idx="3186">
                  <c:v>53.116666666666546</c:v>
                </c:pt>
                <c:pt idx="3187">
                  <c:v>53.133333333333333</c:v>
                </c:pt>
                <c:pt idx="3188">
                  <c:v>53.15</c:v>
                </c:pt>
                <c:pt idx="3189">
                  <c:v>53.166666666666579</c:v>
                </c:pt>
                <c:pt idx="3190">
                  <c:v>53.18333333333333</c:v>
                </c:pt>
                <c:pt idx="3191">
                  <c:v>53.2</c:v>
                </c:pt>
                <c:pt idx="3192">
                  <c:v>53.216666666666562</c:v>
                </c:pt>
                <c:pt idx="3193">
                  <c:v>53.233333333333363</c:v>
                </c:pt>
                <c:pt idx="3194">
                  <c:v>53.25</c:v>
                </c:pt>
                <c:pt idx="3195">
                  <c:v>53.266666666666588</c:v>
                </c:pt>
                <c:pt idx="3196">
                  <c:v>53.283333333333331</c:v>
                </c:pt>
                <c:pt idx="3197">
                  <c:v>53.3</c:v>
                </c:pt>
                <c:pt idx="3198">
                  <c:v>53.316666666666535</c:v>
                </c:pt>
                <c:pt idx="3199">
                  <c:v>53.333333333333336</c:v>
                </c:pt>
                <c:pt idx="3200">
                  <c:v>53.35</c:v>
                </c:pt>
                <c:pt idx="3201">
                  <c:v>53.366666666666546</c:v>
                </c:pt>
                <c:pt idx="3202">
                  <c:v>53.383333333333326</c:v>
                </c:pt>
                <c:pt idx="3203">
                  <c:v>53.4</c:v>
                </c:pt>
                <c:pt idx="3204">
                  <c:v>53.416666666666536</c:v>
                </c:pt>
                <c:pt idx="3205">
                  <c:v>53.43333333333333</c:v>
                </c:pt>
                <c:pt idx="3206">
                  <c:v>53.45</c:v>
                </c:pt>
                <c:pt idx="3207">
                  <c:v>53.466666666666562</c:v>
                </c:pt>
                <c:pt idx="3208">
                  <c:v>53.483333333333334</c:v>
                </c:pt>
                <c:pt idx="3209">
                  <c:v>53.5</c:v>
                </c:pt>
                <c:pt idx="3210">
                  <c:v>53.516666666666545</c:v>
                </c:pt>
                <c:pt idx="3211">
                  <c:v>53.533333333333331</c:v>
                </c:pt>
                <c:pt idx="3212">
                  <c:v>53.55</c:v>
                </c:pt>
                <c:pt idx="3213">
                  <c:v>53.566666666666578</c:v>
                </c:pt>
                <c:pt idx="3214">
                  <c:v>53.583333333333336</c:v>
                </c:pt>
                <c:pt idx="3215">
                  <c:v>53.6</c:v>
                </c:pt>
                <c:pt idx="3216">
                  <c:v>53.616666666666546</c:v>
                </c:pt>
                <c:pt idx="3217">
                  <c:v>53.633333333333333</c:v>
                </c:pt>
                <c:pt idx="3218">
                  <c:v>53.65</c:v>
                </c:pt>
                <c:pt idx="3219">
                  <c:v>53.666666666666579</c:v>
                </c:pt>
                <c:pt idx="3220">
                  <c:v>53.68333333333333</c:v>
                </c:pt>
                <c:pt idx="3221">
                  <c:v>53.7</c:v>
                </c:pt>
                <c:pt idx="3222">
                  <c:v>53.716666666666562</c:v>
                </c:pt>
                <c:pt idx="3223">
                  <c:v>53.733333333333363</c:v>
                </c:pt>
                <c:pt idx="3224">
                  <c:v>53.75</c:v>
                </c:pt>
                <c:pt idx="3225">
                  <c:v>53.766666666666588</c:v>
                </c:pt>
                <c:pt idx="3226">
                  <c:v>53.783333333333331</c:v>
                </c:pt>
                <c:pt idx="3227">
                  <c:v>53.8</c:v>
                </c:pt>
                <c:pt idx="3228">
                  <c:v>53.816666666666535</c:v>
                </c:pt>
                <c:pt idx="3229">
                  <c:v>53.833333333333336</c:v>
                </c:pt>
                <c:pt idx="3230">
                  <c:v>53.85</c:v>
                </c:pt>
                <c:pt idx="3231">
                  <c:v>53.866666666666546</c:v>
                </c:pt>
                <c:pt idx="3232">
                  <c:v>53.883333333333326</c:v>
                </c:pt>
                <c:pt idx="3233">
                  <c:v>53.9</c:v>
                </c:pt>
                <c:pt idx="3234">
                  <c:v>53.916666666666536</c:v>
                </c:pt>
                <c:pt idx="3235">
                  <c:v>53.93333333333333</c:v>
                </c:pt>
                <c:pt idx="3236">
                  <c:v>53.95</c:v>
                </c:pt>
                <c:pt idx="3237">
                  <c:v>53.966666666666562</c:v>
                </c:pt>
                <c:pt idx="3238">
                  <c:v>53.983333333333334</c:v>
                </c:pt>
                <c:pt idx="3239">
                  <c:v>54</c:v>
                </c:pt>
                <c:pt idx="3240">
                  <c:v>54.016666666666545</c:v>
                </c:pt>
                <c:pt idx="3241">
                  <c:v>54.033333333333331</c:v>
                </c:pt>
                <c:pt idx="3242">
                  <c:v>54.05</c:v>
                </c:pt>
                <c:pt idx="3243">
                  <c:v>54.066666666666578</c:v>
                </c:pt>
                <c:pt idx="3244">
                  <c:v>54.083333333333336</c:v>
                </c:pt>
                <c:pt idx="3245">
                  <c:v>54.1</c:v>
                </c:pt>
                <c:pt idx="3246">
                  <c:v>54.116666666666546</c:v>
                </c:pt>
                <c:pt idx="3247">
                  <c:v>54.133333333333333</c:v>
                </c:pt>
                <c:pt idx="3248">
                  <c:v>54.15</c:v>
                </c:pt>
                <c:pt idx="3249">
                  <c:v>54.166666666666579</c:v>
                </c:pt>
                <c:pt idx="3250">
                  <c:v>54.18333333333333</c:v>
                </c:pt>
                <c:pt idx="3251">
                  <c:v>54.2</c:v>
                </c:pt>
                <c:pt idx="3252">
                  <c:v>54.216666666666562</c:v>
                </c:pt>
                <c:pt idx="3253">
                  <c:v>54.233333333333363</c:v>
                </c:pt>
                <c:pt idx="3254">
                  <c:v>54.25</c:v>
                </c:pt>
                <c:pt idx="3255">
                  <c:v>54.266666666666588</c:v>
                </c:pt>
                <c:pt idx="3256">
                  <c:v>54.283333333333331</c:v>
                </c:pt>
                <c:pt idx="3257">
                  <c:v>54.3</c:v>
                </c:pt>
                <c:pt idx="3258">
                  <c:v>54.316666666666535</c:v>
                </c:pt>
                <c:pt idx="3259">
                  <c:v>54.333333333333336</c:v>
                </c:pt>
                <c:pt idx="3260">
                  <c:v>54.35</c:v>
                </c:pt>
                <c:pt idx="3261">
                  <c:v>54.366666666666546</c:v>
                </c:pt>
                <c:pt idx="3262">
                  <c:v>54.383333333333326</c:v>
                </c:pt>
                <c:pt idx="3263">
                  <c:v>54.4</c:v>
                </c:pt>
                <c:pt idx="3264">
                  <c:v>54.416666666666536</c:v>
                </c:pt>
                <c:pt idx="3265">
                  <c:v>54.43333333333333</c:v>
                </c:pt>
                <c:pt idx="3266">
                  <c:v>54.45</c:v>
                </c:pt>
                <c:pt idx="3267">
                  <c:v>54.466666666666562</c:v>
                </c:pt>
                <c:pt idx="3268">
                  <c:v>54.483333333333334</c:v>
                </c:pt>
                <c:pt idx="3269">
                  <c:v>54.5</c:v>
                </c:pt>
                <c:pt idx="3270">
                  <c:v>54.516666666666545</c:v>
                </c:pt>
                <c:pt idx="3271">
                  <c:v>54.533333333333331</c:v>
                </c:pt>
                <c:pt idx="3272">
                  <c:v>54.55</c:v>
                </c:pt>
                <c:pt idx="3273">
                  <c:v>54.566666666666578</c:v>
                </c:pt>
                <c:pt idx="3274">
                  <c:v>54.583333333333336</c:v>
                </c:pt>
                <c:pt idx="3275">
                  <c:v>54.6</c:v>
                </c:pt>
                <c:pt idx="3276">
                  <c:v>54.616666666666546</c:v>
                </c:pt>
                <c:pt idx="3277">
                  <c:v>54.633333333333333</c:v>
                </c:pt>
                <c:pt idx="3278">
                  <c:v>54.65</c:v>
                </c:pt>
                <c:pt idx="3279">
                  <c:v>54.666666666666579</c:v>
                </c:pt>
                <c:pt idx="3280">
                  <c:v>54.68333333333333</c:v>
                </c:pt>
                <c:pt idx="3281">
                  <c:v>54.7</c:v>
                </c:pt>
                <c:pt idx="3282">
                  <c:v>54.716666666666562</c:v>
                </c:pt>
                <c:pt idx="3283">
                  <c:v>54.733333333333363</c:v>
                </c:pt>
                <c:pt idx="3284">
                  <c:v>54.75</c:v>
                </c:pt>
                <c:pt idx="3285">
                  <c:v>54.766666666666588</c:v>
                </c:pt>
                <c:pt idx="3286">
                  <c:v>54.783333333333331</c:v>
                </c:pt>
                <c:pt idx="3287">
                  <c:v>54.8</c:v>
                </c:pt>
                <c:pt idx="3288">
                  <c:v>54.816666666666535</c:v>
                </c:pt>
                <c:pt idx="3289">
                  <c:v>54.833333333333336</c:v>
                </c:pt>
                <c:pt idx="3290">
                  <c:v>54.85</c:v>
                </c:pt>
                <c:pt idx="3291">
                  <c:v>54.866666666666546</c:v>
                </c:pt>
                <c:pt idx="3292">
                  <c:v>54.883333333333326</c:v>
                </c:pt>
                <c:pt idx="3293">
                  <c:v>54.9</c:v>
                </c:pt>
                <c:pt idx="3294">
                  <c:v>54.916666666666536</c:v>
                </c:pt>
                <c:pt idx="3295">
                  <c:v>54.93333333333333</c:v>
                </c:pt>
                <c:pt idx="3296">
                  <c:v>54.95</c:v>
                </c:pt>
                <c:pt idx="3297">
                  <c:v>54.966666666666562</c:v>
                </c:pt>
                <c:pt idx="3298">
                  <c:v>54.983333333333334</c:v>
                </c:pt>
                <c:pt idx="3299">
                  <c:v>55</c:v>
                </c:pt>
                <c:pt idx="3300">
                  <c:v>55.016666666666545</c:v>
                </c:pt>
                <c:pt idx="3301">
                  <c:v>55.033333333333331</c:v>
                </c:pt>
                <c:pt idx="3302">
                  <c:v>55.05</c:v>
                </c:pt>
                <c:pt idx="3303">
                  <c:v>55.066666666666578</c:v>
                </c:pt>
                <c:pt idx="3304">
                  <c:v>55.083333333333336</c:v>
                </c:pt>
                <c:pt idx="3305">
                  <c:v>55.1</c:v>
                </c:pt>
                <c:pt idx="3306">
                  <c:v>55.116666666666546</c:v>
                </c:pt>
                <c:pt idx="3307">
                  <c:v>55.133333333333333</c:v>
                </c:pt>
                <c:pt idx="3308">
                  <c:v>55.15</c:v>
                </c:pt>
                <c:pt idx="3309">
                  <c:v>55.166666666666579</c:v>
                </c:pt>
                <c:pt idx="3310">
                  <c:v>55.18333333333333</c:v>
                </c:pt>
                <c:pt idx="3311">
                  <c:v>55.2</c:v>
                </c:pt>
                <c:pt idx="3312">
                  <c:v>55.216666666666562</c:v>
                </c:pt>
                <c:pt idx="3313">
                  <c:v>55.233333333333363</c:v>
                </c:pt>
                <c:pt idx="3314">
                  <c:v>55.25</c:v>
                </c:pt>
                <c:pt idx="3315">
                  <c:v>55.266666666666588</c:v>
                </c:pt>
                <c:pt idx="3316">
                  <c:v>55.283333333333331</c:v>
                </c:pt>
                <c:pt idx="3317">
                  <c:v>55.3</c:v>
                </c:pt>
                <c:pt idx="3318">
                  <c:v>55.316666666666535</c:v>
                </c:pt>
                <c:pt idx="3319">
                  <c:v>55.333333333333336</c:v>
                </c:pt>
                <c:pt idx="3320">
                  <c:v>55.35</c:v>
                </c:pt>
                <c:pt idx="3321">
                  <c:v>55.366666666666546</c:v>
                </c:pt>
                <c:pt idx="3322">
                  <c:v>55.383333333333326</c:v>
                </c:pt>
                <c:pt idx="3323">
                  <c:v>55.4</c:v>
                </c:pt>
                <c:pt idx="3324">
                  <c:v>55.416666666666536</c:v>
                </c:pt>
                <c:pt idx="3325">
                  <c:v>55.43333333333333</c:v>
                </c:pt>
                <c:pt idx="3326">
                  <c:v>55.45</c:v>
                </c:pt>
                <c:pt idx="3327">
                  <c:v>55.466666666666562</c:v>
                </c:pt>
                <c:pt idx="3328">
                  <c:v>55.483333333333334</c:v>
                </c:pt>
                <c:pt idx="3329">
                  <c:v>55.5</c:v>
                </c:pt>
                <c:pt idx="3330">
                  <c:v>55.516666666666545</c:v>
                </c:pt>
                <c:pt idx="3331">
                  <c:v>55.533333333333331</c:v>
                </c:pt>
                <c:pt idx="3332">
                  <c:v>55.55</c:v>
                </c:pt>
                <c:pt idx="3333">
                  <c:v>55.566666666666578</c:v>
                </c:pt>
                <c:pt idx="3334">
                  <c:v>55.583333333333336</c:v>
                </c:pt>
                <c:pt idx="3335">
                  <c:v>55.6</c:v>
                </c:pt>
                <c:pt idx="3336">
                  <c:v>55.616666666666546</c:v>
                </c:pt>
                <c:pt idx="3337">
                  <c:v>55.633333333333333</c:v>
                </c:pt>
                <c:pt idx="3338">
                  <c:v>55.65</c:v>
                </c:pt>
                <c:pt idx="3339">
                  <c:v>55.666666666666579</c:v>
                </c:pt>
                <c:pt idx="3340">
                  <c:v>55.68333333333333</c:v>
                </c:pt>
                <c:pt idx="3341">
                  <c:v>55.7</c:v>
                </c:pt>
                <c:pt idx="3342">
                  <c:v>55.716666666666562</c:v>
                </c:pt>
                <c:pt idx="3343">
                  <c:v>55.733333333333363</c:v>
                </c:pt>
                <c:pt idx="3344">
                  <c:v>55.75</c:v>
                </c:pt>
                <c:pt idx="3345">
                  <c:v>55.766666666666588</c:v>
                </c:pt>
                <c:pt idx="3346">
                  <c:v>55.783333333333331</c:v>
                </c:pt>
                <c:pt idx="3347">
                  <c:v>55.8</c:v>
                </c:pt>
                <c:pt idx="3348">
                  <c:v>55.816666666666535</c:v>
                </c:pt>
                <c:pt idx="3349">
                  <c:v>55.833333333333336</c:v>
                </c:pt>
                <c:pt idx="3350">
                  <c:v>55.85</c:v>
                </c:pt>
                <c:pt idx="3351">
                  <c:v>55.866666666666546</c:v>
                </c:pt>
                <c:pt idx="3352">
                  <c:v>55.883333333333326</c:v>
                </c:pt>
                <c:pt idx="3353">
                  <c:v>55.9</c:v>
                </c:pt>
                <c:pt idx="3354">
                  <c:v>55.916666666666536</c:v>
                </c:pt>
                <c:pt idx="3355">
                  <c:v>55.93333333333333</c:v>
                </c:pt>
                <c:pt idx="3356">
                  <c:v>55.95</c:v>
                </c:pt>
                <c:pt idx="3357">
                  <c:v>55.966666666666562</c:v>
                </c:pt>
                <c:pt idx="3358">
                  <c:v>55.983333333333334</c:v>
                </c:pt>
                <c:pt idx="3359">
                  <c:v>56</c:v>
                </c:pt>
                <c:pt idx="3360">
                  <c:v>56.016666666666545</c:v>
                </c:pt>
                <c:pt idx="3361">
                  <c:v>56.033333333333331</c:v>
                </c:pt>
                <c:pt idx="3362">
                  <c:v>56.05</c:v>
                </c:pt>
                <c:pt idx="3363">
                  <c:v>56.066666666666578</c:v>
                </c:pt>
                <c:pt idx="3364">
                  <c:v>56.083333333333336</c:v>
                </c:pt>
                <c:pt idx="3365">
                  <c:v>56.1</c:v>
                </c:pt>
                <c:pt idx="3366">
                  <c:v>56.116666666666546</c:v>
                </c:pt>
                <c:pt idx="3367">
                  <c:v>56.133333333333333</c:v>
                </c:pt>
                <c:pt idx="3368">
                  <c:v>56.15</c:v>
                </c:pt>
                <c:pt idx="3369">
                  <c:v>56.166666666666579</c:v>
                </c:pt>
                <c:pt idx="3370">
                  <c:v>56.18333333333333</c:v>
                </c:pt>
                <c:pt idx="3371">
                  <c:v>56.2</c:v>
                </c:pt>
                <c:pt idx="3372">
                  <c:v>56.216666666666562</c:v>
                </c:pt>
                <c:pt idx="3373">
                  <c:v>56.233333333333363</c:v>
                </c:pt>
                <c:pt idx="3374">
                  <c:v>56.25</c:v>
                </c:pt>
                <c:pt idx="3375">
                  <c:v>56.266666666666588</c:v>
                </c:pt>
                <c:pt idx="3376">
                  <c:v>56.283333333333331</c:v>
                </c:pt>
                <c:pt idx="3377">
                  <c:v>56.3</c:v>
                </c:pt>
                <c:pt idx="3378">
                  <c:v>56.316666666666535</c:v>
                </c:pt>
                <c:pt idx="3379">
                  <c:v>56.333333333333336</c:v>
                </c:pt>
                <c:pt idx="3380">
                  <c:v>56.35</c:v>
                </c:pt>
                <c:pt idx="3381">
                  <c:v>56.366666666666546</c:v>
                </c:pt>
                <c:pt idx="3382">
                  <c:v>56.383333333333326</c:v>
                </c:pt>
                <c:pt idx="3383">
                  <c:v>56.4</c:v>
                </c:pt>
                <c:pt idx="3384">
                  <c:v>56.416666666666536</c:v>
                </c:pt>
                <c:pt idx="3385">
                  <c:v>56.43333333333333</c:v>
                </c:pt>
                <c:pt idx="3386">
                  <c:v>56.45</c:v>
                </c:pt>
                <c:pt idx="3387">
                  <c:v>56.466666666666562</c:v>
                </c:pt>
                <c:pt idx="3388">
                  <c:v>56.483333333333334</c:v>
                </c:pt>
                <c:pt idx="3389">
                  <c:v>56.5</c:v>
                </c:pt>
                <c:pt idx="3390">
                  <c:v>56.516666666666545</c:v>
                </c:pt>
                <c:pt idx="3391">
                  <c:v>56.533333333333331</c:v>
                </c:pt>
                <c:pt idx="3392">
                  <c:v>56.55</c:v>
                </c:pt>
                <c:pt idx="3393">
                  <c:v>56.566666666666578</c:v>
                </c:pt>
                <c:pt idx="3394">
                  <c:v>56.583333333333336</c:v>
                </c:pt>
                <c:pt idx="3395">
                  <c:v>56.6</c:v>
                </c:pt>
                <c:pt idx="3396">
                  <c:v>56.616666666666546</c:v>
                </c:pt>
                <c:pt idx="3397">
                  <c:v>56.633333333333333</c:v>
                </c:pt>
                <c:pt idx="3398">
                  <c:v>56.65</c:v>
                </c:pt>
                <c:pt idx="3399">
                  <c:v>56.666666666666579</c:v>
                </c:pt>
                <c:pt idx="3400">
                  <c:v>56.68333333333333</c:v>
                </c:pt>
                <c:pt idx="3401">
                  <c:v>56.7</c:v>
                </c:pt>
                <c:pt idx="3402">
                  <c:v>56.716666666666562</c:v>
                </c:pt>
                <c:pt idx="3403">
                  <c:v>56.733333333333363</c:v>
                </c:pt>
                <c:pt idx="3404">
                  <c:v>56.75</c:v>
                </c:pt>
                <c:pt idx="3405">
                  <c:v>56.766666666666588</c:v>
                </c:pt>
                <c:pt idx="3406">
                  <c:v>56.783333333333331</c:v>
                </c:pt>
                <c:pt idx="3407">
                  <c:v>56.8</c:v>
                </c:pt>
                <c:pt idx="3408">
                  <c:v>56.816666666666535</c:v>
                </c:pt>
                <c:pt idx="3409">
                  <c:v>56.833333333333336</c:v>
                </c:pt>
                <c:pt idx="3410">
                  <c:v>56.85</c:v>
                </c:pt>
                <c:pt idx="3411">
                  <c:v>56.866666666666546</c:v>
                </c:pt>
                <c:pt idx="3412">
                  <c:v>56.883333333333326</c:v>
                </c:pt>
                <c:pt idx="3413">
                  <c:v>56.9</c:v>
                </c:pt>
                <c:pt idx="3414">
                  <c:v>56.916666666666536</c:v>
                </c:pt>
                <c:pt idx="3415">
                  <c:v>56.93333333333333</c:v>
                </c:pt>
                <c:pt idx="3416">
                  <c:v>56.95</c:v>
                </c:pt>
                <c:pt idx="3417">
                  <c:v>56.966666666666562</c:v>
                </c:pt>
                <c:pt idx="3418">
                  <c:v>56.983333333333334</c:v>
                </c:pt>
                <c:pt idx="3419">
                  <c:v>57</c:v>
                </c:pt>
                <c:pt idx="3420">
                  <c:v>57.016666666666545</c:v>
                </c:pt>
                <c:pt idx="3421">
                  <c:v>57.033333333333331</c:v>
                </c:pt>
                <c:pt idx="3422">
                  <c:v>57.05</c:v>
                </c:pt>
                <c:pt idx="3423">
                  <c:v>57.066666666666578</c:v>
                </c:pt>
                <c:pt idx="3424">
                  <c:v>57.083333333333336</c:v>
                </c:pt>
                <c:pt idx="3425">
                  <c:v>57.1</c:v>
                </c:pt>
                <c:pt idx="3426">
                  <c:v>57.116666666666546</c:v>
                </c:pt>
                <c:pt idx="3427">
                  <c:v>57.133333333333333</c:v>
                </c:pt>
                <c:pt idx="3428">
                  <c:v>57.15</c:v>
                </c:pt>
                <c:pt idx="3429">
                  <c:v>57.166666666666579</c:v>
                </c:pt>
                <c:pt idx="3430">
                  <c:v>57.18333333333333</c:v>
                </c:pt>
                <c:pt idx="3431">
                  <c:v>57.2</c:v>
                </c:pt>
                <c:pt idx="3432">
                  <c:v>57.216666666666562</c:v>
                </c:pt>
                <c:pt idx="3433">
                  <c:v>57.233333333333363</c:v>
                </c:pt>
                <c:pt idx="3434">
                  <c:v>57.25</c:v>
                </c:pt>
                <c:pt idx="3435">
                  <c:v>57.266666666666588</c:v>
                </c:pt>
                <c:pt idx="3436">
                  <c:v>57.283333333333331</c:v>
                </c:pt>
                <c:pt idx="3437">
                  <c:v>57.3</c:v>
                </c:pt>
                <c:pt idx="3438">
                  <c:v>57.316666666666535</c:v>
                </c:pt>
                <c:pt idx="3439">
                  <c:v>57.333333333333336</c:v>
                </c:pt>
                <c:pt idx="3440">
                  <c:v>57.35</c:v>
                </c:pt>
                <c:pt idx="3441">
                  <c:v>57.366666666666546</c:v>
                </c:pt>
                <c:pt idx="3442">
                  <c:v>57.383333333333326</c:v>
                </c:pt>
                <c:pt idx="3443">
                  <c:v>57.4</c:v>
                </c:pt>
                <c:pt idx="3444">
                  <c:v>57.416666666666536</c:v>
                </c:pt>
                <c:pt idx="3445">
                  <c:v>57.43333333333333</c:v>
                </c:pt>
                <c:pt idx="3446">
                  <c:v>57.45</c:v>
                </c:pt>
                <c:pt idx="3447">
                  <c:v>57.466666666666562</c:v>
                </c:pt>
                <c:pt idx="3448">
                  <c:v>57.483333333333334</c:v>
                </c:pt>
                <c:pt idx="3449">
                  <c:v>57.5</c:v>
                </c:pt>
                <c:pt idx="3450">
                  <c:v>57.516666666666545</c:v>
                </c:pt>
                <c:pt idx="3451">
                  <c:v>57.533333333333331</c:v>
                </c:pt>
                <c:pt idx="3452">
                  <c:v>57.55</c:v>
                </c:pt>
                <c:pt idx="3453">
                  <c:v>57.566666666666578</c:v>
                </c:pt>
                <c:pt idx="3454">
                  <c:v>57.583333333333336</c:v>
                </c:pt>
                <c:pt idx="3455">
                  <c:v>57.6</c:v>
                </c:pt>
                <c:pt idx="3456">
                  <c:v>57.616666666666546</c:v>
                </c:pt>
                <c:pt idx="3457">
                  <c:v>57.633333333333333</c:v>
                </c:pt>
                <c:pt idx="3458">
                  <c:v>57.65</c:v>
                </c:pt>
                <c:pt idx="3459">
                  <c:v>57.666666666666579</c:v>
                </c:pt>
                <c:pt idx="3460">
                  <c:v>57.68333333333333</c:v>
                </c:pt>
                <c:pt idx="3461">
                  <c:v>57.7</c:v>
                </c:pt>
                <c:pt idx="3462">
                  <c:v>57.716666666666562</c:v>
                </c:pt>
                <c:pt idx="3463">
                  <c:v>57.733333333333363</c:v>
                </c:pt>
                <c:pt idx="3464">
                  <c:v>57.75</c:v>
                </c:pt>
                <c:pt idx="3465">
                  <c:v>57.766666666666588</c:v>
                </c:pt>
                <c:pt idx="3466">
                  <c:v>57.783333333333331</c:v>
                </c:pt>
                <c:pt idx="3467">
                  <c:v>57.8</c:v>
                </c:pt>
                <c:pt idx="3468">
                  <c:v>57.816666666666535</c:v>
                </c:pt>
                <c:pt idx="3469">
                  <c:v>57.833333333333336</c:v>
                </c:pt>
                <c:pt idx="3470">
                  <c:v>57.85</c:v>
                </c:pt>
                <c:pt idx="3471">
                  <c:v>57.866666666666546</c:v>
                </c:pt>
                <c:pt idx="3472">
                  <c:v>57.883333333333326</c:v>
                </c:pt>
                <c:pt idx="3473">
                  <c:v>57.9</c:v>
                </c:pt>
                <c:pt idx="3474">
                  <c:v>57.916666666666536</c:v>
                </c:pt>
                <c:pt idx="3475">
                  <c:v>57.93333333333333</c:v>
                </c:pt>
                <c:pt idx="3476">
                  <c:v>57.95</c:v>
                </c:pt>
                <c:pt idx="3477">
                  <c:v>57.966666666666562</c:v>
                </c:pt>
                <c:pt idx="3478">
                  <c:v>57.983333333333334</c:v>
                </c:pt>
                <c:pt idx="3479">
                  <c:v>58</c:v>
                </c:pt>
                <c:pt idx="3480">
                  <c:v>58.016666666666545</c:v>
                </c:pt>
                <c:pt idx="3481">
                  <c:v>58.033333333333331</c:v>
                </c:pt>
                <c:pt idx="3482">
                  <c:v>58.05</c:v>
                </c:pt>
                <c:pt idx="3483">
                  <c:v>58.066666666666578</c:v>
                </c:pt>
                <c:pt idx="3484">
                  <c:v>58.083333333333336</c:v>
                </c:pt>
                <c:pt idx="3485">
                  <c:v>58.1</c:v>
                </c:pt>
                <c:pt idx="3486">
                  <c:v>58.116666666666546</c:v>
                </c:pt>
                <c:pt idx="3487">
                  <c:v>58.133333333333333</c:v>
                </c:pt>
                <c:pt idx="3488">
                  <c:v>58.15</c:v>
                </c:pt>
                <c:pt idx="3489">
                  <c:v>58.166666666666579</c:v>
                </c:pt>
                <c:pt idx="3490">
                  <c:v>58.18333333333333</c:v>
                </c:pt>
                <c:pt idx="3491">
                  <c:v>58.2</c:v>
                </c:pt>
                <c:pt idx="3492">
                  <c:v>58.216666666666562</c:v>
                </c:pt>
                <c:pt idx="3493">
                  <c:v>58.233333333333363</c:v>
                </c:pt>
                <c:pt idx="3494">
                  <c:v>58.25</c:v>
                </c:pt>
                <c:pt idx="3495">
                  <c:v>58.266666666666588</c:v>
                </c:pt>
                <c:pt idx="3496">
                  <c:v>58.283333333333331</c:v>
                </c:pt>
                <c:pt idx="3497">
                  <c:v>58.3</c:v>
                </c:pt>
                <c:pt idx="3498">
                  <c:v>58.316666666666535</c:v>
                </c:pt>
                <c:pt idx="3499">
                  <c:v>58.333333333333336</c:v>
                </c:pt>
                <c:pt idx="3500">
                  <c:v>58.35</c:v>
                </c:pt>
                <c:pt idx="3501">
                  <c:v>58.366666666666546</c:v>
                </c:pt>
                <c:pt idx="3502">
                  <c:v>58.383333333333326</c:v>
                </c:pt>
                <c:pt idx="3503">
                  <c:v>58.4</c:v>
                </c:pt>
                <c:pt idx="3504">
                  <c:v>58.416666666666536</c:v>
                </c:pt>
                <c:pt idx="3505">
                  <c:v>58.43333333333333</c:v>
                </c:pt>
                <c:pt idx="3506">
                  <c:v>58.45</c:v>
                </c:pt>
                <c:pt idx="3507">
                  <c:v>58.466666666666562</c:v>
                </c:pt>
                <c:pt idx="3508">
                  <c:v>58.483333333333334</c:v>
                </c:pt>
                <c:pt idx="3509">
                  <c:v>58.5</c:v>
                </c:pt>
                <c:pt idx="3510">
                  <c:v>58.516666666666545</c:v>
                </c:pt>
                <c:pt idx="3511">
                  <c:v>58.533333333333331</c:v>
                </c:pt>
                <c:pt idx="3512">
                  <c:v>58.55</c:v>
                </c:pt>
                <c:pt idx="3513">
                  <c:v>58.566666666666578</c:v>
                </c:pt>
                <c:pt idx="3514">
                  <c:v>58.583333333333336</c:v>
                </c:pt>
                <c:pt idx="3515">
                  <c:v>58.6</c:v>
                </c:pt>
                <c:pt idx="3516">
                  <c:v>58.616666666666546</c:v>
                </c:pt>
                <c:pt idx="3517">
                  <c:v>58.633333333333333</c:v>
                </c:pt>
                <c:pt idx="3518">
                  <c:v>58.65</c:v>
                </c:pt>
                <c:pt idx="3519">
                  <c:v>58.666666666666579</c:v>
                </c:pt>
                <c:pt idx="3520">
                  <c:v>58.68333333333333</c:v>
                </c:pt>
                <c:pt idx="3521">
                  <c:v>58.7</c:v>
                </c:pt>
                <c:pt idx="3522">
                  <c:v>58.716666666666562</c:v>
                </c:pt>
                <c:pt idx="3523">
                  <c:v>58.733333333333363</c:v>
                </c:pt>
                <c:pt idx="3524">
                  <c:v>58.75</c:v>
                </c:pt>
                <c:pt idx="3525">
                  <c:v>58.766666666666588</c:v>
                </c:pt>
                <c:pt idx="3526">
                  <c:v>58.783333333333331</c:v>
                </c:pt>
                <c:pt idx="3527">
                  <c:v>58.8</c:v>
                </c:pt>
                <c:pt idx="3528">
                  <c:v>58.816666666666535</c:v>
                </c:pt>
                <c:pt idx="3529">
                  <c:v>58.833333333333336</c:v>
                </c:pt>
                <c:pt idx="3530">
                  <c:v>58.85</c:v>
                </c:pt>
                <c:pt idx="3531">
                  <c:v>58.866666666666546</c:v>
                </c:pt>
                <c:pt idx="3532">
                  <c:v>58.883333333333326</c:v>
                </c:pt>
                <c:pt idx="3533">
                  <c:v>58.9</c:v>
                </c:pt>
                <c:pt idx="3534">
                  <c:v>58.916666666666536</c:v>
                </c:pt>
                <c:pt idx="3535">
                  <c:v>58.93333333333333</c:v>
                </c:pt>
                <c:pt idx="3536">
                  <c:v>58.95</c:v>
                </c:pt>
                <c:pt idx="3537">
                  <c:v>58.966666666666562</c:v>
                </c:pt>
                <c:pt idx="3538">
                  <c:v>58.983333333333334</c:v>
                </c:pt>
                <c:pt idx="3539">
                  <c:v>59</c:v>
                </c:pt>
                <c:pt idx="3540">
                  <c:v>59.016666666666545</c:v>
                </c:pt>
                <c:pt idx="3541">
                  <c:v>59.033333333333331</c:v>
                </c:pt>
                <c:pt idx="3542">
                  <c:v>59.05</c:v>
                </c:pt>
                <c:pt idx="3543">
                  <c:v>59.066666666666578</c:v>
                </c:pt>
                <c:pt idx="3544">
                  <c:v>59.083333333333336</c:v>
                </c:pt>
                <c:pt idx="3545">
                  <c:v>59.1</c:v>
                </c:pt>
                <c:pt idx="3546">
                  <c:v>59.116666666666546</c:v>
                </c:pt>
                <c:pt idx="3547">
                  <c:v>59.133333333333333</c:v>
                </c:pt>
                <c:pt idx="3548">
                  <c:v>59.15</c:v>
                </c:pt>
                <c:pt idx="3549">
                  <c:v>59.166666666666579</c:v>
                </c:pt>
                <c:pt idx="3550">
                  <c:v>59.18333333333333</c:v>
                </c:pt>
                <c:pt idx="3551">
                  <c:v>59.2</c:v>
                </c:pt>
                <c:pt idx="3552">
                  <c:v>59.216666666666562</c:v>
                </c:pt>
                <c:pt idx="3553">
                  <c:v>59.233333333333363</c:v>
                </c:pt>
                <c:pt idx="3554">
                  <c:v>59.25</c:v>
                </c:pt>
                <c:pt idx="3555">
                  <c:v>59.266666666666588</c:v>
                </c:pt>
                <c:pt idx="3556">
                  <c:v>59.283333333333331</c:v>
                </c:pt>
                <c:pt idx="3557">
                  <c:v>59.3</c:v>
                </c:pt>
                <c:pt idx="3558">
                  <c:v>59.316666666666535</c:v>
                </c:pt>
                <c:pt idx="3559">
                  <c:v>59.333333333333336</c:v>
                </c:pt>
                <c:pt idx="3560">
                  <c:v>59.35</c:v>
                </c:pt>
                <c:pt idx="3561">
                  <c:v>59.366666666666546</c:v>
                </c:pt>
                <c:pt idx="3562">
                  <c:v>59.383333333333326</c:v>
                </c:pt>
                <c:pt idx="3563">
                  <c:v>59.4</c:v>
                </c:pt>
                <c:pt idx="3564">
                  <c:v>59.416666666666536</c:v>
                </c:pt>
                <c:pt idx="3565">
                  <c:v>59.43333333333333</c:v>
                </c:pt>
                <c:pt idx="3566">
                  <c:v>59.45</c:v>
                </c:pt>
                <c:pt idx="3567">
                  <c:v>59.466666666666562</c:v>
                </c:pt>
                <c:pt idx="3568">
                  <c:v>59.483333333333334</c:v>
                </c:pt>
                <c:pt idx="3569">
                  <c:v>59.5</c:v>
                </c:pt>
                <c:pt idx="3570">
                  <c:v>59.516666666666545</c:v>
                </c:pt>
                <c:pt idx="3571">
                  <c:v>59.533333333333331</c:v>
                </c:pt>
                <c:pt idx="3572">
                  <c:v>59.55</c:v>
                </c:pt>
                <c:pt idx="3573">
                  <c:v>59.566666666666578</c:v>
                </c:pt>
                <c:pt idx="3574">
                  <c:v>59.583333333333336</c:v>
                </c:pt>
                <c:pt idx="3575">
                  <c:v>59.6</c:v>
                </c:pt>
                <c:pt idx="3576">
                  <c:v>59.616666666666546</c:v>
                </c:pt>
                <c:pt idx="3577">
                  <c:v>59.633333333333333</c:v>
                </c:pt>
                <c:pt idx="3578">
                  <c:v>59.65</c:v>
                </c:pt>
                <c:pt idx="3579">
                  <c:v>59.666666666666579</c:v>
                </c:pt>
                <c:pt idx="3580">
                  <c:v>59.68333333333333</c:v>
                </c:pt>
                <c:pt idx="3581">
                  <c:v>59.7</c:v>
                </c:pt>
                <c:pt idx="3582">
                  <c:v>59.716666666666562</c:v>
                </c:pt>
                <c:pt idx="3583">
                  <c:v>59.733333333333363</c:v>
                </c:pt>
                <c:pt idx="3584">
                  <c:v>59.75</c:v>
                </c:pt>
                <c:pt idx="3585">
                  <c:v>59.766666666666588</c:v>
                </c:pt>
                <c:pt idx="3586">
                  <c:v>59.783333333333331</c:v>
                </c:pt>
                <c:pt idx="3587">
                  <c:v>59.8</c:v>
                </c:pt>
                <c:pt idx="3588">
                  <c:v>59.816666666666535</c:v>
                </c:pt>
                <c:pt idx="3589">
                  <c:v>59.833333333333336</c:v>
                </c:pt>
                <c:pt idx="3590">
                  <c:v>59.85</c:v>
                </c:pt>
                <c:pt idx="3591">
                  <c:v>59.866666666666546</c:v>
                </c:pt>
                <c:pt idx="3592">
                  <c:v>59.883333333333326</c:v>
                </c:pt>
                <c:pt idx="3593">
                  <c:v>59.9</c:v>
                </c:pt>
                <c:pt idx="3594">
                  <c:v>59.916666666666536</c:v>
                </c:pt>
                <c:pt idx="3595">
                  <c:v>59.93333333333333</c:v>
                </c:pt>
                <c:pt idx="3596">
                  <c:v>59.95</c:v>
                </c:pt>
                <c:pt idx="3597">
                  <c:v>59.966666666666562</c:v>
                </c:pt>
                <c:pt idx="3598">
                  <c:v>59.983333333333334</c:v>
                </c:pt>
                <c:pt idx="3599">
                  <c:v>60</c:v>
                </c:pt>
                <c:pt idx="3600">
                  <c:v>60.016666666666545</c:v>
                </c:pt>
                <c:pt idx="3601">
                  <c:v>60.033333333333331</c:v>
                </c:pt>
                <c:pt idx="3602">
                  <c:v>60.05</c:v>
                </c:pt>
                <c:pt idx="3603">
                  <c:v>60.066666666666578</c:v>
                </c:pt>
                <c:pt idx="3604">
                  <c:v>60.083333333333336</c:v>
                </c:pt>
                <c:pt idx="3605">
                  <c:v>60.1</c:v>
                </c:pt>
                <c:pt idx="3606">
                  <c:v>60.116666666666546</c:v>
                </c:pt>
                <c:pt idx="3607">
                  <c:v>60.133333333333333</c:v>
                </c:pt>
                <c:pt idx="3608">
                  <c:v>60.15</c:v>
                </c:pt>
                <c:pt idx="3609">
                  <c:v>60.166666666666579</c:v>
                </c:pt>
                <c:pt idx="3610">
                  <c:v>60.18333333333333</c:v>
                </c:pt>
                <c:pt idx="3611">
                  <c:v>60.2</c:v>
                </c:pt>
                <c:pt idx="3612">
                  <c:v>60.216666666666562</c:v>
                </c:pt>
                <c:pt idx="3613">
                  <c:v>60.233333333333363</c:v>
                </c:pt>
                <c:pt idx="3614">
                  <c:v>60.25</c:v>
                </c:pt>
                <c:pt idx="3615">
                  <c:v>60.266666666666588</c:v>
                </c:pt>
                <c:pt idx="3616">
                  <c:v>60.283333333333331</c:v>
                </c:pt>
                <c:pt idx="3617">
                  <c:v>60.3</c:v>
                </c:pt>
                <c:pt idx="3618">
                  <c:v>60.316666666666535</c:v>
                </c:pt>
                <c:pt idx="3619">
                  <c:v>60.333333333333336</c:v>
                </c:pt>
                <c:pt idx="3620">
                  <c:v>60.35</c:v>
                </c:pt>
                <c:pt idx="3621">
                  <c:v>60.366666666666546</c:v>
                </c:pt>
                <c:pt idx="3622">
                  <c:v>60.383333333333326</c:v>
                </c:pt>
                <c:pt idx="3623">
                  <c:v>60.4</c:v>
                </c:pt>
                <c:pt idx="3624">
                  <c:v>60.416666666666536</c:v>
                </c:pt>
                <c:pt idx="3625">
                  <c:v>60.43333333333333</c:v>
                </c:pt>
                <c:pt idx="3626">
                  <c:v>60.45</c:v>
                </c:pt>
                <c:pt idx="3627">
                  <c:v>60.466666666666562</c:v>
                </c:pt>
                <c:pt idx="3628">
                  <c:v>60.483333333333334</c:v>
                </c:pt>
                <c:pt idx="3629">
                  <c:v>60.5</c:v>
                </c:pt>
                <c:pt idx="3630">
                  <c:v>60.516666666666545</c:v>
                </c:pt>
                <c:pt idx="3631">
                  <c:v>60.533333333333331</c:v>
                </c:pt>
                <c:pt idx="3632">
                  <c:v>60.55</c:v>
                </c:pt>
                <c:pt idx="3633">
                  <c:v>60.566666666666578</c:v>
                </c:pt>
                <c:pt idx="3634">
                  <c:v>60.583333333333336</c:v>
                </c:pt>
                <c:pt idx="3635">
                  <c:v>60.6</c:v>
                </c:pt>
                <c:pt idx="3636">
                  <c:v>60.616666666666546</c:v>
                </c:pt>
                <c:pt idx="3637">
                  <c:v>60.633333333333333</c:v>
                </c:pt>
                <c:pt idx="3638">
                  <c:v>60.65</c:v>
                </c:pt>
                <c:pt idx="3639">
                  <c:v>60.666666666666579</c:v>
                </c:pt>
                <c:pt idx="3640">
                  <c:v>60.68333333333333</c:v>
                </c:pt>
                <c:pt idx="3641">
                  <c:v>60.7</c:v>
                </c:pt>
                <c:pt idx="3642">
                  <c:v>60.716666666666562</c:v>
                </c:pt>
                <c:pt idx="3643">
                  <c:v>60.733333333333363</c:v>
                </c:pt>
                <c:pt idx="3644">
                  <c:v>60.75</c:v>
                </c:pt>
                <c:pt idx="3645">
                  <c:v>60.766666666666588</c:v>
                </c:pt>
                <c:pt idx="3646">
                  <c:v>60.783333333333331</c:v>
                </c:pt>
                <c:pt idx="3647">
                  <c:v>60.8</c:v>
                </c:pt>
                <c:pt idx="3648">
                  <c:v>60.816666666666535</c:v>
                </c:pt>
                <c:pt idx="3649">
                  <c:v>60.833333333333336</c:v>
                </c:pt>
                <c:pt idx="3650">
                  <c:v>60.85</c:v>
                </c:pt>
                <c:pt idx="3651">
                  <c:v>60.866666666666546</c:v>
                </c:pt>
                <c:pt idx="3652">
                  <c:v>60.883333333333326</c:v>
                </c:pt>
                <c:pt idx="3653">
                  <c:v>60.9</c:v>
                </c:pt>
                <c:pt idx="3654">
                  <c:v>60.916666666666536</c:v>
                </c:pt>
                <c:pt idx="3655">
                  <c:v>60.93333333333333</c:v>
                </c:pt>
                <c:pt idx="3656">
                  <c:v>60.95</c:v>
                </c:pt>
                <c:pt idx="3657">
                  <c:v>60.966666666666562</c:v>
                </c:pt>
                <c:pt idx="3658">
                  <c:v>60.983333333333334</c:v>
                </c:pt>
                <c:pt idx="3659">
                  <c:v>61</c:v>
                </c:pt>
                <c:pt idx="3660">
                  <c:v>61.016666666666545</c:v>
                </c:pt>
                <c:pt idx="3661">
                  <c:v>61.033333333333331</c:v>
                </c:pt>
                <c:pt idx="3662">
                  <c:v>61.05</c:v>
                </c:pt>
                <c:pt idx="3663">
                  <c:v>61.066666666666578</c:v>
                </c:pt>
                <c:pt idx="3664">
                  <c:v>61.083333333333336</c:v>
                </c:pt>
                <c:pt idx="3665">
                  <c:v>61.1</c:v>
                </c:pt>
                <c:pt idx="3666">
                  <c:v>61.116666666666546</c:v>
                </c:pt>
                <c:pt idx="3667">
                  <c:v>61.133333333333333</c:v>
                </c:pt>
                <c:pt idx="3668">
                  <c:v>61.15</c:v>
                </c:pt>
                <c:pt idx="3669">
                  <c:v>61.166666666666579</c:v>
                </c:pt>
                <c:pt idx="3670">
                  <c:v>61.18333333333333</c:v>
                </c:pt>
                <c:pt idx="3671">
                  <c:v>61.2</c:v>
                </c:pt>
                <c:pt idx="3672">
                  <c:v>61.216666666666562</c:v>
                </c:pt>
                <c:pt idx="3673">
                  <c:v>61.233333333333363</c:v>
                </c:pt>
                <c:pt idx="3674">
                  <c:v>61.25</c:v>
                </c:pt>
                <c:pt idx="3675">
                  <c:v>61.266666666666588</c:v>
                </c:pt>
                <c:pt idx="3676">
                  <c:v>61.283333333333331</c:v>
                </c:pt>
                <c:pt idx="3677">
                  <c:v>61.3</c:v>
                </c:pt>
                <c:pt idx="3678">
                  <c:v>61.316666666666535</c:v>
                </c:pt>
                <c:pt idx="3679">
                  <c:v>61.333333333333336</c:v>
                </c:pt>
                <c:pt idx="3680">
                  <c:v>61.35</c:v>
                </c:pt>
                <c:pt idx="3681">
                  <c:v>61.366666666666546</c:v>
                </c:pt>
                <c:pt idx="3682">
                  <c:v>61.383333333333326</c:v>
                </c:pt>
                <c:pt idx="3683">
                  <c:v>61.4</c:v>
                </c:pt>
                <c:pt idx="3684">
                  <c:v>61.416666666666536</c:v>
                </c:pt>
                <c:pt idx="3685">
                  <c:v>61.43333333333333</c:v>
                </c:pt>
                <c:pt idx="3686">
                  <c:v>61.45</c:v>
                </c:pt>
                <c:pt idx="3687">
                  <c:v>61.466666666666562</c:v>
                </c:pt>
                <c:pt idx="3688">
                  <c:v>61.483333333333334</c:v>
                </c:pt>
                <c:pt idx="3689">
                  <c:v>61.5</c:v>
                </c:pt>
                <c:pt idx="3690">
                  <c:v>61.516666666666545</c:v>
                </c:pt>
                <c:pt idx="3691">
                  <c:v>61.533333333333331</c:v>
                </c:pt>
                <c:pt idx="3692">
                  <c:v>61.55</c:v>
                </c:pt>
                <c:pt idx="3693">
                  <c:v>61.566666666666578</c:v>
                </c:pt>
                <c:pt idx="3694">
                  <c:v>61.583333333333336</c:v>
                </c:pt>
                <c:pt idx="3695">
                  <c:v>61.6</c:v>
                </c:pt>
                <c:pt idx="3696">
                  <c:v>61.616666666666546</c:v>
                </c:pt>
                <c:pt idx="3697">
                  <c:v>61.633333333333333</c:v>
                </c:pt>
                <c:pt idx="3698">
                  <c:v>61.65</c:v>
                </c:pt>
                <c:pt idx="3699">
                  <c:v>61.666666666666579</c:v>
                </c:pt>
                <c:pt idx="3700">
                  <c:v>61.68333333333333</c:v>
                </c:pt>
                <c:pt idx="3701">
                  <c:v>61.7</c:v>
                </c:pt>
                <c:pt idx="3702">
                  <c:v>61.716666666666562</c:v>
                </c:pt>
                <c:pt idx="3703">
                  <c:v>61.733333333333363</c:v>
                </c:pt>
                <c:pt idx="3704">
                  <c:v>61.75</c:v>
                </c:pt>
                <c:pt idx="3705">
                  <c:v>61.766666666666588</c:v>
                </c:pt>
                <c:pt idx="3706">
                  <c:v>61.783333333333331</c:v>
                </c:pt>
                <c:pt idx="3707">
                  <c:v>61.8</c:v>
                </c:pt>
                <c:pt idx="3708">
                  <c:v>61.816666666666535</c:v>
                </c:pt>
                <c:pt idx="3709">
                  <c:v>61.833333333333336</c:v>
                </c:pt>
                <c:pt idx="3710">
                  <c:v>61.85</c:v>
                </c:pt>
                <c:pt idx="3711">
                  <c:v>61.866666666666546</c:v>
                </c:pt>
                <c:pt idx="3712">
                  <c:v>61.883333333333326</c:v>
                </c:pt>
                <c:pt idx="3713">
                  <c:v>61.9</c:v>
                </c:pt>
                <c:pt idx="3714">
                  <c:v>61.916666666666536</c:v>
                </c:pt>
                <c:pt idx="3715">
                  <c:v>61.93333333333333</c:v>
                </c:pt>
                <c:pt idx="3716">
                  <c:v>61.95</c:v>
                </c:pt>
                <c:pt idx="3717">
                  <c:v>61.966666666666562</c:v>
                </c:pt>
                <c:pt idx="3718">
                  <c:v>61.983333333333334</c:v>
                </c:pt>
                <c:pt idx="3719">
                  <c:v>62</c:v>
                </c:pt>
                <c:pt idx="3720">
                  <c:v>62.016666666666545</c:v>
                </c:pt>
                <c:pt idx="3721">
                  <c:v>62.033333333333331</c:v>
                </c:pt>
                <c:pt idx="3722">
                  <c:v>62.05</c:v>
                </c:pt>
                <c:pt idx="3723">
                  <c:v>62.066666666666578</c:v>
                </c:pt>
                <c:pt idx="3724">
                  <c:v>62.083333333333336</c:v>
                </c:pt>
                <c:pt idx="3725">
                  <c:v>62.1</c:v>
                </c:pt>
                <c:pt idx="3726">
                  <c:v>62.116666666666546</c:v>
                </c:pt>
                <c:pt idx="3727">
                  <c:v>62.133333333333333</c:v>
                </c:pt>
                <c:pt idx="3728">
                  <c:v>62.15</c:v>
                </c:pt>
                <c:pt idx="3729">
                  <c:v>62.166666666666579</c:v>
                </c:pt>
                <c:pt idx="3730">
                  <c:v>62.18333333333333</c:v>
                </c:pt>
                <c:pt idx="3731">
                  <c:v>62.2</c:v>
                </c:pt>
                <c:pt idx="3732">
                  <c:v>62.216666666666562</c:v>
                </c:pt>
                <c:pt idx="3733">
                  <c:v>62.233333333333363</c:v>
                </c:pt>
                <c:pt idx="3734">
                  <c:v>62.25</c:v>
                </c:pt>
                <c:pt idx="3735">
                  <c:v>62.266666666666588</c:v>
                </c:pt>
                <c:pt idx="3736">
                  <c:v>62.283333333333331</c:v>
                </c:pt>
                <c:pt idx="3737">
                  <c:v>62.3</c:v>
                </c:pt>
                <c:pt idx="3738">
                  <c:v>62.316666666666535</c:v>
                </c:pt>
                <c:pt idx="3739">
                  <c:v>62.333333333333336</c:v>
                </c:pt>
                <c:pt idx="3740">
                  <c:v>62.35</c:v>
                </c:pt>
                <c:pt idx="3741">
                  <c:v>62.366666666666546</c:v>
                </c:pt>
                <c:pt idx="3742">
                  <c:v>62.383333333333326</c:v>
                </c:pt>
                <c:pt idx="3743">
                  <c:v>62.4</c:v>
                </c:pt>
                <c:pt idx="3744">
                  <c:v>62.416666666666536</c:v>
                </c:pt>
                <c:pt idx="3745">
                  <c:v>62.43333333333333</c:v>
                </c:pt>
                <c:pt idx="3746">
                  <c:v>62.45</c:v>
                </c:pt>
                <c:pt idx="3747">
                  <c:v>62.466666666666562</c:v>
                </c:pt>
                <c:pt idx="3748">
                  <c:v>62.483333333333334</c:v>
                </c:pt>
                <c:pt idx="3749">
                  <c:v>62.5</c:v>
                </c:pt>
                <c:pt idx="3750">
                  <c:v>62.516666666666545</c:v>
                </c:pt>
                <c:pt idx="3751">
                  <c:v>62.533333333333331</c:v>
                </c:pt>
                <c:pt idx="3752">
                  <c:v>62.55</c:v>
                </c:pt>
                <c:pt idx="3753">
                  <c:v>62.566666666666578</c:v>
                </c:pt>
                <c:pt idx="3754">
                  <c:v>62.583333333333336</c:v>
                </c:pt>
                <c:pt idx="3755">
                  <c:v>62.6</c:v>
                </c:pt>
                <c:pt idx="3756">
                  <c:v>62.616666666666546</c:v>
                </c:pt>
                <c:pt idx="3757">
                  <c:v>62.633333333333333</c:v>
                </c:pt>
                <c:pt idx="3758">
                  <c:v>62.65</c:v>
                </c:pt>
                <c:pt idx="3759">
                  <c:v>62.666666666666579</c:v>
                </c:pt>
                <c:pt idx="3760">
                  <c:v>62.68333333333333</c:v>
                </c:pt>
                <c:pt idx="3761">
                  <c:v>62.7</c:v>
                </c:pt>
                <c:pt idx="3762">
                  <c:v>62.716666666666562</c:v>
                </c:pt>
                <c:pt idx="3763">
                  <c:v>62.733333333333363</c:v>
                </c:pt>
                <c:pt idx="3764">
                  <c:v>62.75</c:v>
                </c:pt>
                <c:pt idx="3765">
                  <c:v>62.766666666666588</c:v>
                </c:pt>
                <c:pt idx="3766">
                  <c:v>62.783333333333331</c:v>
                </c:pt>
                <c:pt idx="3767">
                  <c:v>62.8</c:v>
                </c:pt>
                <c:pt idx="3768">
                  <c:v>62.816666666666535</c:v>
                </c:pt>
                <c:pt idx="3769">
                  <c:v>62.833333333333336</c:v>
                </c:pt>
                <c:pt idx="3770">
                  <c:v>62.85</c:v>
                </c:pt>
                <c:pt idx="3771">
                  <c:v>62.866666666666546</c:v>
                </c:pt>
                <c:pt idx="3772">
                  <c:v>62.883333333333326</c:v>
                </c:pt>
                <c:pt idx="3773">
                  <c:v>62.9</c:v>
                </c:pt>
                <c:pt idx="3774">
                  <c:v>62.916666666666536</c:v>
                </c:pt>
                <c:pt idx="3775">
                  <c:v>62.93333333333333</c:v>
                </c:pt>
                <c:pt idx="3776">
                  <c:v>62.95</c:v>
                </c:pt>
                <c:pt idx="3777">
                  <c:v>62.966666666666562</c:v>
                </c:pt>
                <c:pt idx="3778">
                  <c:v>62.983333333333334</c:v>
                </c:pt>
                <c:pt idx="3779">
                  <c:v>63</c:v>
                </c:pt>
                <c:pt idx="3780">
                  <c:v>63.016666666666545</c:v>
                </c:pt>
                <c:pt idx="3781">
                  <c:v>63.033333333333331</c:v>
                </c:pt>
                <c:pt idx="3782">
                  <c:v>63.05</c:v>
                </c:pt>
                <c:pt idx="3783">
                  <c:v>63.066666666666578</c:v>
                </c:pt>
                <c:pt idx="3784">
                  <c:v>63.083333333333336</c:v>
                </c:pt>
                <c:pt idx="3785">
                  <c:v>63.1</c:v>
                </c:pt>
                <c:pt idx="3786">
                  <c:v>63.116666666666546</c:v>
                </c:pt>
                <c:pt idx="3787">
                  <c:v>63.133333333333333</c:v>
                </c:pt>
                <c:pt idx="3788">
                  <c:v>63.15</c:v>
                </c:pt>
                <c:pt idx="3789">
                  <c:v>63.166666666666579</c:v>
                </c:pt>
                <c:pt idx="3790">
                  <c:v>63.18333333333333</c:v>
                </c:pt>
                <c:pt idx="3791">
                  <c:v>63.2</c:v>
                </c:pt>
                <c:pt idx="3792">
                  <c:v>63.216666666666562</c:v>
                </c:pt>
                <c:pt idx="3793">
                  <c:v>63.233333333333363</c:v>
                </c:pt>
                <c:pt idx="3794">
                  <c:v>63.25</c:v>
                </c:pt>
                <c:pt idx="3795">
                  <c:v>63.266666666666588</c:v>
                </c:pt>
                <c:pt idx="3796">
                  <c:v>63.283333333333331</c:v>
                </c:pt>
                <c:pt idx="3797">
                  <c:v>63.3</c:v>
                </c:pt>
                <c:pt idx="3798">
                  <c:v>63.316666666666535</c:v>
                </c:pt>
                <c:pt idx="3799">
                  <c:v>63.333333333333336</c:v>
                </c:pt>
                <c:pt idx="3800">
                  <c:v>63.35</c:v>
                </c:pt>
                <c:pt idx="3801">
                  <c:v>63.366666666666546</c:v>
                </c:pt>
                <c:pt idx="3802">
                  <c:v>63.383333333333326</c:v>
                </c:pt>
                <c:pt idx="3803">
                  <c:v>63.4</c:v>
                </c:pt>
                <c:pt idx="3804">
                  <c:v>63.416666666666536</c:v>
                </c:pt>
                <c:pt idx="3805">
                  <c:v>63.43333333333333</c:v>
                </c:pt>
                <c:pt idx="3806">
                  <c:v>63.45</c:v>
                </c:pt>
                <c:pt idx="3807">
                  <c:v>63.466666666666562</c:v>
                </c:pt>
                <c:pt idx="3808">
                  <c:v>63.483333333333334</c:v>
                </c:pt>
                <c:pt idx="3809">
                  <c:v>63.5</c:v>
                </c:pt>
                <c:pt idx="3810">
                  <c:v>63.516666666666545</c:v>
                </c:pt>
                <c:pt idx="3811">
                  <c:v>63.533333333333331</c:v>
                </c:pt>
                <c:pt idx="3812">
                  <c:v>63.55</c:v>
                </c:pt>
                <c:pt idx="3813">
                  <c:v>63.566666666666578</c:v>
                </c:pt>
                <c:pt idx="3814">
                  <c:v>63.583333333333336</c:v>
                </c:pt>
                <c:pt idx="3815">
                  <c:v>63.6</c:v>
                </c:pt>
                <c:pt idx="3816">
                  <c:v>63.616666666666546</c:v>
                </c:pt>
                <c:pt idx="3817">
                  <c:v>63.633333333333333</c:v>
                </c:pt>
                <c:pt idx="3818">
                  <c:v>63.65</c:v>
                </c:pt>
                <c:pt idx="3819">
                  <c:v>63.666666666666579</c:v>
                </c:pt>
                <c:pt idx="3820">
                  <c:v>63.68333333333333</c:v>
                </c:pt>
                <c:pt idx="3821">
                  <c:v>63.7</c:v>
                </c:pt>
                <c:pt idx="3822">
                  <c:v>63.716666666666562</c:v>
                </c:pt>
                <c:pt idx="3823">
                  <c:v>63.733333333333363</c:v>
                </c:pt>
                <c:pt idx="3824">
                  <c:v>63.75</c:v>
                </c:pt>
                <c:pt idx="3825">
                  <c:v>63.766666666666588</c:v>
                </c:pt>
                <c:pt idx="3826">
                  <c:v>63.783333333333331</c:v>
                </c:pt>
                <c:pt idx="3827">
                  <c:v>63.8</c:v>
                </c:pt>
                <c:pt idx="3828">
                  <c:v>63.816666666666535</c:v>
                </c:pt>
                <c:pt idx="3829">
                  <c:v>63.833333333333336</c:v>
                </c:pt>
                <c:pt idx="3830">
                  <c:v>63.85</c:v>
                </c:pt>
                <c:pt idx="3831">
                  <c:v>63.866666666666546</c:v>
                </c:pt>
                <c:pt idx="3832">
                  <c:v>63.883333333333326</c:v>
                </c:pt>
                <c:pt idx="3833">
                  <c:v>63.9</c:v>
                </c:pt>
                <c:pt idx="3834">
                  <c:v>63.916666666666536</c:v>
                </c:pt>
                <c:pt idx="3835">
                  <c:v>63.93333333333333</c:v>
                </c:pt>
                <c:pt idx="3836">
                  <c:v>63.95</c:v>
                </c:pt>
                <c:pt idx="3837">
                  <c:v>63.966666666666562</c:v>
                </c:pt>
                <c:pt idx="3838">
                  <c:v>63.983333333333334</c:v>
                </c:pt>
                <c:pt idx="3839">
                  <c:v>64</c:v>
                </c:pt>
                <c:pt idx="3840">
                  <c:v>64.016666666666666</c:v>
                </c:pt>
                <c:pt idx="3841">
                  <c:v>64.033333333333289</c:v>
                </c:pt>
                <c:pt idx="3842">
                  <c:v>64.05</c:v>
                </c:pt>
                <c:pt idx="3843">
                  <c:v>64.066666666666663</c:v>
                </c:pt>
                <c:pt idx="3844">
                  <c:v>64.083333333333258</c:v>
                </c:pt>
                <c:pt idx="3845">
                  <c:v>64.099999999999994</c:v>
                </c:pt>
                <c:pt idx="3846">
                  <c:v>64.11666666666666</c:v>
                </c:pt>
                <c:pt idx="3847">
                  <c:v>64.133333333333226</c:v>
                </c:pt>
                <c:pt idx="3848">
                  <c:v>64.149999999999991</c:v>
                </c:pt>
                <c:pt idx="3849">
                  <c:v>64.166666666666671</c:v>
                </c:pt>
                <c:pt idx="3850">
                  <c:v>64.183333333333195</c:v>
                </c:pt>
                <c:pt idx="3851">
                  <c:v>64.2</c:v>
                </c:pt>
                <c:pt idx="3852">
                  <c:v>64.216666666666697</c:v>
                </c:pt>
                <c:pt idx="3853">
                  <c:v>64.233333333333249</c:v>
                </c:pt>
                <c:pt idx="3854">
                  <c:v>64.25</c:v>
                </c:pt>
                <c:pt idx="3855">
                  <c:v>64.266666666666666</c:v>
                </c:pt>
                <c:pt idx="3856">
                  <c:v>64.283333333333289</c:v>
                </c:pt>
                <c:pt idx="3857">
                  <c:v>64.3</c:v>
                </c:pt>
                <c:pt idx="3858">
                  <c:v>64.316666666666663</c:v>
                </c:pt>
                <c:pt idx="3859">
                  <c:v>64.333333333333258</c:v>
                </c:pt>
                <c:pt idx="3860">
                  <c:v>64.349999999999994</c:v>
                </c:pt>
                <c:pt idx="3861">
                  <c:v>64.36666666666666</c:v>
                </c:pt>
                <c:pt idx="3862">
                  <c:v>64.383333333333226</c:v>
                </c:pt>
                <c:pt idx="3863">
                  <c:v>64.400000000000006</c:v>
                </c:pt>
                <c:pt idx="3864">
                  <c:v>64.416666666666757</c:v>
                </c:pt>
                <c:pt idx="3865">
                  <c:v>64.433333333333309</c:v>
                </c:pt>
                <c:pt idx="3866">
                  <c:v>64.45</c:v>
                </c:pt>
                <c:pt idx="3867">
                  <c:v>64.466666666666697</c:v>
                </c:pt>
                <c:pt idx="3868">
                  <c:v>64.483333333333249</c:v>
                </c:pt>
                <c:pt idx="3869">
                  <c:v>64.5</c:v>
                </c:pt>
                <c:pt idx="3870">
                  <c:v>64.516666666666666</c:v>
                </c:pt>
                <c:pt idx="3871">
                  <c:v>64.533333333333289</c:v>
                </c:pt>
                <c:pt idx="3872">
                  <c:v>64.55</c:v>
                </c:pt>
                <c:pt idx="3873">
                  <c:v>64.566666666666663</c:v>
                </c:pt>
                <c:pt idx="3874">
                  <c:v>64.583333333333258</c:v>
                </c:pt>
                <c:pt idx="3875">
                  <c:v>64.599999999999994</c:v>
                </c:pt>
                <c:pt idx="3876">
                  <c:v>64.61666666666666</c:v>
                </c:pt>
                <c:pt idx="3877">
                  <c:v>64.633333333333226</c:v>
                </c:pt>
                <c:pt idx="3878">
                  <c:v>64.649999999999991</c:v>
                </c:pt>
                <c:pt idx="3879">
                  <c:v>64.666666666666671</c:v>
                </c:pt>
                <c:pt idx="3880">
                  <c:v>64.683333333333195</c:v>
                </c:pt>
                <c:pt idx="3881">
                  <c:v>64.7</c:v>
                </c:pt>
                <c:pt idx="3882">
                  <c:v>64.716666666666697</c:v>
                </c:pt>
                <c:pt idx="3883">
                  <c:v>64.733333333333249</c:v>
                </c:pt>
                <c:pt idx="3884">
                  <c:v>64.75</c:v>
                </c:pt>
                <c:pt idx="3885">
                  <c:v>64.766666666666666</c:v>
                </c:pt>
                <c:pt idx="3886">
                  <c:v>64.783333333333289</c:v>
                </c:pt>
                <c:pt idx="3887">
                  <c:v>64.8</c:v>
                </c:pt>
                <c:pt idx="3888">
                  <c:v>64.816666666666663</c:v>
                </c:pt>
                <c:pt idx="3889">
                  <c:v>64.833333333333258</c:v>
                </c:pt>
                <c:pt idx="3890">
                  <c:v>64.849999999999994</c:v>
                </c:pt>
                <c:pt idx="3891">
                  <c:v>64.86666666666666</c:v>
                </c:pt>
                <c:pt idx="3892">
                  <c:v>64.883333333333226</c:v>
                </c:pt>
                <c:pt idx="3893">
                  <c:v>64.900000000000006</c:v>
                </c:pt>
                <c:pt idx="3894">
                  <c:v>64.916666666666757</c:v>
                </c:pt>
                <c:pt idx="3895">
                  <c:v>64.933333333333309</c:v>
                </c:pt>
                <c:pt idx="3896">
                  <c:v>64.95</c:v>
                </c:pt>
                <c:pt idx="3897">
                  <c:v>64.966666666666697</c:v>
                </c:pt>
                <c:pt idx="3898">
                  <c:v>64.983333333333249</c:v>
                </c:pt>
                <c:pt idx="3899">
                  <c:v>65</c:v>
                </c:pt>
                <c:pt idx="3900">
                  <c:v>65.016666666666666</c:v>
                </c:pt>
                <c:pt idx="3901">
                  <c:v>65.033333333333289</c:v>
                </c:pt>
                <c:pt idx="3902">
                  <c:v>65.05</c:v>
                </c:pt>
                <c:pt idx="3903">
                  <c:v>65.066666666666663</c:v>
                </c:pt>
                <c:pt idx="3904">
                  <c:v>65.083333333333258</c:v>
                </c:pt>
                <c:pt idx="3905">
                  <c:v>65.099999999999994</c:v>
                </c:pt>
                <c:pt idx="3906">
                  <c:v>65.11666666666666</c:v>
                </c:pt>
                <c:pt idx="3907">
                  <c:v>65.133333333333226</c:v>
                </c:pt>
                <c:pt idx="3908">
                  <c:v>65.149999999999991</c:v>
                </c:pt>
                <c:pt idx="3909">
                  <c:v>65.166666666666671</c:v>
                </c:pt>
                <c:pt idx="3910">
                  <c:v>65.183333333333195</c:v>
                </c:pt>
                <c:pt idx="3911">
                  <c:v>65.2</c:v>
                </c:pt>
                <c:pt idx="3912">
                  <c:v>65.216666666666697</c:v>
                </c:pt>
                <c:pt idx="3913">
                  <c:v>65.233333333333249</c:v>
                </c:pt>
                <c:pt idx="3914">
                  <c:v>65.25</c:v>
                </c:pt>
                <c:pt idx="3915">
                  <c:v>65.266666666666666</c:v>
                </c:pt>
                <c:pt idx="3916">
                  <c:v>65.283333333333289</c:v>
                </c:pt>
                <c:pt idx="3917">
                  <c:v>65.3</c:v>
                </c:pt>
                <c:pt idx="3918">
                  <c:v>65.316666666666663</c:v>
                </c:pt>
                <c:pt idx="3919">
                  <c:v>65.333333333333258</c:v>
                </c:pt>
                <c:pt idx="3920">
                  <c:v>65.349999999999994</c:v>
                </c:pt>
                <c:pt idx="3921">
                  <c:v>65.36666666666666</c:v>
                </c:pt>
                <c:pt idx="3922">
                  <c:v>65.383333333333226</c:v>
                </c:pt>
                <c:pt idx="3923">
                  <c:v>65.400000000000006</c:v>
                </c:pt>
                <c:pt idx="3924">
                  <c:v>65.416666666666757</c:v>
                </c:pt>
                <c:pt idx="3925">
                  <c:v>65.433333333333309</c:v>
                </c:pt>
                <c:pt idx="3926">
                  <c:v>65.45</c:v>
                </c:pt>
                <c:pt idx="3927">
                  <c:v>65.466666666666697</c:v>
                </c:pt>
                <c:pt idx="3928">
                  <c:v>65.483333333333249</c:v>
                </c:pt>
                <c:pt idx="3929">
                  <c:v>65.5</c:v>
                </c:pt>
                <c:pt idx="3930">
                  <c:v>65.516666666666666</c:v>
                </c:pt>
                <c:pt idx="3931">
                  <c:v>65.533333333333289</c:v>
                </c:pt>
                <c:pt idx="3932">
                  <c:v>65.55</c:v>
                </c:pt>
                <c:pt idx="3933">
                  <c:v>65.566666666666663</c:v>
                </c:pt>
                <c:pt idx="3934">
                  <c:v>65.583333333333258</c:v>
                </c:pt>
                <c:pt idx="3935">
                  <c:v>65.599999999999994</c:v>
                </c:pt>
                <c:pt idx="3936">
                  <c:v>65.61666666666666</c:v>
                </c:pt>
                <c:pt idx="3937">
                  <c:v>65.633333333333226</c:v>
                </c:pt>
                <c:pt idx="3938">
                  <c:v>65.649999999999991</c:v>
                </c:pt>
                <c:pt idx="3939">
                  <c:v>65.666666666666671</c:v>
                </c:pt>
                <c:pt idx="3940">
                  <c:v>65.683333333333195</c:v>
                </c:pt>
                <c:pt idx="3941">
                  <c:v>65.7</c:v>
                </c:pt>
                <c:pt idx="3942">
                  <c:v>65.716666666666697</c:v>
                </c:pt>
                <c:pt idx="3943">
                  <c:v>65.733333333333249</c:v>
                </c:pt>
                <c:pt idx="3944">
                  <c:v>65.75</c:v>
                </c:pt>
                <c:pt idx="3945">
                  <c:v>65.766666666666666</c:v>
                </c:pt>
                <c:pt idx="3946">
                  <c:v>65.783333333333289</c:v>
                </c:pt>
                <c:pt idx="3947">
                  <c:v>65.8</c:v>
                </c:pt>
                <c:pt idx="3948">
                  <c:v>65.816666666666663</c:v>
                </c:pt>
                <c:pt idx="3949">
                  <c:v>65.833333333333258</c:v>
                </c:pt>
                <c:pt idx="3950">
                  <c:v>65.849999999999994</c:v>
                </c:pt>
                <c:pt idx="3951">
                  <c:v>65.86666666666666</c:v>
                </c:pt>
                <c:pt idx="3952">
                  <c:v>65.883333333333226</c:v>
                </c:pt>
                <c:pt idx="3953">
                  <c:v>65.900000000000006</c:v>
                </c:pt>
                <c:pt idx="3954">
                  <c:v>65.916666666666757</c:v>
                </c:pt>
                <c:pt idx="3955">
                  <c:v>65.933333333333309</c:v>
                </c:pt>
                <c:pt idx="3956">
                  <c:v>65.95</c:v>
                </c:pt>
                <c:pt idx="3957">
                  <c:v>65.966666666666697</c:v>
                </c:pt>
                <c:pt idx="3958">
                  <c:v>65.983333333333249</c:v>
                </c:pt>
                <c:pt idx="3959">
                  <c:v>66</c:v>
                </c:pt>
                <c:pt idx="3960">
                  <c:v>66.016666666666666</c:v>
                </c:pt>
                <c:pt idx="3961">
                  <c:v>66.033333333333289</c:v>
                </c:pt>
                <c:pt idx="3962">
                  <c:v>66.05</c:v>
                </c:pt>
                <c:pt idx="3963">
                  <c:v>66.066666666666663</c:v>
                </c:pt>
                <c:pt idx="3964">
                  <c:v>66.083333333333258</c:v>
                </c:pt>
                <c:pt idx="3965">
                  <c:v>66.099999999999994</c:v>
                </c:pt>
                <c:pt idx="3966">
                  <c:v>66.11666666666666</c:v>
                </c:pt>
                <c:pt idx="3967">
                  <c:v>66.133333333333226</c:v>
                </c:pt>
                <c:pt idx="3968">
                  <c:v>66.149999999999991</c:v>
                </c:pt>
                <c:pt idx="3969">
                  <c:v>66.166666666666671</c:v>
                </c:pt>
                <c:pt idx="3970">
                  <c:v>66.183333333333195</c:v>
                </c:pt>
                <c:pt idx="3971">
                  <c:v>66.2</c:v>
                </c:pt>
                <c:pt idx="3972">
                  <c:v>66.216666666666697</c:v>
                </c:pt>
                <c:pt idx="3973">
                  <c:v>66.233333333333249</c:v>
                </c:pt>
                <c:pt idx="3974">
                  <c:v>66.25</c:v>
                </c:pt>
                <c:pt idx="3975">
                  <c:v>66.266666666666666</c:v>
                </c:pt>
                <c:pt idx="3976">
                  <c:v>66.283333333333289</c:v>
                </c:pt>
                <c:pt idx="3977">
                  <c:v>66.3</c:v>
                </c:pt>
                <c:pt idx="3978">
                  <c:v>66.316666666666663</c:v>
                </c:pt>
                <c:pt idx="3979">
                  <c:v>66.333333333333258</c:v>
                </c:pt>
                <c:pt idx="3980">
                  <c:v>66.349999999999994</c:v>
                </c:pt>
                <c:pt idx="3981">
                  <c:v>66.36666666666666</c:v>
                </c:pt>
                <c:pt idx="3982">
                  <c:v>66.383333333333226</c:v>
                </c:pt>
                <c:pt idx="3983">
                  <c:v>66.400000000000006</c:v>
                </c:pt>
                <c:pt idx="3984">
                  <c:v>66.416666666666757</c:v>
                </c:pt>
                <c:pt idx="3985">
                  <c:v>66.433333333333309</c:v>
                </c:pt>
                <c:pt idx="3986">
                  <c:v>66.45</c:v>
                </c:pt>
                <c:pt idx="3987">
                  <c:v>66.466666666666697</c:v>
                </c:pt>
                <c:pt idx="3988">
                  <c:v>66.483333333333249</c:v>
                </c:pt>
                <c:pt idx="3989">
                  <c:v>66.5</c:v>
                </c:pt>
                <c:pt idx="3990">
                  <c:v>66.516666666666666</c:v>
                </c:pt>
                <c:pt idx="3991">
                  <c:v>66.533333333333289</c:v>
                </c:pt>
                <c:pt idx="3992">
                  <c:v>66.55</c:v>
                </c:pt>
                <c:pt idx="3993">
                  <c:v>66.566666666666663</c:v>
                </c:pt>
                <c:pt idx="3994">
                  <c:v>66.583333333333258</c:v>
                </c:pt>
                <c:pt idx="3995">
                  <c:v>66.599999999999994</c:v>
                </c:pt>
                <c:pt idx="3996">
                  <c:v>66.61666666666666</c:v>
                </c:pt>
                <c:pt idx="3997">
                  <c:v>66.633333333333226</c:v>
                </c:pt>
                <c:pt idx="3998">
                  <c:v>66.649999999999991</c:v>
                </c:pt>
                <c:pt idx="3999">
                  <c:v>66.666666666666671</c:v>
                </c:pt>
                <c:pt idx="4000">
                  <c:v>66.683333333333195</c:v>
                </c:pt>
                <c:pt idx="4001">
                  <c:v>66.7</c:v>
                </c:pt>
                <c:pt idx="4002">
                  <c:v>66.716666666666697</c:v>
                </c:pt>
                <c:pt idx="4003">
                  <c:v>66.733333333333249</c:v>
                </c:pt>
                <c:pt idx="4004">
                  <c:v>66.75</c:v>
                </c:pt>
                <c:pt idx="4005">
                  <c:v>66.766666666666666</c:v>
                </c:pt>
                <c:pt idx="4006">
                  <c:v>66.783333333333289</c:v>
                </c:pt>
                <c:pt idx="4007">
                  <c:v>66.8</c:v>
                </c:pt>
                <c:pt idx="4008">
                  <c:v>66.816666666666663</c:v>
                </c:pt>
                <c:pt idx="4009">
                  <c:v>66.833333333333258</c:v>
                </c:pt>
                <c:pt idx="4010">
                  <c:v>66.849999999999994</c:v>
                </c:pt>
                <c:pt idx="4011">
                  <c:v>66.86666666666666</c:v>
                </c:pt>
                <c:pt idx="4012">
                  <c:v>66.883333333333226</c:v>
                </c:pt>
                <c:pt idx="4013">
                  <c:v>66.900000000000006</c:v>
                </c:pt>
                <c:pt idx="4014">
                  <c:v>66.916666666666757</c:v>
                </c:pt>
                <c:pt idx="4015">
                  <c:v>66.933333333333309</c:v>
                </c:pt>
                <c:pt idx="4016">
                  <c:v>66.95</c:v>
                </c:pt>
                <c:pt idx="4017">
                  <c:v>66.966666666666697</c:v>
                </c:pt>
                <c:pt idx="4018">
                  <c:v>66.983333333333249</c:v>
                </c:pt>
                <c:pt idx="4019">
                  <c:v>67</c:v>
                </c:pt>
                <c:pt idx="4020">
                  <c:v>67.016666666666666</c:v>
                </c:pt>
                <c:pt idx="4021">
                  <c:v>67.033333333333289</c:v>
                </c:pt>
                <c:pt idx="4022">
                  <c:v>67.05</c:v>
                </c:pt>
                <c:pt idx="4023">
                  <c:v>67.066666666666663</c:v>
                </c:pt>
                <c:pt idx="4024">
                  <c:v>67.083333333333258</c:v>
                </c:pt>
                <c:pt idx="4025">
                  <c:v>67.099999999999994</c:v>
                </c:pt>
                <c:pt idx="4026">
                  <c:v>67.11666666666666</c:v>
                </c:pt>
                <c:pt idx="4027">
                  <c:v>67.133333333333226</c:v>
                </c:pt>
                <c:pt idx="4028">
                  <c:v>67.149999999999991</c:v>
                </c:pt>
                <c:pt idx="4029">
                  <c:v>67.166666666666671</c:v>
                </c:pt>
                <c:pt idx="4030">
                  <c:v>67.183333333333195</c:v>
                </c:pt>
                <c:pt idx="4031">
                  <c:v>67.2</c:v>
                </c:pt>
                <c:pt idx="4032">
                  <c:v>67.216666666666697</c:v>
                </c:pt>
                <c:pt idx="4033">
                  <c:v>67.233333333333249</c:v>
                </c:pt>
                <c:pt idx="4034">
                  <c:v>67.25</c:v>
                </c:pt>
                <c:pt idx="4035">
                  <c:v>67.266666666666666</c:v>
                </c:pt>
                <c:pt idx="4036">
                  <c:v>67.283333333333289</c:v>
                </c:pt>
                <c:pt idx="4037">
                  <c:v>67.3</c:v>
                </c:pt>
                <c:pt idx="4038">
                  <c:v>67.316666666666663</c:v>
                </c:pt>
                <c:pt idx="4039">
                  <c:v>67.333333333333258</c:v>
                </c:pt>
                <c:pt idx="4040">
                  <c:v>67.349999999999994</c:v>
                </c:pt>
                <c:pt idx="4041">
                  <c:v>67.36666666666666</c:v>
                </c:pt>
                <c:pt idx="4042">
                  <c:v>67.383333333333226</c:v>
                </c:pt>
                <c:pt idx="4043">
                  <c:v>67.400000000000006</c:v>
                </c:pt>
                <c:pt idx="4044">
                  <c:v>67.416666666666757</c:v>
                </c:pt>
                <c:pt idx="4045">
                  <c:v>67.433333333333309</c:v>
                </c:pt>
                <c:pt idx="4046">
                  <c:v>67.45</c:v>
                </c:pt>
                <c:pt idx="4047">
                  <c:v>67.466666666666697</c:v>
                </c:pt>
                <c:pt idx="4048">
                  <c:v>67.483333333333249</c:v>
                </c:pt>
                <c:pt idx="4049">
                  <c:v>67.5</c:v>
                </c:pt>
                <c:pt idx="4050">
                  <c:v>67.516666666666666</c:v>
                </c:pt>
                <c:pt idx="4051">
                  <c:v>67.533333333333289</c:v>
                </c:pt>
                <c:pt idx="4052">
                  <c:v>67.55</c:v>
                </c:pt>
                <c:pt idx="4053">
                  <c:v>67.566666666666663</c:v>
                </c:pt>
                <c:pt idx="4054">
                  <c:v>67.583333333333258</c:v>
                </c:pt>
                <c:pt idx="4055">
                  <c:v>67.599999999999994</c:v>
                </c:pt>
                <c:pt idx="4056">
                  <c:v>67.61666666666666</c:v>
                </c:pt>
                <c:pt idx="4057">
                  <c:v>67.633333333333226</c:v>
                </c:pt>
                <c:pt idx="4058">
                  <c:v>67.649999999999991</c:v>
                </c:pt>
                <c:pt idx="4059">
                  <c:v>67.666666666666671</c:v>
                </c:pt>
                <c:pt idx="4060">
                  <c:v>67.683333333333195</c:v>
                </c:pt>
                <c:pt idx="4061">
                  <c:v>67.7</c:v>
                </c:pt>
                <c:pt idx="4062">
                  <c:v>67.716666666666697</c:v>
                </c:pt>
                <c:pt idx="4063">
                  <c:v>67.733333333333249</c:v>
                </c:pt>
                <c:pt idx="4064">
                  <c:v>67.75</c:v>
                </c:pt>
                <c:pt idx="4065">
                  <c:v>67.766666666666666</c:v>
                </c:pt>
                <c:pt idx="4066">
                  <c:v>67.783333333333289</c:v>
                </c:pt>
                <c:pt idx="4067">
                  <c:v>67.8</c:v>
                </c:pt>
                <c:pt idx="4068">
                  <c:v>67.816666666666663</c:v>
                </c:pt>
                <c:pt idx="4069">
                  <c:v>67.833333333333258</c:v>
                </c:pt>
                <c:pt idx="4070">
                  <c:v>67.849999999999994</c:v>
                </c:pt>
                <c:pt idx="4071">
                  <c:v>67.86666666666666</c:v>
                </c:pt>
                <c:pt idx="4072">
                  <c:v>67.883333333333226</c:v>
                </c:pt>
                <c:pt idx="4073">
                  <c:v>67.900000000000006</c:v>
                </c:pt>
                <c:pt idx="4074">
                  <c:v>67.916666666666757</c:v>
                </c:pt>
                <c:pt idx="4075">
                  <c:v>67.933333333333309</c:v>
                </c:pt>
                <c:pt idx="4076">
                  <c:v>67.95</c:v>
                </c:pt>
                <c:pt idx="4077">
                  <c:v>67.966666666666697</c:v>
                </c:pt>
                <c:pt idx="4078">
                  <c:v>67.983333333333249</c:v>
                </c:pt>
                <c:pt idx="4079">
                  <c:v>68</c:v>
                </c:pt>
                <c:pt idx="4080">
                  <c:v>68.016666666666666</c:v>
                </c:pt>
                <c:pt idx="4081">
                  <c:v>68.033333333333289</c:v>
                </c:pt>
                <c:pt idx="4082">
                  <c:v>68.05</c:v>
                </c:pt>
                <c:pt idx="4083">
                  <c:v>68.066666666666663</c:v>
                </c:pt>
                <c:pt idx="4084">
                  <c:v>68.083333333333258</c:v>
                </c:pt>
                <c:pt idx="4085">
                  <c:v>68.099999999999994</c:v>
                </c:pt>
                <c:pt idx="4086">
                  <c:v>68.11666666666666</c:v>
                </c:pt>
                <c:pt idx="4087">
                  <c:v>68.133333333333226</c:v>
                </c:pt>
                <c:pt idx="4088">
                  <c:v>68.149999999999991</c:v>
                </c:pt>
                <c:pt idx="4089">
                  <c:v>68.166666666666671</c:v>
                </c:pt>
                <c:pt idx="4090">
                  <c:v>68.183333333333195</c:v>
                </c:pt>
                <c:pt idx="4091">
                  <c:v>68.2</c:v>
                </c:pt>
                <c:pt idx="4092">
                  <c:v>68.216666666666697</c:v>
                </c:pt>
                <c:pt idx="4093">
                  <c:v>68.233333333333249</c:v>
                </c:pt>
                <c:pt idx="4094">
                  <c:v>68.25</c:v>
                </c:pt>
                <c:pt idx="4095">
                  <c:v>68.266666666666666</c:v>
                </c:pt>
                <c:pt idx="4096">
                  <c:v>68.283333333333289</c:v>
                </c:pt>
                <c:pt idx="4097">
                  <c:v>68.3</c:v>
                </c:pt>
                <c:pt idx="4098">
                  <c:v>68.316666666666663</c:v>
                </c:pt>
                <c:pt idx="4099">
                  <c:v>68.333333333333258</c:v>
                </c:pt>
                <c:pt idx="4100">
                  <c:v>68.349999999999994</c:v>
                </c:pt>
                <c:pt idx="4101">
                  <c:v>68.36666666666666</c:v>
                </c:pt>
                <c:pt idx="4102">
                  <c:v>68.383333333333226</c:v>
                </c:pt>
                <c:pt idx="4103">
                  <c:v>68.400000000000006</c:v>
                </c:pt>
                <c:pt idx="4104">
                  <c:v>68.416666666666757</c:v>
                </c:pt>
                <c:pt idx="4105">
                  <c:v>68.433333333333309</c:v>
                </c:pt>
                <c:pt idx="4106">
                  <c:v>68.45</c:v>
                </c:pt>
                <c:pt idx="4107">
                  <c:v>68.466666666666697</c:v>
                </c:pt>
                <c:pt idx="4108">
                  <c:v>68.483333333333249</c:v>
                </c:pt>
                <c:pt idx="4109">
                  <c:v>68.5</c:v>
                </c:pt>
                <c:pt idx="4110">
                  <c:v>68.516666666666666</c:v>
                </c:pt>
                <c:pt idx="4111">
                  <c:v>68.533333333333289</c:v>
                </c:pt>
                <c:pt idx="4112">
                  <c:v>68.55</c:v>
                </c:pt>
                <c:pt idx="4113">
                  <c:v>68.566666666666663</c:v>
                </c:pt>
                <c:pt idx="4114">
                  <c:v>68.583333333333258</c:v>
                </c:pt>
                <c:pt idx="4115">
                  <c:v>68.599999999999994</c:v>
                </c:pt>
                <c:pt idx="4116">
                  <c:v>68.61666666666666</c:v>
                </c:pt>
                <c:pt idx="4117">
                  <c:v>68.633333333333226</c:v>
                </c:pt>
                <c:pt idx="4118">
                  <c:v>68.649999999999991</c:v>
                </c:pt>
                <c:pt idx="4119">
                  <c:v>68.666666666666671</c:v>
                </c:pt>
                <c:pt idx="4120">
                  <c:v>68.683333333333195</c:v>
                </c:pt>
                <c:pt idx="4121">
                  <c:v>68.7</c:v>
                </c:pt>
                <c:pt idx="4122">
                  <c:v>68.716666666666697</c:v>
                </c:pt>
                <c:pt idx="4123">
                  <c:v>68.733333333333249</c:v>
                </c:pt>
                <c:pt idx="4124">
                  <c:v>68.75</c:v>
                </c:pt>
                <c:pt idx="4125">
                  <c:v>68.766666666666666</c:v>
                </c:pt>
                <c:pt idx="4126">
                  <c:v>68.783333333333289</c:v>
                </c:pt>
                <c:pt idx="4127">
                  <c:v>68.8</c:v>
                </c:pt>
                <c:pt idx="4128">
                  <c:v>68.816666666666663</c:v>
                </c:pt>
                <c:pt idx="4129">
                  <c:v>68.833333333333258</c:v>
                </c:pt>
                <c:pt idx="4130">
                  <c:v>68.849999999999994</c:v>
                </c:pt>
                <c:pt idx="4131">
                  <c:v>68.86666666666666</c:v>
                </c:pt>
                <c:pt idx="4132">
                  <c:v>68.883333333333226</c:v>
                </c:pt>
                <c:pt idx="4133">
                  <c:v>68.900000000000006</c:v>
                </c:pt>
                <c:pt idx="4134">
                  <c:v>68.916666666666757</c:v>
                </c:pt>
                <c:pt idx="4135">
                  <c:v>68.933333333333309</c:v>
                </c:pt>
                <c:pt idx="4136">
                  <c:v>68.95</c:v>
                </c:pt>
                <c:pt idx="4137">
                  <c:v>68.966666666666697</c:v>
                </c:pt>
                <c:pt idx="4138">
                  <c:v>68.983333333333249</c:v>
                </c:pt>
                <c:pt idx="4139">
                  <c:v>69</c:v>
                </c:pt>
                <c:pt idx="4140">
                  <c:v>69.016666666666666</c:v>
                </c:pt>
                <c:pt idx="4141">
                  <c:v>69.033333333333289</c:v>
                </c:pt>
                <c:pt idx="4142">
                  <c:v>69.05</c:v>
                </c:pt>
                <c:pt idx="4143">
                  <c:v>69.066666666666663</c:v>
                </c:pt>
                <c:pt idx="4144">
                  <c:v>69.083333333333258</c:v>
                </c:pt>
                <c:pt idx="4145">
                  <c:v>69.099999999999994</c:v>
                </c:pt>
                <c:pt idx="4146">
                  <c:v>69.11666666666666</c:v>
                </c:pt>
                <c:pt idx="4147">
                  <c:v>69.133333333333226</c:v>
                </c:pt>
                <c:pt idx="4148">
                  <c:v>69.149999999999991</c:v>
                </c:pt>
                <c:pt idx="4149">
                  <c:v>69.166666666666671</c:v>
                </c:pt>
                <c:pt idx="4150">
                  <c:v>69.183333333333195</c:v>
                </c:pt>
                <c:pt idx="4151">
                  <c:v>69.2</c:v>
                </c:pt>
                <c:pt idx="4152">
                  <c:v>69.216666666666697</c:v>
                </c:pt>
                <c:pt idx="4153">
                  <c:v>69.233333333333249</c:v>
                </c:pt>
                <c:pt idx="4154">
                  <c:v>69.25</c:v>
                </c:pt>
                <c:pt idx="4155">
                  <c:v>69.266666666666666</c:v>
                </c:pt>
                <c:pt idx="4156">
                  <c:v>69.283333333333289</c:v>
                </c:pt>
                <c:pt idx="4157">
                  <c:v>69.3</c:v>
                </c:pt>
                <c:pt idx="4158">
                  <c:v>69.316666666666663</c:v>
                </c:pt>
                <c:pt idx="4159">
                  <c:v>69.333333333333258</c:v>
                </c:pt>
                <c:pt idx="4160">
                  <c:v>69.349999999999994</c:v>
                </c:pt>
                <c:pt idx="4161">
                  <c:v>69.36666666666666</c:v>
                </c:pt>
                <c:pt idx="4162">
                  <c:v>69.383333333333226</c:v>
                </c:pt>
                <c:pt idx="4163">
                  <c:v>69.400000000000006</c:v>
                </c:pt>
                <c:pt idx="4164">
                  <c:v>69.416666666666757</c:v>
                </c:pt>
                <c:pt idx="4165">
                  <c:v>69.433333333333309</c:v>
                </c:pt>
                <c:pt idx="4166">
                  <c:v>69.45</c:v>
                </c:pt>
                <c:pt idx="4167">
                  <c:v>69.466666666666697</c:v>
                </c:pt>
                <c:pt idx="4168">
                  <c:v>69.483333333333249</c:v>
                </c:pt>
                <c:pt idx="4169">
                  <c:v>69.5</c:v>
                </c:pt>
                <c:pt idx="4170">
                  <c:v>69.516666666666666</c:v>
                </c:pt>
                <c:pt idx="4171">
                  <c:v>69.533333333333289</c:v>
                </c:pt>
                <c:pt idx="4172">
                  <c:v>69.55</c:v>
                </c:pt>
                <c:pt idx="4173">
                  <c:v>69.566666666666663</c:v>
                </c:pt>
                <c:pt idx="4174">
                  <c:v>69.583333333333258</c:v>
                </c:pt>
                <c:pt idx="4175">
                  <c:v>69.599999999999994</c:v>
                </c:pt>
                <c:pt idx="4176">
                  <c:v>69.61666666666666</c:v>
                </c:pt>
                <c:pt idx="4177">
                  <c:v>69.633333333333226</c:v>
                </c:pt>
                <c:pt idx="4178">
                  <c:v>69.649999999999991</c:v>
                </c:pt>
                <c:pt idx="4179">
                  <c:v>69.666666666666671</c:v>
                </c:pt>
                <c:pt idx="4180">
                  <c:v>69.683333333333195</c:v>
                </c:pt>
                <c:pt idx="4181">
                  <c:v>69.7</c:v>
                </c:pt>
                <c:pt idx="4182">
                  <c:v>69.716666666666697</c:v>
                </c:pt>
                <c:pt idx="4183">
                  <c:v>69.733333333333249</c:v>
                </c:pt>
                <c:pt idx="4184">
                  <c:v>69.75</c:v>
                </c:pt>
                <c:pt idx="4185">
                  <c:v>69.766666666666666</c:v>
                </c:pt>
                <c:pt idx="4186">
                  <c:v>69.783333333333289</c:v>
                </c:pt>
                <c:pt idx="4187">
                  <c:v>69.8</c:v>
                </c:pt>
                <c:pt idx="4188">
                  <c:v>69.816666666666663</c:v>
                </c:pt>
                <c:pt idx="4189">
                  <c:v>69.833333333333258</c:v>
                </c:pt>
                <c:pt idx="4190">
                  <c:v>69.849999999999994</c:v>
                </c:pt>
                <c:pt idx="4191">
                  <c:v>69.86666666666666</c:v>
                </c:pt>
                <c:pt idx="4192">
                  <c:v>69.883333333333226</c:v>
                </c:pt>
                <c:pt idx="4193">
                  <c:v>69.900000000000006</c:v>
                </c:pt>
                <c:pt idx="4194">
                  <c:v>69.916666666666757</c:v>
                </c:pt>
                <c:pt idx="4195">
                  <c:v>69.933333333333309</c:v>
                </c:pt>
                <c:pt idx="4196">
                  <c:v>69.95</c:v>
                </c:pt>
                <c:pt idx="4197">
                  <c:v>69.966666666666697</c:v>
                </c:pt>
                <c:pt idx="4198">
                  <c:v>69.983333333333249</c:v>
                </c:pt>
                <c:pt idx="4199">
                  <c:v>70</c:v>
                </c:pt>
                <c:pt idx="4200">
                  <c:v>70.016666666666666</c:v>
                </c:pt>
                <c:pt idx="4201">
                  <c:v>70.033333333333289</c:v>
                </c:pt>
                <c:pt idx="4202">
                  <c:v>70.05</c:v>
                </c:pt>
                <c:pt idx="4203">
                  <c:v>70.066666666666663</c:v>
                </c:pt>
                <c:pt idx="4204">
                  <c:v>70.083333333333258</c:v>
                </c:pt>
                <c:pt idx="4205">
                  <c:v>70.099999999999994</c:v>
                </c:pt>
                <c:pt idx="4206">
                  <c:v>70.11666666666666</c:v>
                </c:pt>
                <c:pt idx="4207">
                  <c:v>70.133333333333226</c:v>
                </c:pt>
                <c:pt idx="4208">
                  <c:v>70.149999999999991</c:v>
                </c:pt>
                <c:pt idx="4209">
                  <c:v>70.166666666666671</c:v>
                </c:pt>
                <c:pt idx="4210">
                  <c:v>70.183333333333195</c:v>
                </c:pt>
                <c:pt idx="4211">
                  <c:v>70.2</c:v>
                </c:pt>
                <c:pt idx="4212">
                  <c:v>70.216666666666697</c:v>
                </c:pt>
                <c:pt idx="4213">
                  <c:v>70.233333333333249</c:v>
                </c:pt>
                <c:pt idx="4214">
                  <c:v>70.25</c:v>
                </c:pt>
                <c:pt idx="4215">
                  <c:v>70.266666666666666</c:v>
                </c:pt>
                <c:pt idx="4216">
                  <c:v>70.283333333333289</c:v>
                </c:pt>
                <c:pt idx="4217">
                  <c:v>70.3</c:v>
                </c:pt>
                <c:pt idx="4218">
                  <c:v>70.316666666666663</c:v>
                </c:pt>
                <c:pt idx="4219">
                  <c:v>70.333333333333258</c:v>
                </c:pt>
                <c:pt idx="4220">
                  <c:v>70.349999999999994</c:v>
                </c:pt>
                <c:pt idx="4221">
                  <c:v>70.36666666666666</c:v>
                </c:pt>
                <c:pt idx="4222">
                  <c:v>70.383333333333226</c:v>
                </c:pt>
                <c:pt idx="4223">
                  <c:v>70.400000000000006</c:v>
                </c:pt>
                <c:pt idx="4224">
                  <c:v>70.416666666666757</c:v>
                </c:pt>
                <c:pt idx="4225">
                  <c:v>70.433333333333309</c:v>
                </c:pt>
                <c:pt idx="4226">
                  <c:v>70.45</c:v>
                </c:pt>
                <c:pt idx="4227">
                  <c:v>70.466666666666697</c:v>
                </c:pt>
                <c:pt idx="4228">
                  <c:v>70.483333333333249</c:v>
                </c:pt>
                <c:pt idx="4229">
                  <c:v>70.5</c:v>
                </c:pt>
                <c:pt idx="4230">
                  <c:v>70.516666666666666</c:v>
                </c:pt>
                <c:pt idx="4231">
                  <c:v>70.533333333333289</c:v>
                </c:pt>
                <c:pt idx="4232">
                  <c:v>70.55</c:v>
                </c:pt>
                <c:pt idx="4233">
                  <c:v>70.566666666666663</c:v>
                </c:pt>
                <c:pt idx="4234">
                  <c:v>70.583333333333258</c:v>
                </c:pt>
                <c:pt idx="4235">
                  <c:v>70.599999999999994</c:v>
                </c:pt>
                <c:pt idx="4236">
                  <c:v>70.61666666666666</c:v>
                </c:pt>
                <c:pt idx="4237">
                  <c:v>70.633333333333226</c:v>
                </c:pt>
                <c:pt idx="4238">
                  <c:v>70.649999999999991</c:v>
                </c:pt>
                <c:pt idx="4239">
                  <c:v>70.666666666666671</c:v>
                </c:pt>
                <c:pt idx="4240">
                  <c:v>70.683333333333195</c:v>
                </c:pt>
                <c:pt idx="4241">
                  <c:v>70.7</c:v>
                </c:pt>
                <c:pt idx="4242">
                  <c:v>70.716666666666697</c:v>
                </c:pt>
                <c:pt idx="4243">
                  <c:v>70.733333333333249</c:v>
                </c:pt>
                <c:pt idx="4244">
                  <c:v>70.75</c:v>
                </c:pt>
                <c:pt idx="4245">
                  <c:v>70.766666666666666</c:v>
                </c:pt>
                <c:pt idx="4246">
                  <c:v>70.783333333333289</c:v>
                </c:pt>
                <c:pt idx="4247">
                  <c:v>70.8</c:v>
                </c:pt>
                <c:pt idx="4248">
                  <c:v>70.816666666666663</c:v>
                </c:pt>
                <c:pt idx="4249">
                  <c:v>70.833333333333258</c:v>
                </c:pt>
                <c:pt idx="4250">
                  <c:v>70.849999999999994</c:v>
                </c:pt>
                <c:pt idx="4251">
                  <c:v>70.86666666666666</c:v>
                </c:pt>
                <c:pt idx="4252">
                  <c:v>70.883333333333226</c:v>
                </c:pt>
                <c:pt idx="4253">
                  <c:v>70.900000000000006</c:v>
                </c:pt>
                <c:pt idx="4254">
                  <c:v>70.916666666666757</c:v>
                </c:pt>
                <c:pt idx="4255">
                  <c:v>70.933333333333309</c:v>
                </c:pt>
                <c:pt idx="4256">
                  <c:v>70.95</c:v>
                </c:pt>
                <c:pt idx="4257">
                  <c:v>70.966666666666697</c:v>
                </c:pt>
                <c:pt idx="4258">
                  <c:v>70.983333333333249</c:v>
                </c:pt>
                <c:pt idx="4259">
                  <c:v>71</c:v>
                </c:pt>
                <c:pt idx="4260">
                  <c:v>71.016666666666666</c:v>
                </c:pt>
                <c:pt idx="4261">
                  <c:v>71.033333333333289</c:v>
                </c:pt>
                <c:pt idx="4262">
                  <c:v>71.05</c:v>
                </c:pt>
                <c:pt idx="4263">
                  <c:v>71.066666666666663</c:v>
                </c:pt>
                <c:pt idx="4264">
                  <c:v>71.083333333333258</c:v>
                </c:pt>
                <c:pt idx="4265">
                  <c:v>71.099999999999994</c:v>
                </c:pt>
                <c:pt idx="4266">
                  <c:v>71.11666666666666</c:v>
                </c:pt>
                <c:pt idx="4267">
                  <c:v>71.133333333333226</c:v>
                </c:pt>
                <c:pt idx="4268">
                  <c:v>71.149999999999991</c:v>
                </c:pt>
                <c:pt idx="4269">
                  <c:v>71.166666666666671</c:v>
                </c:pt>
                <c:pt idx="4270">
                  <c:v>71.183333333333195</c:v>
                </c:pt>
                <c:pt idx="4271">
                  <c:v>71.2</c:v>
                </c:pt>
                <c:pt idx="4272">
                  <c:v>71.216666666666697</c:v>
                </c:pt>
                <c:pt idx="4273">
                  <c:v>71.233333333333249</c:v>
                </c:pt>
                <c:pt idx="4274">
                  <c:v>71.25</c:v>
                </c:pt>
                <c:pt idx="4275">
                  <c:v>71.266666666666666</c:v>
                </c:pt>
                <c:pt idx="4276">
                  <c:v>71.283333333333289</c:v>
                </c:pt>
                <c:pt idx="4277">
                  <c:v>71.3</c:v>
                </c:pt>
                <c:pt idx="4278">
                  <c:v>71.316666666666663</c:v>
                </c:pt>
                <c:pt idx="4279">
                  <c:v>71.333333333333258</c:v>
                </c:pt>
                <c:pt idx="4280">
                  <c:v>71.349999999999994</c:v>
                </c:pt>
                <c:pt idx="4281">
                  <c:v>71.36666666666666</c:v>
                </c:pt>
                <c:pt idx="4282">
                  <c:v>71.383333333333226</c:v>
                </c:pt>
                <c:pt idx="4283">
                  <c:v>71.400000000000006</c:v>
                </c:pt>
                <c:pt idx="4284">
                  <c:v>71.416666666666757</c:v>
                </c:pt>
                <c:pt idx="4285">
                  <c:v>71.433333333333309</c:v>
                </c:pt>
                <c:pt idx="4286">
                  <c:v>71.45</c:v>
                </c:pt>
                <c:pt idx="4287">
                  <c:v>71.466666666666697</c:v>
                </c:pt>
                <c:pt idx="4288">
                  <c:v>71.483333333333249</c:v>
                </c:pt>
                <c:pt idx="4289">
                  <c:v>71.5</c:v>
                </c:pt>
                <c:pt idx="4290">
                  <c:v>71.516666666666666</c:v>
                </c:pt>
                <c:pt idx="4291">
                  <c:v>71.533333333333289</c:v>
                </c:pt>
                <c:pt idx="4292">
                  <c:v>71.55</c:v>
                </c:pt>
                <c:pt idx="4293">
                  <c:v>71.566666666666663</c:v>
                </c:pt>
                <c:pt idx="4294">
                  <c:v>71.583333333333258</c:v>
                </c:pt>
                <c:pt idx="4295">
                  <c:v>71.599999999999994</c:v>
                </c:pt>
                <c:pt idx="4296">
                  <c:v>71.61666666666666</c:v>
                </c:pt>
                <c:pt idx="4297">
                  <c:v>71.633333333333226</c:v>
                </c:pt>
                <c:pt idx="4298">
                  <c:v>71.649999999999991</c:v>
                </c:pt>
                <c:pt idx="4299">
                  <c:v>71.666666666666671</c:v>
                </c:pt>
                <c:pt idx="4300">
                  <c:v>71.683333333333195</c:v>
                </c:pt>
                <c:pt idx="4301">
                  <c:v>71.7</c:v>
                </c:pt>
                <c:pt idx="4302">
                  <c:v>71.716666666666697</c:v>
                </c:pt>
                <c:pt idx="4303">
                  <c:v>71.733333333333249</c:v>
                </c:pt>
                <c:pt idx="4304">
                  <c:v>71.75</c:v>
                </c:pt>
                <c:pt idx="4305">
                  <c:v>71.766666666666666</c:v>
                </c:pt>
                <c:pt idx="4306">
                  <c:v>71.783333333333289</c:v>
                </c:pt>
                <c:pt idx="4307">
                  <c:v>71.8</c:v>
                </c:pt>
                <c:pt idx="4308">
                  <c:v>71.816666666666663</c:v>
                </c:pt>
                <c:pt idx="4309">
                  <c:v>71.833333333333258</c:v>
                </c:pt>
                <c:pt idx="4310">
                  <c:v>71.849999999999994</c:v>
                </c:pt>
                <c:pt idx="4311">
                  <c:v>71.86666666666666</c:v>
                </c:pt>
                <c:pt idx="4312">
                  <c:v>71.883333333333226</c:v>
                </c:pt>
                <c:pt idx="4313">
                  <c:v>71.900000000000006</c:v>
                </c:pt>
                <c:pt idx="4314">
                  <c:v>71.916666666666757</c:v>
                </c:pt>
                <c:pt idx="4315">
                  <c:v>71.933333333333309</c:v>
                </c:pt>
                <c:pt idx="4316">
                  <c:v>71.95</c:v>
                </c:pt>
                <c:pt idx="4317">
                  <c:v>71.966666666666697</c:v>
                </c:pt>
                <c:pt idx="4318">
                  <c:v>71.983333333333249</c:v>
                </c:pt>
                <c:pt idx="4319">
                  <c:v>72</c:v>
                </c:pt>
                <c:pt idx="4320">
                  <c:v>72.016666666666666</c:v>
                </c:pt>
                <c:pt idx="4321">
                  <c:v>72.033333333333289</c:v>
                </c:pt>
                <c:pt idx="4322">
                  <c:v>72.05</c:v>
                </c:pt>
                <c:pt idx="4323">
                  <c:v>72.066666666666663</c:v>
                </c:pt>
                <c:pt idx="4324">
                  <c:v>72.083333333333258</c:v>
                </c:pt>
                <c:pt idx="4325">
                  <c:v>72.099999999999994</c:v>
                </c:pt>
                <c:pt idx="4326">
                  <c:v>72.11666666666666</c:v>
                </c:pt>
                <c:pt idx="4327">
                  <c:v>72.133333333333226</c:v>
                </c:pt>
                <c:pt idx="4328">
                  <c:v>72.149999999999991</c:v>
                </c:pt>
                <c:pt idx="4329">
                  <c:v>72.166666666666671</c:v>
                </c:pt>
                <c:pt idx="4330">
                  <c:v>72.183333333333195</c:v>
                </c:pt>
                <c:pt idx="4331">
                  <c:v>72.2</c:v>
                </c:pt>
                <c:pt idx="4332">
                  <c:v>72.216666666666697</c:v>
                </c:pt>
                <c:pt idx="4333">
                  <c:v>72.233333333333249</c:v>
                </c:pt>
                <c:pt idx="4334">
                  <c:v>72.25</c:v>
                </c:pt>
                <c:pt idx="4335">
                  <c:v>72.266666666666666</c:v>
                </c:pt>
                <c:pt idx="4336">
                  <c:v>72.283333333333289</c:v>
                </c:pt>
                <c:pt idx="4337">
                  <c:v>72.3</c:v>
                </c:pt>
                <c:pt idx="4338">
                  <c:v>72.316666666666663</c:v>
                </c:pt>
                <c:pt idx="4339">
                  <c:v>72.333333333333258</c:v>
                </c:pt>
                <c:pt idx="4340">
                  <c:v>72.349999999999994</c:v>
                </c:pt>
                <c:pt idx="4341">
                  <c:v>72.36666666666666</c:v>
                </c:pt>
                <c:pt idx="4342">
                  <c:v>72.383333333333226</c:v>
                </c:pt>
                <c:pt idx="4343">
                  <c:v>72.400000000000006</c:v>
                </c:pt>
                <c:pt idx="4344">
                  <c:v>72.416666666666757</c:v>
                </c:pt>
                <c:pt idx="4345">
                  <c:v>72.433333333333309</c:v>
                </c:pt>
                <c:pt idx="4346">
                  <c:v>72.45</c:v>
                </c:pt>
                <c:pt idx="4347">
                  <c:v>72.466666666666697</c:v>
                </c:pt>
                <c:pt idx="4348">
                  <c:v>72.483333333333249</c:v>
                </c:pt>
                <c:pt idx="4349">
                  <c:v>72.5</c:v>
                </c:pt>
                <c:pt idx="4350">
                  <c:v>72.516666666666666</c:v>
                </c:pt>
                <c:pt idx="4351">
                  <c:v>72.533333333333289</c:v>
                </c:pt>
                <c:pt idx="4352">
                  <c:v>72.55</c:v>
                </c:pt>
                <c:pt idx="4353">
                  <c:v>72.566666666666663</c:v>
                </c:pt>
                <c:pt idx="4354">
                  <c:v>72.583333333333258</c:v>
                </c:pt>
                <c:pt idx="4355">
                  <c:v>72.599999999999994</c:v>
                </c:pt>
                <c:pt idx="4356">
                  <c:v>72.61666666666666</c:v>
                </c:pt>
                <c:pt idx="4357">
                  <c:v>72.633333333333226</c:v>
                </c:pt>
                <c:pt idx="4358">
                  <c:v>72.649999999999991</c:v>
                </c:pt>
                <c:pt idx="4359">
                  <c:v>72.666666666666671</c:v>
                </c:pt>
                <c:pt idx="4360">
                  <c:v>72.683333333333195</c:v>
                </c:pt>
                <c:pt idx="4361">
                  <c:v>72.7</c:v>
                </c:pt>
                <c:pt idx="4362">
                  <c:v>72.716666666666697</c:v>
                </c:pt>
                <c:pt idx="4363">
                  <c:v>72.733333333333249</c:v>
                </c:pt>
                <c:pt idx="4364">
                  <c:v>72.75</c:v>
                </c:pt>
                <c:pt idx="4365">
                  <c:v>72.766666666666666</c:v>
                </c:pt>
                <c:pt idx="4366">
                  <c:v>72.783333333333289</c:v>
                </c:pt>
                <c:pt idx="4367">
                  <c:v>72.8</c:v>
                </c:pt>
                <c:pt idx="4368">
                  <c:v>72.816666666666663</c:v>
                </c:pt>
                <c:pt idx="4369">
                  <c:v>72.833333333333258</c:v>
                </c:pt>
                <c:pt idx="4370">
                  <c:v>72.849999999999994</c:v>
                </c:pt>
                <c:pt idx="4371">
                  <c:v>72.86666666666666</c:v>
                </c:pt>
                <c:pt idx="4372">
                  <c:v>72.883333333333226</c:v>
                </c:pt>
                <c:pt idx="4373">
                  <c:v>72.900000000000006</c:v>
                </c:pt>
                <c:pt idx="4374">
                  <c:v>72.916666666666757</c:v>
                </c:pt>
                <c:pt idx="4375">
                  <c:v>72.933333333333309</c:v>
                </c:pt>
                <c:pt idx="4376">
                  <c:v>72.95</c:v>
                </c:pt>
                <c:pt idx="4377">
                  <c:v>72.966666666666697</c:v>
                </c:pt>
                <c:pt idx="4378">
                  <c:v>72.983333333333249</c:v>
                </c:pt>
                <c:pt idx="4379">
                  <c:v>73</c:v>
                </c:pt>
                <c:pt idx="4380">
                  <c:v>73.016666666666666</c:v>
                </c:pt>
                <c:pt idx="4381">
                  <c:v>73.033333333333289</c:v>
                </c:pt>
                <c:pt idx="4382">
                  <c:v>73.05</c:v>
                </c:pt>
                <c:pt idx="4383">
                  <c:v>73.066666666666663</c:v>
                </c:pt>
                <c:pt idx="4384">
                  <c:v>73.083333333333258</c:v>
                </c:pt>
                <c:pt idx="4385">
                  <c:v>73.099999999999994</c:v>
                </c:pt>
                <c:pt idx="4386">
                  <c:v>73.11666666666666</c:v>
                </c:pt>
                <c:pt idx="4387">
                  <c:v>73.133333333333226</c:v>
                </c:pt>
                <c:pt idx="4388">
                  <c:v>73.149999999999991</c:v>
                </c:pt>
                <c:pt idx="4389">
                  <c:v>73.166666666666671</c:v>
                </c:pt>
                <c:pt idx="4390">
                  <c:v>73.183333333333195</c:v>
                </c:pt>
                <c:pt idx="4391">
                  <c:v>73.2</c:v>
                </c:pt>
                <c:pt idx="4392">
                  <c:v>73.216666666666697</c:v>
                </c:pt>
                <c:pt idx="4393">
                  <c:v>73.233333333333249</c:v>
                </c:pt>
                <c:pt idx="4394">
                  <c:v>73.25</c:v>
                </c:pt>
                <c:pt idx="4395">
                  <c:v>73.266666666666666</c:v>
                </c:pt>
                <c:pt idx="4396">
                  <c:v>73.283333333333289</c:v>
                </c:pt>
                <c:pt idx="4397">
                  <c:v>73.3</c:v>
                </c:pt>
                <c:pt idx="4398">
                  <c:v>73.316666666666663</c:v>
                </c:pt>
                <c:pt idx="4399">
                  <c:v>73.333333333333258</c:v>
                </c:pt>
                <c:pt idx="4400">
                  <c:v>73.349999999999994</c:v>
                </c:pt>
                <c:pt idx="4401">
                  <c:v>73.36666666666666</c:v>
                </c:pt>
                <c:pt idx="4402">
                  <c:v>73.383333333333226</c:v>
                </c:pt>
                <c:pt idx="4403">
                  <c:v>73.400000000000006</c:v>
                </c:pt>
                <c:pt idx="4404">
                  <c:v>73.416666666666757</c:v>
                </c:pt>
                <c:pt idx="4405">
                  <c:v>73.433333333333309</c:v>
                </c:pt>
                <c:pt idx="4406">
                  <c:v>73.45</c:v>
                </c:pt>
                <c:pt idx="4407">
                  <c:v>73.466666666666697</c:v>
                </c:pt>
                <c:pt idx="4408">
                  <c:v>73.483333333333249</c:v>
                </c:pt>
                <c:pt idx="4409">
                  <c:v>73.5</c:v>
                </c:pt>
                <c:pt idx="4410">
                  <c:v>73.516666666666666</c:v>
                </c:pt>
                <c:pt idx="4411">
                  <c:v>73.533333333333289</c:v>
                </c:pt>
                <c:pt idx="4412">
                  <c:v>73.55</c:v>
                </c:pt>
                <c:pt idx="4413">
                  <c:v>73.566666666666663</c:v>
                </c:pt>
                <c:pt idx="4414">
                  <c:v>73.583333333333258</c:v>
                </c:pt>
                <c:pt idx="4415">
                  <c:v>73.599999999999994</c:v>
                </c:pt>
                <c:pt idx="4416">
                  <c:v>73.61666666666666</c:v>
                </c:pt>
                <c:pt idx="4417">
                  <c:v>73.633333333333226</c:v>
                </c:pt>
                <c:pt idx="4418">
                  <c:v>73.649999999999991</c:v>
                </c:pt>
                <c:pt idx="4419">
                  <c:v>73.666666666666671</c:v>
                </c:pt>
                <c:pt idx="4420">
                  <c:v>73.683333333333195</c:v>
                </c:pt>
                <c:pt idx="4421">
                  <c:v>73.7</c:v>
                </c:pt>
                <c:pt idx="4422">
                  <c:v>73.716666666666697</c:v>
                </c:pt>
                <c:pt idx="4423">
                  <c:v>73.733333333333249</c:v>
                </c:pt>
                <c:pt idx="4424">
                  <c:v>73.75</c:v>
                </c:pt>
                <c:pt idx="4425">
                  <c:v>73.766666666666666</c:v>
                </c:pt>
                <c:pt idx="4426">
                  <c:v>73.783333333333289</c:v>
                </c:pt>
                <c:pt idx="4427">
                  <c:v>73.8</c:v>
                </c:pt>
                <c:pt idx="4428">
                  <c:v>73.816666666666663</c:v>
                </c:pt>
                <c:pt idx="4429">
                  <c:v>73.833333333333258</c:v>
                </c:pt>
                <c:pt idx="4430">
                  <c:v>73.849999999999994</c:v>
                </c:pt>
                <c:pt idx="4431">
                  <c:v>73.86666666666666</c:v>
                </c:pt>
                <c:pt idx="4432">
                  <c:v>73.883333333333226</c:v>
                </c:pt>
                <c:pt idx="4433">
                  <c:v>73.900000000000006</c:v>
                </c:pt>
                <c:pt idx="4434">
                  <c:v>73.916666666666757</c:v>
                </c:pt>
                <c:pt idx="4435">
                  <c:v>73.933333333333309</c:v>
                </c:pt>
                <c:pt idx="4436">
                  <c:v>73.95</c:v>
                </c:pt>
                <c:pt idx="4437">
                  <c:v>73.966666666666697</c:v>
                </c:pt>
                <c:pt idx="4438">
                  <c:v>73.983333333333249</c:v>
                </c:pt>
                <c:pt idx="4439">
                  <c:v>74</c:v>
                </c:pt>
                <c:pt idx="4440">
                  <c:v>74.016666666666666</c:v>
                </c:pt>
                <c:pt idx="4441">
                  <c:v>74.033333333333289</c:v>
                </c:pt>
                <c:pt idx="4442">
                  <c:v>74.05</c:v>
                </c:pt>
                <c:pt idx="4443">
                  <c:v>74.066666666666663</c:v>
                </c:pt>
                <c:pt idx="4444">
                  <c:v>74.083333333333258</c:v>
                </c:pt>
                <c:pt idx="4445">
                  <c:v>74.099999999999994</c:v>
                </c:pt>
                <c:pt idx="4446">
                  <c:v>74.11666666666666</c:v>
                </c:pt>
                <c:pt idx="4447">
                  <c:v>74.133333333333226</c:v>
                </c:pt>
                <c:pt idx="4448">
                  <c:v>74.149999999999991</c:v>
                </c:pt>
                <c:pt idx="4449">
                  <c:v>74.166666666666671</c:v>
                </c:pt>
                <c:pt idx="4450">
                  <c:v>74.183333333333195</c:v>
                </c:pt>
                <c:pt idx="4451">
                  <c:v>74.2</c:v>
                </c:pt>
                <c:pt idx="4452">
                  <c:v>74.216666666666697</c:v>
                </c:pt>
                <c:pt idx="4453">
                  <c:v>74.233333333333249</c:v>
                </c:pt>
                <c:pt idx="4454">
                  <c:v>74.25</c:v>
                </c:pt>
                <c:pt idx="4455">
                  <c:v>74.266666666666666</c:v>
                </c:pt>
                <c:pt idx="4456">
                  <c:v>74.283333333333289</c:v>
                </c:pt>
                <c:pt idx="4457">
                  <c:v>74.3</c:v>
                </c:pt>
                <c:pt idx="4458">
                  <c:v>74.316666666666663</c:v>
                </c:pt>
                <c:pt idx="4459">
                  <c:v>74.333333333333258</c:v>
                </c:pt>
                <c:pt idx="4460">
                  <c:v>74.349999999999994</c:v>
                </c:pt>
                <c:pt idx="4461">
                  <c:v>74.36666666666666</c:v>
                </c:pt>
                <c:pt idx="4462">
                  <c:v>74.383333333333226</c:v>
                </c:pt>
                <c:pt idx="4463">
                  <c:v>74.400000000000006</c:v>
                </c:pt>
                <c:pt idx="4464">
                  <c:v>74.416666666666757</c:v>
                </c:pt>
                <c:pt idx="4465">
                  <c:v>74.433333333333309</c:v>
                </c:pt>
                <c:pt idx="4466">
                  <c:v>74.45</c:v>
                </c:pt>
                <c:pt idx="4467">
                  <c:v>74.466666666666697</c:v>
                </c:pt>
                <c:pt idx="4468">
                  <c:v>74.483333333333249</c:v>
                </c:pt>
                <c:pt idx="4469">
                  <c:v>74.5</c:v>
                </c:pt>
                <c:pt idx="4470">
                  <c:v>74.516666666666666</c:v>
                </c:pt>
                <c:pt idx="4471">
                  <c:v>74.533333333333289</c:v>
                </c:pt>
                <c:pt idx="4472">
                  <c:v>74.55</c:v>
                </c:pt>
                <c:pt idx="4473">
                  <c:v>74.566666666666663</c:v>
                </c:pt>
                <c:pt idx="4474">
                  <c:v>74.583333333333258</c:v>
                </c:pt>
                <c:pt idx="4475">
                  <c:v>74.599999999999994</c:v>
                </c:pt>
                <c:pt idx="4476">
                  <c:v>74.61666666666666</c:v>
                </c:pt>
                <c:pt idx="4477">
                  <c:v>74.633333333333226</c:v>
                </c:pt>
                <c:pt idx="4478">
                  <c:v>74.649999999999991</c:v>
                </c:pt>
                <c:pt idx="4479">
                  <c:v>74.666666666666671</c:v>
                </c:pt>
                <c:pt idx="4480">
                  <c:v>74.683333333333195</c:v>
                </c:pt>
                <c:pt idx="4481">
                  <c:v>74.7</c:v>
                </c:pt>
                <c:pt idx="4482">
                  <c:v>74.716666666666697</c:v>
                </c:pt>
                <c:pt idx="4483">
                  <c:v>74.733333333333249</c:v>
                </c:pt>
                <c:pt idx="4484">
                  <c:v>74.75</c:v>
                </c:pt>
                <c:pt idx="4485">
                  <c:v>74.766666666666666</c:v>
                </c:pt>
                <c:pt idx="4486">
                  <c:v>74.783333333333289</c:v>
                </c:pt>
                <c:pt idx="4487">
                  <c:v>74.8</c:v>
                </c:pt>
                <c:pt idx="4488">
                  <c:v>74.816666666666663</c:v>
                </c:pt>
                <c:pt idx="4489">
                  <c:v>74.833333333333258</c:v>
                </c:pt>
                <c:pt idx="4490">
                  <c:v>74.849999999999994</c:v>
                </c:pt>
                <c:pt idx="4491">
                  <c:v>74.86666666666666</c:v>
                </c:pt>
                <c:pt idx="4492">
                  <c:v>74.883333333333226</c:v>
                </c:pt>
                <c:pt idx="4493">
                  <c:v>74.900000000000006</c:v>
                </c:pt>
                <c:pt idx="4494">
                  <c:v>74.916666666666757</c:v>
                </c:pt>
                <c:pt idx="4495">
                  <c:v>74.933333333333309</c:v>
                </c:pt>
                <c:pt idx="4496">
                  <c:v>74.95</c:v>
                </c:pt>
                <c:pt idx="4497">
                  <c:v>74.966666666666697</c:v>
                </c:pt>
                <c:pt idx="4498">
                  <c:v>74.983333333333249</c:v>
                </c:pt>
                <c:pt idx="4499">
                  <c:v>75</c:v>
                </c:pt>
                <c:pt idx="4500">
                  <c:v>75.016666666666666</c:v>
                </c:pt>
                <c:pt idx="4501">
                  <c:v>75.033333333333289</c:v>
                </c:pt>
                <c:pt idx="4502">
                  <c:v>75.05</c:v>
                </c:pt>
                <c:pt idx="4503">
                  <c:v>75.066666666666663</c:v>
                </c:pt>
                <c:pt idx="4504">
                  <c:v>75.083333333333258</c:v>
                </c:pt>
                <c:pt idx="4505">
                  <c:v>75.099999999999994</c:v>
                </c:pt>
                <c:pt idx="4506">
                  <c:v>75.11666666666666</c:v>
                </c:pt>
                <c:pt idx="4507">
                  <c:v>75.133333333333226</c:v>
                </c:pt>
                <c:pt idx="4508">
                  <c:v>75.149999999999991</c:v>
                </c:pt>
                <c:pt idx="4509">
                  <c:v>75.166666666666671</c:v>
                </c:pt>
                <c:pt idx="4510">
                  <c:v>75.183333333333195</c:v>
                </c:pt>
                <c:pt idx="4511">
                  <c:v>75.2</c:v>
                </c:pt>
                <c:pt idx="4512">
                  <c:v>75.216666666666697</c:v>
                </c:pt>
                <c:pt idx="4513">
                  <c:v>75.233333333333249</c:v>
                </c:pt>
                <c:pt idx="4514">
                  <c:v>75.25</c:v>
                </c:pt>
                <c:pt idx="4515">
                  <c:v>75.266666666666666</c:v>
                </c:pt>
                <c:pt idx="4516">
                  <c:v>75.283333333333289</c:v>
                </c:pt>
                <c:pt idx="4517">
                  <c:v>75.3</c:v>
                </c:pt>
                <c:pt idx="4518">
                  <c:v>75.316666666666663</c:v>
                </c:pt>
                <c:pt idx="4519">
                  <c:v>75.333333333333258</c:v>
                </c:pt>
                <c:pt idx="4520">
                  <c:v>75.349999999999994</c:v>
                </c:pt>
                <c:pt idx="4521">
                  <c:v>75.36666666666666</c:v>
                </c:pt>
                <c:pt idx="4522">
                  <c:v>75.383333333333226</c:v>
                </c:pt>
                <c:pt idx="4523">
                  <c:v>75.400000000000006</c:v>
                </c:pt>
                <c:pt idx="4524">
                  <c:v>75.416666666666757</c:v>
                </c:pt>
                <c:pt idx="4525">
                  <c:v>75.433333333333309</c:v>
                </c:pt>
                <c:pt idx="4526">
                  <c:v>75.45</c:v>
                </c:pt>
                <c:pt idx="4527">
                  <c:v>75.466666666666697</c:v>
                </c:pt>
                <c:pt idx="4528">
                  <c:v>75.483333333333249</c:v>
                </c:pt>
                <c:pt idx="4529">
                  <c:v>75.5</c:v>
                </c:pt>
                <c:pt idx="4530">
                  <c:v>75.516666666666666</c:v>
                </c:pt>
                <c:pt idx="4531">
                  <c:v>75.533333333333289</c:v>
                </c:pt>
                <c:pt idx="4532">
                  <c:v>75.55</c:v>
                </c:pt>
                <c:pt idx="4533">
                  <c:v>75.566666666666663</c:v>
                </c:pt>
                <c:pt idx="4534">
                  <c:v>75.583333333333258</c:v>
                </c:pt>
                <c:pt idx="4535">
                  <c:v>75.599999999999994</c:v>
                </c:pt>
                <c:pt idx="4536">
                  <c:v>75.61666666666666</c:v>
                </c:pt>
                <c:pt idx="4537">
                  <c:v>75.633333333333226</c:v>
                </c:pt>
                <c:pt idx="4538">
                  <c:v>75.649999999999991</c:v>
                </c:pt>
                <c:pt idx="4539">
                  <c:v>75.666666666666671</c:v>
                </c:pt>
                <c:pt idx="4540">
                  <c:v>75.683333333333195</c:v>
                </c:pt>
                <c:pt idx="4541">
                  <c:v>75.7</c:v>
                </c:pt>
                <c:pt idx="4542">
                  <c:v>75.716666666666697</c:v>
                </c:pt>
                <c:pt idx="4543">
                  <c:v>75.733333333333249</c:v>
                </c:pt>
                <c:pt idx="4544">
                  <c:v>75.75</c:v>
                </c:pt>
                <c:pt idx="4545">
                  <c:v>75.766666666666666</c:v>
                </c:pt>
                <c:pt idx="4546">
                  <c:v>75.783333333333289</c:v>
                </c:pt>
                <c:pt idx="4547">
                  <c:v>75.8</c:v>
                </c:pt>
                <c:pt idx="4548">
                  <c:v>75.816666666666663</c:v>
                </c:pt>
                <c:pt idx="4549">
                  <c:v>75.833333333333258</c:v>
                </c:pt>
                <c:pt idx="4550">
                  <c:v>75.849999999999994</c:v>
                </c:pt>
                <c:pt idx="4551">
                  <c:v>75.86666666666666</c:v>
                </c:pt>
                <c:pt idx="4552">
                  <c:v>75.883333333333226</c:v>
                </c:pt>
                <c:pt idx="4553">
                  <c:v>75.900000000000006</c:v>
                </c:pt>
                <c:pt idx="4554">
                  <c:v>75.916666666666757</c:v>
                </c:pt>
                <c:pt idx="4555">
                  <c:v>75.933333333333309</c:v>
                </c:pt>
                <c:pt idx="4556">
                  <c:v>75.95</c:v>
                </c:pt>
                <c:pt idx="4557">
                  <c:v>75.966666666666697</c:v>
                </c:pt>
                <c:pt idx="4558">
                  <c:v>75.983333333333249</c:v>
                </c:pt>
                <c:pt idx="4559">
                  <c:v>76</c:v>
                </c:pt>
                <c:pt idx="4560">
                  <c:v>76.016666666666666</c:v>
                </c:pt>
                <c:pt idx="4561">
                  <c:v>76.033333333333289</c:v>
                </c:pt>
                <c:pt idx="4562">
                  <c:v>76.05</c:v>
                </c:pt>
                <c:pt idx="4563">
                  <c:v>76.066666666666663</c:v>
                </c:pt>
                <c:pt idx="4564">
                  <c:v>76.083333333333258</c:v>
                </c:pt>
                <c:pt idx="4565">
                  <c:v>76.099999999999994</c:v>
                </c:pt>
                <c:pt idx="4566">
                  <c:v>76.11666666666666</c:v>
                </c:pt>
                <c:pt idx="4567">
                  <c:v>76.133333333333226</c:v>
                </c:pt>
                <c:pt idx="4568">
                  <c:v>76.149999999999991</c:v>
                </c:pt>
                <c:pt idx="4569">
                  <c:v>76.166666666666671</c:v>
                </c:pt>
                <c:pt idx="4570">
                  <c:v>76.183333333333195</c:v>
                </c:pt>
                <c:pt idx="4571">
                  <c:v>76.2</c:v>
                </c:pt>
                <c:pt idx="4572">
                  <c:v>76.216666666666697</c:v>
                </c:pt>
                <c:pt idx="4573">
                  <c:v>76.233333333333249</c:v>
                </c:pt>
                <c:pt idx="4574">
                  <c:v>76.25</c:v>
                </c:pt>
                <c:pt idx="4575">
                  <c:v>76.266666666666666</c:v>
                </c:pt>
                <c:pt idx="4576">
                  <c:v>76.283333333333289</c:v>
                </c:pt>
                <c:pt idx="4577">
                  <c:v>76.3</c:v>
                </c:pt>
                <c:pt idx="4578">
                  <c:v>76.316666666666663</c:v>
                </c:pt>
                <c:pt idx="4579">
                  <c:v>76.333333333333258</c:v>
                </c:pt>
                <c:pt idx="4580">
                  <c:v>76.349999999999994</c:v>
                </c:pt>
                <c:pt idx="4581">
                  <c:v>76.36666666666666</c:v>
                </c:pt>
                <c:pt idx="4582">
                  <c:v>76.383333333333226</c:v>
                </c:pt>
                <c:pt idx="4583">
                  <c:v>76.400000000000006</c:v>
                </c:pt>
                <c:pt idx="4584">
                  <c:v>76.416666666666757</c:v>
                </c:pt>
                <c:pt idx="4585">
                  <c:v>76.433333333333309</c:v>
                </c:pt>
                <c:pt idx="4586">
                  <c:v>76.45</c:v>
                </c:pt>
                <c:pt idx="4587">
                  <c:v>76.466666666666697</c:v>
                </c:pt>
                <c:pt idx="4588">
                  <c:v>76.483333333333249</c:v>
                </c:pt>
                <c:pt idx="4589">
                  <c:v>76.5</c:v>
                </c:pt>
                <c:pt idx="4590">
                  <c:v>76.516666666666666</c:v>
                </c:pt>
                <c:pt idx="4591">
                  <c:v>76.533333333333289</c:v>
                </c:pt>
                <c:pt idx="4592">
                  <c:v>76.55</c:v>
                </c:pt>
                <c:pt idx="4593">
                  <c:v>76.566666666666663</c:v>
                </c:pt>
                <c:pt idx="4594">
                  <c:v>76.583333333333258</c:v>
                </c:pt>
                <c:pt idx="4595">
                  <c:v>76.599999999999994</c:v>
                </c:pt>
                <c:pt idx="4596">
                  <c:v>76.61666666666666</c:v>
                </c:pt>
                <c:pt idx="4597">
                  <c:v>76.633333333333226</c:v>
                </c:pt>
                <c:pt idx="4598">
                  <c:v>76.649999999999991</c:v>
                </c:pt>
                <c:pt idx="4599">
                  <c:v>76.666666666666671</c:v>
                </c:pt>
                <c:pt idx="4600">
                  <c:v>76.683333333333195</c:v>
                </c:pt>
                <c:pt idx="4601">
                  <c:v>76.7</c:v>
                </c:pt>
                <c:pt idx="4602">
                  <c:v>76.716666666666697</c:v>
                </c:pt>
                <c:pt idx="4603">
                  <c:v>76.733333333333249</c:v>
                </c:pt>
                <c:pt idx="4604">
                  <c:v>76.75</c:v>
                </c:pt>
                <c:pt idx="4605">
                  <c:v>76.766666666666666</c:v>
                </c:pt>
                <c:pt idx="4606">
                  <c:v>76.783333333333289</c:v>
                </c:pt>
                <c:pt idx="4607">
                  <c:v>76.8</c:v>
                </c:pt>
                <c:pt idx="4608">
                  <c:v>76.816666666666663</c:v>
                </c:pt>
                <c:pt idx="4609">
                  <c:v>76.833333333333258</c:v>
                </c:pt>
                <c:pt idx="4610">
                  <c:v>76.849999999999994</c:v>
                </c:pt>
                <c:pt idx="4611">
                  <c:v>76.86666666666666</c:v>
                </c:pt>
                <c:pt idx="4612">
                  <c:v>76.883333333333226</c:v>
                </c:pt>
                <c:pt idx="4613">
                  <c:v>76.900000000000006</c:v>
                </c:pt>
                <c:pt idx="4614">
                  <c:v>76.916666666666757</c:v>
                </c:pt>
                <c:pt idx="4615">
                  <c:v>76.933333333333309</c:v>
                </c:pt>
                <c:pt idx="4616">
                  <c:v>76.95</c:v>
                </c:pt>
                <c:pt idx="4617">
                  <c:v>76.966666666666697</c:v>
                </c:pt>
                <c:pt idx="4618">
                  <c:v>76.983333333333249</c:v>
                </c:pt>
                <c:pt idx="4619">
                  <c:v>77</c:v>
                </c:pt>
                <c:pt idx="4620">
                  <c:v>77.016666666666666</c:v>
                </c:pt>
                <c:pt idx="4621">
                  <c:v>77.033333333333289</c:v>
                </c:pt>
                <c:pt idx="4622">
                  <c:v>77.05</c:v>
                </c:pt>
                <c:pt idx="4623">
                  <c:v>77.066666666666663</c:v>
                </c:pt>
                <c:pt idx="4624">
                  <c:v>77.083333333333258</c:v>
                </c:pt>
                <c:pt idx="4625">
                  <c:v>77.099999999999994</c:v>
                </c:pt>
                <c:pt idx="4626">
                  <c:v>77.11666666666666</c:v>
                </c:pt>
                <c:pt idx="4627">
                  <c:v>77.133333333333226</c:v>
                </c:pt>
                <c:pt idx="4628">
                  <c:v>77.149999999999991</c:v>
                </c:pt>
                <c:pt idx="4629">
                  <c:v>77.166666666666671</c:v>
                </c:pt>
                <c:pt idx="4630">
                  <c:v>77.183333333333195</c:v>
                </c:pt>
                <c:pt idx="4631">
                  <c:v>77.2</c:v>
                </c:pt>
                <c:pt idx="4632">
                  <c:v>77.216666666666697</c:v>
                </c:pt>
                <c:pt idx="4633">
                  <c:v>77.233333333333249</c:v>
                </c:pt>
                <c:pt idx="4634">
                  <c:v>77.25</c:v>
                </c:pt>
                <c:pt idx="4635">
                  <c:v>77.266666666666666</c:v>
                </c:pt>
                <c:pt idx="4636">
                  <c:v>77.283333333333289</c:v>
                </c:pt>
                <c:pt idx="4637">
                  <c:v>77.3</c:v>
                </c:pt>
                <c:pt idx="4638">
                  <c:v>77.316666666666663</c:v>
                </c:pt>
                <c:pt idx="4639">
                  <c:v>77.333333333333258</c:v>
                </c:pt>
                <c:pt idx="4640">
                  <c:v>77.349999999999994</c:v>
                </c:pt>
                <c:pt idx="4641">
                  <c:v>77.36666666666666</c:v>
                </c:pt>
                <c:pt idx="4642">
                  <c:v>77.383333333333226</c:v>
                </c:pt>
                <c:pt idx="4643">
                  <c:v>77.400000000000006</c:v>
                </c:pt>
                <c:pt idx="4644">
                  <c:v>77.416666666666757</c:v>
                </c:pt>
                <c:pt idx="4645">
                  <c:v>77.433333333333309</c:v>
                </c:pt>
                <c:pt idx="4646">
                  <c:v>77.45</c:v>
                </c:pt>
                <c:pt idx="4647">
                  <c:v>77.466666666666697</c:v>
                </c:pt>
                <c:pt idx="4648">
                  <c:v>77.483333333333249</c:v>
                </c:pt>
                <c:pt idx="4649">
                  <c:v>77.5</c:v>
                </c:pt>
                <c:pt idx="4650">
                  <c:v>77.516666666666666</c:v>
                </c:pt>
                <c:pt idx="4651">
                  <c:v>77.533333333333289</c:v>
                </c:pt>
                <c:pt idx="4652">
                  <c:v>77.55</c:v>
                </c:pt>
                <c:pt idx="4653">
                  <c:v>77.566666666666663</c:v>
                </c:pt>
                <c:pt idx="4654">
                  <c:v>77.583333333333258</c:v>
                </c:pt>
                <c:pt idx="4655">
                  <c:v>77.599999999999994</c:v>
                </c:pt>
                <c:pt idx="4656">
                  <c:v>77.61666666666666</c:v>
                </c:pt>
                <c:pt idx="4657">
                  <c:v>77.633333333333226</c:v>
                </c:pt>
                <c:pt idx="4658">
                  <c:v>77.649999999999991</c:v>
                </c:pt>
                <c:pt idx="4659">
                  <c:v>77.666666666666671</c:v>
                </c:pt>
                <c:pt idx="4660">
                  <c:v>77.683333333333195</c:v>
                </c:pt>
                <c:pt idx="4661">
                  <c:v>77.7</c:v>
                </c:pt>
                <c:pt idx="4662">
                  <c:v>77.716666666666697</c:v>
                </c:pt>
                <c:pt idx="4663">
                  <c:v>77.733333333333249</c:v>
                </c:pt>
                <c:pt idx="4664">
                  <c:v>77.75</c:v>
                </c:pt>
                <c:pt idx="4665">
                  <c:v>77.766666666666666</c:v>
                </c:pt>
                <c:pt idx="4666">
                  <c:v>77.783333333333289</c:v>
                </c:pt>
                <c:pt idx="4667">
                  <c:v>77.8</c:v>
                </c:pt>
                <c:pt idx="4668">
                  <c:v>77.816666666666663</c:v>
                </c:pt>
                <c:pt idx="4669">
                  <c:v>77.833333333333258</c:v>
                </c:pt>
                <c:pt idx="4670">
                  <c:v>77.849999999999994</c:v>
                </c:pt>
                <c:pt idx="4671">
                  <c:v>77.86666666666666</c:v>
                </c:pt>
                <c:pt idx="4672">
                  <c:v>77.883333333333226</c:v>
                </c:pt>
                <c:pt idx="4673">
                  <c:v>77.900000000000006</c:v>
                </c:pt>
                <c:pt idx="4674">
                  <c:v>77.916666666666757</c:v>
                </c:pt>
                <c:pt idx="4675">
                  <c:v>77.933333333333309</c:v>
                </c:pt>
                <c:pt idx="4676">
                  <c:v>77.95</c:v>
                </c:pt>
                <c:pt idx="4677">
                  <c:v>77.966666666666697</c:v>
                </c:pt>
                <c:pt idx="4678">
                  <c:v>77.983333333333249</c:v>
                </c:pt>
                <c:pt idx="4679">
                  <c:v>78</c:v>
                </c:pt>
                <c:pt idx="4680">
                  <c:v>78.016666666666666</c:v>
                </c:pt>
                <c:pt idx="4681">
                  <c:v>78.033333333333289</c:v>
                </c:pt>
                <c:pt idx="4682">
                  <c:v>78.05</c:v>
                </c:pt>
                <c:pt idx="4683">
                  <c:v>78.066666666666663</c:v>
                </c:pt>
                <c:pt idx="4684">
                  <c:v>78.083333333333258</c:v>
                </c:pt>
                <c:pt idx="4685">
                  <c:v>78.099999999999994</c:v>
                </c:pt>
                <c:pt idx="4686">
                  <c:v>78.11666666666666</c:v>
                </c:pt>
                <c:pt idx="4687">
                  <c:v>78.133333333333226</c:v>
                </c:pt>
                <c:pt idx="4688">
                  <c:v>78.149999999999991</c:v>
                </c:pt>
                <c:pt idx="4689">
                  <c:v>78.166666666666671</c:v>
                </c:pt>
                <c:pt idx="4690">
                  <c:v>78.183333333333195</c:v>
                </c:pt>
                <c:pt idx="4691">
                  <c:v>78.2</c:v>
                </c:pt>
                <c:pt idx="4692">
                  <c:v>78.216666666666697</c:v>
                </c:pt>
                <c:pt idx="4693">
                  <c:v>78.233333333333249</c:v>
                </c:pt>
                <c:pt idx="4694">
                  <c:v>78.25</c:v>
                </c:pt>
                <c:pt idx="4695">
                  <c:v>78.266666666666666</c:v>
                </c:pt>
                <c:pt idx="4696">
                  <c:v>78.283333333333289</c:v>
                </c:pt>
                <c:pt idx="4697">
                  <c:v>78.3</c:v>
                </c:pt>
                <c:pt idx="4698">
                  <c:v>78.316666666666663</c:v>
                </c:pt>
                <c:pt idx="4699">
                  <c:v>78.333333333333258</c:v>
                </c:pt>
                <c:pt idx="4700">
                  <c:v>78.349999999999994</c:v>
                </c:pt>
                <c:pt idx="4701">
                  <c:v>78.36666666666666</c:v>
                </c:pt>
                <c:pt idx="4702">
                  <c:v>78.383333333333226</c:v>
                </c:pt>
                <c:pt idx="4703">
                  <c:v>78.400000000000006</c:v>
                </c:pt>
                <c:pt idx="4704">
                  <c:v>78.416666666666757</c:v>
                </c:pt>
                <c:pt idx="4705">
                  <c:v>78.433333333333309</c:v>
                </c:pt>
                <c:pt idx="4706">
                  <c:v>78.45</c:v>
                </c:pt>
                <c:pt idx="4707">
                  <c:v>78.466666666666697</c:v>
                </c:pt>
                <c:pt idx="4708">
                  <c:v>78.483333333333249</c:v>
                </c:pt>
                <c:pt idx="4709">
                  <c:v>78.5</c:v>
                </c:pt>
                <c:pt idx="4710">
                  <c:v>78.516666666666666</c:v>
                </c:pt>
                <c:pt idx="4711">
                  <c:v>78.533333333333289</c:v>
                </c:pt>
                <c:pt idx="4712">
                  <c:v>78.55</c:v>
                </c:pt>
                <c:pt idx="4713">
                  <c:v>78.566666666666663</c:v>
                </c:pt>
                <c:pt idx="4714">
                  <c:v>78.583333333333258</c:v>
                </c:pt>
                <c:pt idx="4715">
                  <c:v>78.599999999999994</c:v>
                </c:pt>
                <c:pt idx="4716">
                  <c:v>78.61666666666666</c:v>
                </c:pt>
                <c:pt idx="4717">
                  <c:v>78.633333333333226</c:v>
                </c:pt>
                <c:pt idx="4718">
                  <c:v>78.649999999999991</c:v>
                </c:pt>
                <c:pt idx="4719">
                  <c:v>78.666666666666671</c:v>
                </c:pt>
                <c:pt idx="4720">
                  <c:v>78.683333333333195</c:v>
                </c:pt>
                <c:pt idx="4721">
                  <c:v>78.7</c:v>
                </c:pt>
                <c:pt idx="4722">
                  <c:v>78.716666666666697</c:v>
                </c:pt>
                <c:pt idx="4723">
                  <c:v>78.733333333333249</c:v>
                </c:pt>
                <c:pt idx="4724">
                  <c:v>78.75</c:v>
                </c:pt>
                <c:pt idx="4725">
                  <c:v>78.766666666666666</c:v>
                </c:pt>
                <c:pt idx="4726">
                  <c:v>78.783333333333289</c:v>
                </c:pt>
                <c:pt idx="4727">
                  <c:v>78.8</c:v>
                </c:pt>
                <c:pt idx="4728">
                  <c:v>78.816666666666663</c:v>
                </c:pt>
                <c:pt idx="4729">
                  <c:v>78.833333333333258</c:v>
                </c:pt>
                <c:pt idx="4730">
                  <c:v>78.849999999999994</c:v>
                </c:pt>
                <c:pt idx="4731">
                  <c:v>78.86666666666666</c:v>
                </c:pt>
                <c:pt idx="4732">
                  <c:v>78.883333333333226</c:v>
                </c:pt>
                <c:pt idx="4733">
                  <c:v>78.900000000000006</c:v>
                </c:pt>
                <c:pt idx="4734">
                  <c:v>78.916666666666757</c:v>
                </c:pt>
                <c:pt idx="4735">
                  <c:v>78.933333333333309</c:v>
                </c:pt>
                <c:pt idx="4736">
                  <c:v>78.95</c:v>
                </c:pt>
                <c:pt idx="4737">
                  <c:v>78.966666666666697</c:v>
                </c:pt>
                <c:pt idx="4738">
                  <c:v>78.983333333333249</c:v>
                </c:pt>
                <c:pt idx="4739">
                  <c:v>79</c:v>
                </c:pt>
                <c:pt idx="4740">
                  <c:v>79.016666666666666</c:v>
                </c:pt>
                <c:pt idx="4741">
                  <c:v>79.033333333333289</c:v>
                </c:pt>
                <c:pt idx="4742">
                  <c:v>79.05</c:v>
                </c:pt>
                <c:pt idx="4743">
                  <c:v>79.066666666666663</c:v>
                </c:pt>
                <c:pt idx="4744">
                  <c:v>79.083333333333258</c:v>
                </c:pt>
                <c:pt idx="4745">
                  <c:v>79.099999999999994</c:v>
                </c:pt>
                <c:pt idx="4746">
                  <c:v>79.11666666666666</c:v>
                </c:pt>
                <c:pt idx="4747">
                  <c:v>79.133333333333226</c:v>
                </c:pt>
                <c:pt idx="4748">
                  <c:v>79.149999999999991</c:v>
                </c:pt>
                <c:pt idx="4749">
                  <c:v>79.166666666666671</c:v>
                </c:pt>
                <c:pt idx="4750">
                  <c:v>79.183333333333195</c:v>
                </c:pt>
                <c:pt idx="4751">
                  <c:v>79.2</c:v>
                </c:pt>
                <c:pt idx="4752">
                  <c:v>79.216666666666697</c:v>
                </c:pt>
                <c:pt idx="4753">
                  <c:v>79.233333333333249</c:v>
                </c:pt>
                <c:pt idx="4754">
                  <c:v>79.25</c:v>
                </c:pt>
                <c:pt idx="4755">
                  <c:v>79.266666666666666</c:v>
                </c:pt>
                <c:pt idx="4756">
                  <c:v>79.283333333333289</c:v>
                </c:pt>
                <c:pt idx="4757">
                  <c:v>79.3</c:v>
                </c:pt>
                <c:pt idx="4758">
                  <c:v>79.316666666666663</c:v>
                </c:pt>
                <c:pt idx="4759">
                  <c:v>79.333333333333258</c:v>
                </c:pt>
                <c:pt idx="4760">
                  <c:v>79.349999999999994</c:v>
                </c:pt>
                <c:pt idx="4761">
                  <c:v>79.36666666666666</c:v>
                </c:pt>
                <c:pt idx="4762">
                  <c:v>79.383333333333226</c:v>
                </c:pt>
                <c:pt idx="4763">
                  <c:v>79.400000000000006</c:v>
                </c:pt>
                <c:pt idx="4764">
                  <c:v>79.416666666666757</c:v>
                </c:pt>
                <c:pt idx="4765">
                  <c:v>79.433333333333309</c:v>
                </c:pt>
                <c:pt idx="4766">
                  <c:v>79.45</c:v>
                </c:pt>
                <c:pt idx="4767">
                  <c:v>79.466666666666697</c:v>
                </c:pt>
                <c:pt idx="4768">
                  <c:v>79.483333333333249</c:v>
                </c:pt>
                <c:pt idx="4769">
                  <c:v>79.5</c:v>
                </c:pt>
                <c:pt idx="4770">
                  <c:v>79.516666666666666</c:v>
                </c:pt>
                <c:pt idx="4771">
                  <c:v>79.533333333333289</c:v>
                </c:pt>
                <c:pt idx="4772">
                  <c:v>79.55</c:v>
                </c:pt>
                <c:pt idx="4773">
                  <c:v>79.566666666666663</c:v>
                </c:pt>
                <c:pt idx="4774">
                  <c:v>79.583333333333258</c:v>
                </c:pt>
                <c:pt idx="4775">
                  <c:v>79.599999999999994</c:v>
                </c:pt>
                <c:pt idx="4776">
                  <c:v>79.61666666666666</c:v>
                </c:pt>
                <c:pt idx="4777">
                  <c:v>79.633333333333226</c:v>
                </c:pt>
                <c:pt idx="4778">
                  <c:v>79.649999999999991</c:v>
                </c:pt>
                <c:pt idx="4779">
                  <c:v>79.666666666666671</c:v>
                </c:pt>
                <c:pt idx="4780">
                  <c:v>79.683333333333195</c:v>
                </c:pt>
                <c:pt idx="4781">
                  <c:v>79.7</c:v>
                </c:pt>
                <c:pt idx="4782">
                  <c:v>79.716666666666697</c:v>
                </c:pt>
                <c:pt idx="4783">
                  <c:v>79.733333333333249</c:v>
                </c:pt>
                <c:pt idx="4784">
                  <c:v>79.75</c:v>
                </c:pt>
                <c:pt idx="4785">
                  <c:v>79.766666666666666</c:v>
                </c:pt>
                <c:pt idx="4786">
                  <c:v>79.783333333333289</c:v>
                </c:pt>
              </c:numCache>
            </c:numRef>
          </c:xVal>
          <c:yVal>
            <c:numRef>
              <c:f>Feuil3!$Q$33:$Q$4819</c:f>
              <c:numCache>
                <c:formatCode>General</c:formatCode>
                <c:ptCount val="4787"/>
                <c:pt idx="0">
                  <c:v>11.652000000000006</c:v>
                </c:pt>
                <c:pt idx="1">
                  <c:v>11.648999999999999</c:v>
                </c:pt>
                <c:pt idx="2">
                  <c:v>11.657</c:v>
                </c:pt>
                <c:pt idx="3">
                  <c:v>11.66</c:v>
                </c:pt>
                <c:pt idx="4">
                  <c:v>11.661</c:v>
                </c:pt>
                <c:pt idx="5">
                  <c:v>11.669</c:v>
                </c:pt>
                <c:pt idx="6">
                  <c:v>11.669</c:v>
                </c:pt>
                <c:pt idx="7">
                  <c:v>11.675000000000002</c:v>
                </c:pt>
                <c:pt idx="8">
                  <c:v>11.676</c:v>
                </c:pt>
                <c:pt idx="9">
                  <c:v>11.682</c:v>
                </c:pt>
                <c:pt idx="10">
                  <c:v>11.679</c:v>
                </c:pt>
                <c:pt idx="11">
                  <c:v>11.684000000000001</c:v>
                </c:pt>
                <c:pt idx="12">
                  <c:v>11.688000000000001</c:v>
                </c:pt>
                <c:pt idx="13">
                  <c:v>11.687000000000001</c:v>
                </c:pt>
                <c:pt idx="14">
                  <c:v>11.69</c:v>
                </c:pt>
                <c:pt idx="15">
                  <c:v>11.689</c:v>
                </c:pt>
                <c:pt idx="16">
                  <c:v>11.692</c:v>
                </c:pt>
                <c:pt idx="17">
                  <c:v>11.694000000000001</c:v>
                </c:pt>
                <c:pt idx="18">
                  <c:v>11.696</c:v>
                </c:pt>
                <c:pt idx="19">
                  <c:v>11.693</c:v>
                </c:pt>
                <c:pt idx="20">
                  <c:v>11.693</c:v>
                </c:pt>
                <c:pt idx="21">
                  <c:v>11.697000000000001</c:v>
                </c:pt>
                <c:pt idx="22">
                  <c:v>11.699</c:v>
                </c:pt>
                <c:pt idx="23">
                  <c:v>11.699</c:v>
                </c:pt>
                <c:pt idx="24">
                  <c:v>11.698</c:v>
                </c:pt>
                <c:pt idx="25">
                  <c:v>11.697000000000001</c:v>
                </c:pt>
                <c:pt idx="26">
                  <c:v>11.701000000000001</c:v>
                </c:pt>
                <c:pt idx="27">
                  <c:v>11.7</c:v>
                </c:pt>
                <c:pt idx="28">
                  <c:v>11.7</c:v>
                </c:pt>
                <c:pt idx="29">
                  <c:v>11.703000000000001</c:v>
                </c:pt>
                <c:pt idx="30">
                  <c:v>11.702</c:v>
                </c:pt>
                <c:pt idx="31">
                  <c:v>11.702</c:v>
                </c:pt>
                <c:pt idx="32">
                  <c:v>11.703000000000001</c:v>
                </c:pt>
                <c:pt idx="33">
                  <c:v>11.702</c:v>
                </c:pt>
                <c:pt idx="34">
                  <c:v>11.702</c:v>
                </c:pt>
                <c:pt idx="35">
                  <c:v>11.703000000000001</c:v>
                </c:pt>
                <c:pt idx="36">
                  <c:v>11.703000000000001</c:v>
                </c:pt>
                <c:pt idx="37">
                  <c:v>11.704000000000001</c:v>
                </c:pt>
                <c:pt idx="38">
                  <c:v>11.706</c:v>
                </c:pt>
                <c:pt idx="39">
                  <c:v>11.706</c:v>
                </c:pt>
                <c:pt idx="40">
                  <c:v>11.704000000000001</c:v>
                </c:pt>
                <c:pt idx="41">
                  <c:v>11.701000000000001</c:v>
                </c:pt>
                <c:pt idx="42">
                  <c:v>11.705</c:v>
                </c:pt>
                <c:pt idx="43">
                  <c:v>11.707000000000001</c:v>
                </c:pt>
                <c:pt idx="44">
                  <c:v>11.705</c:v>
                </c:pt>
                <c:pt idx="45">
                  <c:v>11.709</c:v>
                </c:pt>
                <c:pt idx="46">
                  <c:v>11.701000000000001</c:v>
                </c:pt>
                <c:pt idx="47">
                  <c:v>11.706</c:v>
                </c:pt>
                <c:pt idx="48">
                  <c:v>11.702</c:v>
                </c:pt>
                <c:pt idx="49">
                  <c:v>11.705</c:v>
                </c:pt>
                <c:pt idx="50">
                  <c:v>11.704000000000001</c:v>
                </c:pt>
                <c:pt idx="51">
                  <c:v>11.705</c:v>
                </c:pt>
                <c:pt idx="52">
                  <c:v>11.703000000000001</c:v>
                </c:pt>
                <c:pt idx="53">
                  <c:v>11.703000000000001</c:v>
                </c:pt>
                <c:pt idx="54">
                  <c:v>11.703000000000001</c:v>
                </c:pt>
                <c:pt idx="55">
                  <c:v>11.704000000000001</c:v>
                </c:pt>
                <c:pt idx="56">
                  <c:v>11.703000000000001</c:v>
                </c:pt>
                <c:pt idx="57">
                  <c:v>11.701000000000001</c:v>
                </c:pt>
                <c:pt idx="58">
                  <c:v>11.703000000000001</c:v>
                </c:pt>
                <c:pt idx="59">
                  <c:v>11.702</c:v>
                </c:pt>
                <c:pt idx="60">
                  <c:v>11.705</c:v>
                </c:pt>
                <c:pt idx="61">
                  <c:v>11.706</c:v>
                </c:pt>
                <c:pt idx="62">
                  <c:v>11.702</c:v>
                </c:pt>
                <c:pt idx="63">
                  <c:v>11.707000000000001</c:v>
                </c:pt>
                <c:pt idx="64">
                  <c:v>11.706</c:v>
                </c:pt>
                <c:pt idx="65">
                  <c:v>11.701000000000001</c:v>
                </c:pt>
                <c:pt idx="66">
                  <c:v>11.704000000000001</c:v>
                </c:pt>
                <c:pt idx="67">
                  <c:v>11.707000000000001</c:v>
                </c:pt>
                <c:pt idx="68">
                  <c:v>11.701000000000001</c:v>
                </c:pt>
                <c:pt idx="69">
                  <c:v>11.702</c:v>
                </c:pt>
                <c:pt idx="70">
                  <c:v>11.7</c:v>
                </c:pt>
                <c:pt idx="71">
                  <c:v>11.704000000000001</c:v>
                </c:pt>
                <c:pt idx="72">
                  <c:v>11.702</c:v>
                </c:pt>
                <c:pt idx="73">
                  <c:v>11.702</c:v>
                </c:pt>
                <c:pt idx="74">
                  <c:v>11.699</c:v>
                </c:pt>
                <c:pt idx="75">
                  <c:v>11.699</c:v>
                </c:pt>
                <c:pt idx="76">
                  <c:v>11.703000000000001</c:v>
                </c:pt>
                <c:pt idx="77">
                  <c:v>11.702</c:v>
                </c:pt>
                <c:pt idx="78">
                  <c:v>11.704000000000001</c:v>
                </c:pt>
                <c:pt idx="79">
                  <c:v>11.709999999999999</c:v>
                </c:pt>
                <c:pt idx="80">
                  <c:v>11.712</c:v>
                </c:pt>
                <c:pt idx="81">
                  <c:v>11.713000000000001</c:v>
                </c:pt>
                <c:pt idx="82">
                  <c:v>11.707000000000001</c:v>
                </c:pt>
                <c:pt idx="83">
                  <c:v>11.716000000000001</c:v>
                </c:pt>
                <c:pt idx="84">
                  <c:v>11.717000000000001</c:v>
                </c:pt>
                <c:pt idx="85">
                  <c:v>11.717000000000001</c:v>
                </c:pt>
                <c:pt idx="86">
                  <c:v>11.715</c:v>
                </c:pt>
                <c:pt idx="87">
                  <c:v>11.713000000000001</c:v>
                </c:pt>
                <c:pt idx="88">
                  <c:v>11.716000000000001</c:v>
                </c:pt>
                <c:pt idx="89">
                  <c:v>11.718</c:v>
                </c:pt>
                <c:pt idx="90">
                  <c:v>11.717000000000001</c:v>
                </c:pt>
                <c:pt idx="91">
                  <c:v>11.716000000000001</c:v>
                </c:pt>
                <c:pt idx="92">
                  <c:v>11.723000000000001</c:v>
                </c:pt>
                <c:pt idx="93">
                  <c:v>11.717000000000001</c:v>
                </c:pt>
                <c:pt idx="94">
                  <c:v>11.718999999999999</c:v>
                </c:pt>
                <c:pt idx="95">
                  <c:v>11.715</c:v>
                </c:pt>
                <c:pt idx="96">
                  <c:v>11.723000000000001</c:v>
                </c:pt>
                <c:pt idx="97">
                  <c:v>11.725</c:v>
                </c:pt>
                <c:pt idx="98">
                  <c:v>11.723000000000001</c:v>
                </c:pt>
                <c:pt idx="99">
                  <c:v>11.725</c:v>
                </c:pt>
                <c:pt idx="100">
                  <c:v>11.727</c:v>
                </c:pt>
                <c:pt idx="101">
                  <c:v>11.726000000000001</c:v>
                </c:pt>
                <c:pt idx="102">
                  <c:v>11.728999999999999</c:v>
                </c:pt>
                <c:pt idx="103">
                  <c:v>11.728</c:v>
                </c:pt>
                <c:pt idx="104">
                  <c:v>11.728999999999999</c:v>
                </c:pt>
                <c:pt idx="105">
                  <c:v>11.731</c:v>
                </c:pt>
                <c:pt idx="106">
                  <c:v>11.728999999999999</c:v>
                </c:pt>
                <c:pt idx="107">
                  <c:v>11.726000000000001</c:v>
                </c:pt>
                <c:pt idx="108">
                  <c:v>11.731</c:v>
                </c:pt>
                <c:pt idx="109">
                  <c:v>11.731</c:v>
                </c:pt>
                <c:pt idx="110">
                  <c:v>11.731</c:v>
                </c:pt>
                <c:pt idx="111">
                  <c:v>11.73</c:v>
                </c:pt>
                <c:pt idx="112">
                  <c:v>11.731</c:v>
                </c:pt>
                <c:pt idx="113">
                  <c:v>11.737</c:v>
                </c:pt>
                <c:pt idx="114">
                  <c:v>11.734999999999999</c:v>
                </c:pt>
                <c:pt idx="115">
                  <c:v>11.736000000000001</c:v>
                </c:pt>
                <c:pt idx="116">
                  <c:v>11.741</c:v>
                </c:pt>
                <c:pt idx="117">
                  <c:v>11.746</c:v>
                </c:pt>
                <c:pt idx="118">
                  <c:v>11.753</c:v>
                </c:pt>
                <c:pt idx="119">
                  <c:v>11.754</c:v>
                </c:pt>
                <c:pt idx="120">
                  <c:v>11.759</c:v>
                </c:pt>
                <c:pt idx="121">
                  <c:v>11.763</c:v>
                </c:pt>
                <c:pt idx="122">
                  <c:v>11.767000000000001</c:v>
                </c:pt>
                <c:pt idx="123">
                  <c:v>11.775</c:v>
                </c:pt>
                <c:pt idx="124">
                  <c:v>11.777000000000001</c:v>
                </c:pt>
                <c:pt idx="125">
                  <c:v>11.783000000000001</c:v>
                </c:pt>
                <c:pt idx="126">
                  <c:v>11.783000000000001</c:v>
                </c:pt>
                <c:pt idx="127">
                  <c:v>11.784000000000001</c:v>
                </c:pt>
                <c:pt idx="128">
                  <c:v>11.787000000000001</c:v>
                </c:pt>
                <c:pt idx="129">
                  <c:v>11.787000000000001</c:v>
                </c:pt>
                <c:pt idx="130">
                  <c:v>11.794</c:v>
                </c:pt>
                <c:pt idx="131">
                  <c:v>11.796000000000001</c:v>
                </c:pt>
                <c:pt idx="132">
                  <c:v>11.797000000000001</c:v>
                </c:pt>
                <c:pt idx="133">
                  <c:v>11.798999999999999</c:v>
                </c:pt>
                <c:pt idx="134">
                  <c:v>11.798999999999999</c:v>
                </c:pt>
                <c:pt idx="135">
                  <c:v>11.804</c:v>
                </c:pt>
                <c:pt idx="136">
                  <c:v>11.801</c:v>
                </c:pt>
                <c:pt idx="137">
                  <c:v>11.807</c:v>
                </c:pt>
                <c:pt idx="138">
                  <c:v>11.812000000000006</c:v>
                </c:pt>
                <c:pt idx="139">
                  <c:v>11.804</c:v>
                </c:pt>
                <c:pt idx="140">
                  <c:v>11.808</c:v>
                </c:pt>
                <c:pt idx="141">
                  <c:v>11.811</c:v>
                </c:pt>
                <c:pt idx="142">
                  <c:v>11.813000000000002</c:v>
                </c:pt>
                <c:pt idx="143">
                  <c:v>11.812000000000006</c:v>
                </c:pt>
                <c:pt idx="144">
                  <c:v>11.814</c:v>
                </c:pt>
                <c:pt idx="145">
                  <c:v>11.812000000000006</c:v>
                </c:pt>
                <c:pt idx="146">
                  <c:v>11.814</c:v>
                </c:pt>
                <c:pt idx="147">
                  <c:v>11.819000000000004</c:v>
                </c:pt>
                <c:pt idx="148">
                  <c:v>11.818</c:v>
                </c:pt>
                <c:pt idx="149">
                  <c:v>11.818</c:v>
                </c:pt>
                <c:pt idx="150">
                  <c:v>11.821</c:v>
                </c:pt>
                <c:pt idx="151">
                  <c:v>11.818</c:v>
                </c:pt>
                <c:pt idx="152">
                  <c:v>11.822000000000006</c:v>
                </c:pt>
                <c:pt idx="153">
                  <c:v>11.822000000000006</c:v>
                </c:pt>
                <c:pt idx="154">
                  <c:v>11.825000000000006</c:v>
                </c:pt>
                <c:pt idx="155">
                  <c:v>11.824</c:v>
                </c:pt>
                <c:pt idx="156">
                  <c:v>11.824</c:v>
                </c:pt>
                <c:pt idx="157">
                  <c:v>11.826000000000002</c:v>
                </c:pt>
                <c:pt idx="158">
                  <c:v>11.832000000000004</c:v>
                </c:pt>
                <c:pt idx="159">
                  <c:v>11.832000000000004</c:v>
                </c:pt>
                <c:pt idx="160">
                  <c:v>11.833</c:v>
                </c:pt>
                <c:pt idx="161">
                  <c:v>11.835000000000004</c:v>
                </c:pt>
                <c:pt idx="162">
                  <c:v>11.836</c:v>
                </c:pt>
                <c:pt idx="163">
                  <c:v>11.839</c:v>
                </c:pt>
                <c:pt idx="164">
                  <c:v>11.838000000000001</c:v>
                </c:pt>
                <c:pt idx="165">
                  <c:v>11.84</c:v>
                </c:pt>
                <c:pt idx="166">
                  <c:v>11.85000000000001</c:v>
                </c:pt>
                <c:pt idx="167">
                  <c:v>11.85000000000001</c:v>
                </c:pt>
                <c:pt idx="168">
                  <c:v>11.85300000000001</c:v>
                </c:pt>
                <c:pt idx="169">
                  <c:v>11.847</c:v>
                </c:pt>
                <c:pt idx="170">
                  <c:v>11.851000000000004</c:v>
                </c:pt>
                <c:pt idx="171">
                  <c:v>11.854000000000006</c:v>
                </c:pt>
                <c:pt idx="172">
                  <c:v>11.861000000000002</c:v>
                </c:pt>
                <c:pt idx="173">
                  <c:v>11.859000000000011</c:v>
                </c:pt>
                <c:pt idx="174">
                  <c:v>11.859000000000011</c:v>
                </c:pt>
                <c:pt idx="175">
                  <c:v>11.862000000000011</c:v>
                </c:pt>
                <c:pt idx="176">
                  <c:v>11.86300000000001</c:v>
                </c:pt>
                <c:pt idx="177">
                  <c:v>11.868</c:v>
                </c:pt>
                <c:pt idx="178">
                  <c:v>11.868</c:v>
                </c:pt>
                <c:pt idx="179">
                  <c:v>11.874000000000002</c:v>
                </c:pt>
                <c:pt idx="180">
                  <c:v>11.873000000000006</c:v>
                </c:pt>
                <c:pt idx="181">
                  <c:v>11.873000000000006</c:v>
                </c:pt>
                <c:pt idx="182">
                  <c:v>11.876000000000012</c:v>
                </c:pt>
                <c:pt idx="183">
                  <c:v>11.876000000000012</c:v>
                </c:pt>
                <c:pt idx="184">
                  <c:v>11.881</c:v>
                </c:pt>
                <c:pt idx="185">
                  <c:v>11.880000000000004</c:v>
                </c:pt>
                <c:pt idx="186">
                  <c:v>11.883000000000004</c:v>
                </c:pt>
                <c:pt idx="187">
                  <c:v>11.889000000000006</c:v>
                </c:pt>
                <c:pt idx="188">
                  <c:v>11.888</c:v>
                </c:pt>
                <c:pt idx="189">
                  <c:v>11.89200000000001</c:v>
                </c:pt>
                <c:pt idx="190">
                  <c:v>11.897</c:v>
                </c:pt>
                <c:pt idx="191">
                  <c:v>11.901</c:v>
                </c:pt>
                <c:pt idx="192">
                  <c:v>11.901</c:v>
                </c:pt>
                <c:pt idx="193">
                  <c:v>11.905000000000006</c:v>
                </c:pt>
                <c:pt idx="194">
                  <c:v>11.908000000000001</c:v>
                </c:pt>
                <c:pt idx="195">
                  <c:v>11.917</c:v>
                </c:pt>
                <c:pt idx="196">
                  <c:v>11.92</c:v>
                </c:pt>
                <c:pt idx="197">
                  <c:v>11.915000000000004</c:v>
                </c:pt>
                <c:pt idx="198">
                  <c:v>11.919</c:v>
                </c:pt>
                <c:pt idx="199">
                  <c:v>11.92</c:v>
                </c:pt>
                <c:pt idx="200">
                  <c:v>11.921000000000001</c:v>
                </c:pt>
                <c:pt idx="201">
                  <c:v>11.926</c:v>
                </c:pt>
                <c:pt idx="202">
                  <c:v>11.925000000000002</c:v>
                </c:pt>
                <c:pt idx="203">
                  <c:v>11.928000000000001</c:v>
                </c:pt>
                <c:pt idx="204">
                  <c:v>11.935</c:v>
                </c:pt>
                <c:pt idx="205">
                  <c:v>11.929</c:v>
                </c:pt>
                <c:pt idx="206">
                  <c:v>11.934000000000001</c:v>
                </c:pt>
                <c:pt idx="207">
                  <c:v>11.932</c:v>
                </c:pt>
                <c:pt idx="208">
                  <c:v>11.937000000000001</c:v>
                </c:pt>
                <c:pt idx="209">
                  <c:v>11.942</c:v>
                </c:pt>
                <c:pt idx="210">
                  <c:v>11.947000000000001</c:v>
                </c:pt>
                <c:pt idx="211">
                  <c:v>11.948</c:v>
                </c:pt>
                <c:pt idx="212">
                  <c:v>11.953000000000012</c:v>
                </c:pt>
                <c:pt idx="213">
                  <c:v>11.950000000000006</c:v>
                </c:pt>
                <c:pt idx="214">
                  <c:v>11.95900000000001</c:v>
                </c:pt>
                <c:pt idx="215">
                  <c:v>11.955000000000011</c:v>
                </c:pt>
                <c:pt idx="216">
                  <c:v>11.95600000000001</c:v>
                </c:pt>
                <c:pt idx="217">
                  <c:v>11.95900000000001</c:v>
                </c:pt>
                <c:pt idx="218">
                  <c:v>11.966000000000006</c:v>
                </c:pt>
                <c:pt idx="219">
                  <c:v>11.96900000000001</c:v>
                </c:pt>
                <c:pt idx="220">
                  <c:v>11.974</c:v>
                </c:pt>
                <c:pt idx="221">
                  <c:v>11.973000000000004</c:v>
                </c:pt>
                <c:pt idx="222">
                  <c:v>11.967000000000002</c:v>
                </c:pt>
                <c:pt idx="223">
                  <c:v>11.97500000000001</c:v>
                </c:pt>
                <c:pt idx="224">
                  <c:v>11.977</c:v>
                </c:pt>
                <c:pt idx="225">
                  <c:v>11.981</c:v>
                </c:pt>
                <c:pt idx="226">
                  <c:v>11.979000000000006</c:v>
                </c:pt>
                <c:pt idx="227">
                  <c:v>11.986000000000002</c:v>
                </c:pt>
                <c:pt idx="228">
                  <c:v>11.988</c:v>
                </c:pt>
                <c:pt idx="229">
                  <c:v>11.986000000000002</c:v>
                </c:pt>
                <c:pt idx="230">
                  <c:v>11.991</c:v>
                </c:pt>
                <c:pt idx="231">
                  <c:v>11.994</c:v>
                </c:pt>
                <c:pt idx="232">
                  <c:v>11.996</c:v>
                </c:pt>
                <c:pt idx="233">
                  <c:v>12.004</c:v>
                </c:pt>
                <c:pt idx="234">
                  <c:v>12.003</c:v>
                </c:pt>
                <c:pt idx="235">
                  <c:v>12.004</c:v>
                </c:pt>
                <c:pt idx="236">
                  <c:v>12.009</c:v>
                </c:pt>
                <c:pt idx="237">
                  <c:v>12.009</c:v>
                </c:pt>
                <c:pt idx="238">
                  <c:v>12.014000000000001</c:v>
                </c:pt>
                <c:pt idx="239">
                  <c:v>12.019</c:v>
                </c:pt>
                <c:pt idx="240">
                  <c:v>12.025</c:v>
                </c:pt>
                <c:pt idx="241">
                  <c:v>12.025</c:v>
                </c:pt>
                <c:pt idx="242">
                  <c:v>12.026</c:v>
                </c:pt>
                <c:pt idx="243">
                  <c:v>12.034000000000001</c:v>
                </c:pt>
                <c:pt idx="244">
                  <c:v>12.035</c:v>
                </c:pt>
                <c:pt idx="245">
                  <c:v>12.045</c:v>
                </c:pt>
                <c:pt idx="246">
                  <c:v>12.05</c:v>
                </c:pt>
                <c:pt idx="247">
                  <c:v>12.057</c:v>
                </c:pt>
                <c:pt idx="248">
                  <c:v>12.059000000000006</c:v>
                </c:pt>
                <c:pt idx="249">
                  <c:v>12.062000000000006</c:v>
                </c:pt>
                <c:pt idx="250">
                  <c:v>12.067</c:v>
                </c:pt>
                <c:pt idx="251">
                  <c:v>12.072000000000006</c:v>
                </c:pt>
                <c:pt idx="252">
                  <c:v>12.081</c:v>
                </c:pt>
                <c:pt idx="253">
                  <c:v>12.079000000000002</c:v>
                </c:pt>
                <c:pt idx="254">
                  <c:v>12.08</c:v>
                </c:pt>
                <c:pt idx="255">
                  <c:v>12.086</c:v>
                </c:pt>
                <c:pt idx="256">
                  <c:v>12.092000000000002</c:v>
                </c:pt>
                <c:pt idx="257">
                  <c:v>12.089</c:v>
                </c:pt>
                <c:pt idx="258">
                  <c:v>12.104000000000001</c:v>
                </c:pt>
                <c:pt idx="259">
                  <c:v>12.108000000000001</c:v>
                </c:pt>
                <c:pt idx="260">
                  <c:v>12.109</c:v>
                </c:pt>
                <c:pt idx="261">
                  <c:v>12.11</c:v>
                </c:pt>
                <c:pt idx="262">
                  <c:v>12.11</c:v>
                </c:pt>
                <c:pt idx="263">
                  <c:v>12.118</c:v>
                </c:pt>
                <c:pt idx="264">
                  <c:v>12.119</c:v>
                </c:pt>
                <c:pt idx="265">
                  <c:v>12.116</c:v>
                </c:pt>
                <c:pt idx="266">
                  <c:v>12.127000000000001</c:v>
                </c:pt>
                <c:pt idx="267">
                  <c:v>12.127000000000001</c:v>
                </c:pt>
                <c:pt idx="268">
                  <c:v>12.135</c:v>
                </c:pt>
                <c:pt idx="269">
                  <c:v>12.134</c:v>
                </c:pt>
                <c:pt idx="270">
                  <c:v>12.135</c:v>
                </c:pt>
                <c:pt idx="271">
                  <c:v>12.138</c:v>
                </c:pt>
                <c:pt idx="272">
                  <c:v>12.15</c:v>
                </c:pt>
                <c:pt idx="273">
                  <c:v>12.143000000000001</c:v>
                </c:pt>
                <c:pt idx="274">
                  <c:v>12.147</c:v>
                </c:pt>
                <c:pt idx="275">
                  <c:v>12.147</c:v>
                </c:pt>
                <c:pt idx="276">
                  <c:v>12.158000000000001</c:v>
                </c:pt>
                <c:pt idx="277">
                  <c:v>12.159000000000002</c:v>
                </c:pt>
                <c:pt idx="278">
                  <c:v>12.168000000000001</c:v>
                </c:pt>
                <c:pt idx="279">
                  <c:v>12.169</c:v>
                </c:pt>
                <c:pt idx="280">
                  <c:v>12.175000000000002</c:v>
                </c:pt>
                <c:pt idx="281">
                  <c:v>12.179</c:v>
                </c:pt>
                <c:pt idx="282">
                  <c:v>12.188000000000001</c:v>
                </c:pt>
                <c:pt idx="283">
                  <c:v>12.195</c:v>
                </c:pt>
                <c:pt idx="284">
                  <c:v>12.203000000000001</c:v>
                </c:pt>
                <c:pt idx="285">
                  <c:v>12.205</c:v>
                </c:pt>
                <c:pt idx="286">
                  <c:v>12.214</c:v>
                </c:pt>
                <c:pt idx="287">
                  <c:v>12.214</c:v>
                </c:pt>
                <c:pt idx="288">
                  <c:v>12.224</c:v>
                </c:pt>
                <c:pt idx="289">
                  <c:v>12.234</c:v>
                </c:pt>
                <c:pt idx="290">
                  <c:v>12.236000000000001</c:v>
                </c:pt>
                <c:pt idx="291">
                  <c:v>12.244</c:v>
                </c:pt>
                <c:pt idx="292">
                  <c:v>12.243</c:v>
                </c:pt>
                <c:pt idx="293">
                  <c:v>12.25</c:v>
                </c:pt>
                <c:pt idx="294">
                  <c:v>12.247999999999999</c:v>
                </c:pt>
                <c:pt idx="295">
                  <c:v>12.257</c:v>
                </c:pt>
                <c:pt idx="296">
                  <c:v>12.265000000000002</c:v>
                </c:pt>
                <c:pt idx="297">
                  <c:v>12.269</c:v>
                </c:pt>
                <c:pt idx="298">
                  <c:v>12.271000000000001</c:v>
                </c:pt>
                <c:pt idx="299">
                  <c:v>12.274000000000001</c:v>
                </c:pt>
                <c:pt idx="300">
                  <c:v>12.275</c:v>
                </c:pt>
                <c:pt idx="301">
                  <c:v>12.281000000000001</c:v>
                </c:pt>
                <c:pt idx="302">
                  <c:v>12.287000000000001</c:v>
                </c:pt>
                <c:pt idx="303">
                  <c:v>12.286</c:v>
                </c:pt>
                <c:pt idx="304">
                  <c:v>12.294</c:v>
                </c:pt>
                <c:pt idx="305">
                  <c:v>12.3</c:v>
                </c:pt>
                <c:pt idx="306">
                  <c:v>12.313000000000002</c:v>
                </c:pt>
                <c:pt idx="307">
                  <c:v>12.31500000000001</c:v>
                </c:pt>
                <c:pt idx="308">
                  <c:v>12.324</c:v>
                </c:pt>
                <c:pt idx="309">
                  <c:v>12.32</c:v>
                </c:pt>
                <c:pt idx="310">
                  <c:v>12.327</c:v>
                </c:pt>
                <c:pt idx="311">
                  <c:v>12.331</c:v>
                </c:pt>
                <c:pt idx="312">
                  <c:v>12.335000000000004</c:v>
                </c:pt>
                <c:pt idx="313">
                  <c:v>12.335000000000004</c:v>
                </c:pt>
                <c:pt idx="314">
                  <c:v>12.342000000000002</c:v>
                </c:pt>
                <c:pt idx="315">
                  <c:v>12.347</c:v>
                </c:pt>
                <c:pt idx="316">
                  <c:v>12.355000000000015</c:v>
                </c:pt>
                <c:pt idx="317">
                  <c:v>12.356000000000011</c:v>
                </c:pt>
                <c:pt idx="318">
                  <c:v>12.356000000000011</c:v>
                </c:pt>
                <c:pt idx="319">
                  <c:v>12.364000000000004</c:v>
                </c:pt>
                <c:pt idx="320">
                  <c:v>12.36900000000001</c:v>
                </c:pt>
                <c:pt idx="321">
                  <c:v>12.380000000000004</c:v>
                </c:pt>
                <c:pt idx="322">
                  <c:v>12.383000000000004</c:v>
                </c:pt>
                <c:pt idx="323">
                  <c:v>12.384</c:v>
                </c:pt>
                <c:pt idx="324">
                  <c:v>12.390000000000002</c:v>
                </c:pt>
                <c:pt idx="325">
                  <c:v>12.39500000000001</c:v>
                </c:pt>
                <c:pt idx="326">
                  <c:v>12.399000000000004</c:v>
                </c:pt>
                <c:pt idx="327">
                  <c:v>12.401</c:v>
                </c:pt>
                <c:pt idx="328">
                  <c:v>12.401</c:v>
                </c:pt>
                <c:pt idx="329">
                  <c:v>12.406000000000002</c:v>
                </c:pt>
                <c:pt idx="330">
                  <c:v>12.419</c:v>
                </c:pt>
                <c:pt idx="331">
                  <c:v>12.423</c:v>
                </c:pt>
                <c:pt idx="332">
                  <c:v>12.423</c:v>
                </c:pt>
                <c:pt idx="333">
                  <c:v>12.428000000000001</c:v>
                </c:pt>
                <c:pt idx="334">
                  <c:v>12.434000000000001</c:v>
                </c:pt>
                <c:pt idx="335">
                  <c:v>12.435</c:v>
                </c:pt>
                <c:pt idx="336">
                  <c:v>12.439</c:v>
                </c:pt>
                <c:pt idx="337">
                  <c:v>12.442</c:v>
                </c:pt>
                <c:pt idx="338">
                  <c:v>12.447000000000001</c:v>
                </c:pt>
                <c:pt idx="339">
                  <c:v>12.447000000000001</c:v>
                </c:pt>
                <c:pt idx="340">
                  <c:v>12.457000000000004</c:v>
                </c:pt>
                <c:pt idx="341">
                  <c:v>12.457000000000004</c:v>
                </c:pt>
                <c:pt idx="342">
                  <c:v>12.461</c:v>
                </c:pt>
                <c:pt idx="343">
                  <c:v>12.464</c:v>
                </c:pt>
                <c:pt idx="344">
                  <c:v>12.466000000000006</c:v>
                </c:pt>
                <c:pt idx="345">
                  <c:v>12.471</c:v>
                </c:pt>
                <c:pt idx="346">
                  <c:v>12.476000000000004</c:v>
                </c:pt>
                <c:pt idx="347">
                  <c:v>12.476000000000004</c:v>
                </c:pt>
                <c:pt idx="348">
                  <c:v>12.484</c:v>
                </c:pt>
                <c:pt idx="349">
                  <c:v>12.489000000000004</c:v>
                </c:pt>
                <c:pt idx="350">
                  <c:v>12.489000000000004</c:v>
                </c:pt>
                <c:pt idx="351">
                  <c:v>12.499000000000002</c:v>
                </c:pt>
                <c:pt idx="352">
                  <c:v>12.498000000000001</c:v>
                </c:pt>
                <c:pt idx="353">
                  <c:v>12.5</c:v>
                </c:pt>
                <c:pt idx="354">
                  <c:v>12.505000000000004</c:v>
                </c:pt>
                <c:pt idx="355">
                  <c:v>12.504</c:v>
                </c:pt>
                <c:pt idx="356">
                  <c:v>12.505000000000004</c:v>
                </c:pt>
                <c:pt idx="357">
                  <c:v>12.507</c:v>
                </c:pt>
                <c:pt idx="358">
                  <c:v>12.514000000000001</c:v>
                </c:pt>
                <c:pt idx="359">
                  <c:v>12.515000000000002</c:v>
                </c:pt>
                <c:pt idx="360">
                  <c:v>12.521000000000001</c:v>
                </c:pt>
                <c:pt idx="361">
                  <c:v>12.523</c:v>
                </c:pt>
                <c:pt idx="362">
                  <c:v>12.528</c:v>
                </c:pt>
                <c:pt idx="363">
                  <c:v>12.528</c:v>
                </c:pt>
                <c:pt idx="364">
                  <c:v>12.538</c:v>
                </c:pt>
                <c:pt idx="365">
                  <c:v>12.54</c:v>
                </c:pt>
                <c:pt idx="366">
                  <c:v>12.551</c:v>
                </c:pt>
                <c:pt idx="367">
                  <c:v>12.553000000000004</c:v>
                </c:pt>
                <c:pt idx="368">
                  <c:v>12.562000000000006</c:v>
                </c:pt>
                <c:pt idx="369">
                  <c:v>12.563000000000002</c:v>
                </c:pt>
                <c:pt idx="370">
                  <c:v>12.563000000000002</c:v>
                </c:pt>
                <c:pt idx="371">
                  <c:v>12.578000000000001</c:v>
                </c:pt>
                <c:pt idx="372">
                  <c:v>12.578000000000001</c:v>
                </c:pt>
                <c:pt idx="373">
                  <c:v>12.584</c:v>
                </c:pt>
                <c:pt idx="374">
                  <c:v>12.576000000000002</c:v>
                </c:pt>
                <c:pt idx="375">
                  <c:v>12.588000000000001</c:v>
                </c:pt>
                <c:pt idx="376">
                  <c:v>12.591000000000001</c:v>
                </c:pt>
                <c:pt idx="377">
                  <c:v>12.591000000000001</c:v>
                </c:pt>
                <c:pt idx="378">
                  <c:v>12.594000000000001</c:v>
                </c:pt>
                <c:pt idx="379">
                  <c:v>12.606</c:v>
                </c:pt>
                <c:pt idx="380">
                  <c:v>12.658000000000001</c:v>
                </c:pt>
                <c:pt idx="381">
                  <c:v>12.615</c:v>
                </c:pt>
                <c:pt idx="382">
                  <c:v>12.617000000000001</c:v>
                </c:pt>
                <c:pt idx="383">
                  <c:v>12.623000000000001</c:v>
                </c:pt>
                <c:pt idx="384">
                  <c:v>12.628</c:v>
                </c:pt>
                <c:pt idx="385">
                  <c:v>12.634</c:v>
                </c:pt>
                <c:pt idx="386">
                  <c:v>12.641999999999999</c:v>
                </c:pt>
                <c:pt idx="387">
                  <c:v>12.645</c:v>
                </c:pt>
                <c:pt idx="388">
                  <c:v>12.647</c:v>
                </c:pt>
                <c:pt idx="389">
                  <c:v>12.652000000000006</c:v>
                </c:pt>
                <c:pt idx="390">
                  <c:v>12.66</c:v>
                </c:pt>
                <c:pt idx="391">
                  <c:v>12.665000000000004</c:v>
                </c:pt>
                <c:pt idx="392">
                  <c:v>12.67</c:v>
                </c:pt>
                <c:pt idx="393">
                  <c:v>12.685</c:v>
                </c:pt>
                <c:pt idx="394">
                  <c:v>12.679</c:v>
                </c:pt>
                <c:pt idx="395">
                  <c:v>12.691000000000001</c:v>
                </c:pt>
                <c:pt idx="396">
                  <c:v>12.686</c:v>
                </c:pt>
                <c:pt idx="397">
                  <c:v>12.693</c:v>
                </c:pt>
                <c:pt idx="398">
                  <c:v>12.702</c:v>
                </c:pt>
                <c:pt idx="399">
                  <c:v>12.703000000000001</c:v>
                </c:pt>
                <c:pt idx="400">
                  <c:v>12.707000000000001</c:v>
                </c:pt>
                <c:pt idx="401">
                  <c:v>12.709</c:v>
                </c:pt>
                <c:pt idx="402">
                  <c:v>12.724</c:v>
                </c:pt>
                <c:pt idx="403">
                  <c:v>12.727</c:v>
                </c:pt>
                <c:pt idx="404">
                  <c:v>12.728</c:v>
                </c:pt>
                <c:pt idx="405">
                  <c:v>12.733000000000001</c:v>
                </c:pt>
                <c:pt idx="406">
                  <c:v>12.741</c:v>
                </c:pt>
                <c:pt idx="407">
                  <c:v>12.744999999999999</c:v>
                </c:pt>
                <c:pt idx="408">
                  <c:v>12.751000000000001</c:v>
                </c:pt>
                <c:pt idx="409">
                  <c:v>12.754</c:v>
                </c:pt>
                <c:pt idx="410">
                  <c:v>12.758000000000001</c:v>
                </c:pt>
                <c:pt idx="411">
                  <c:v>12.757</c:v>
                </c:pt>
                <c:pt idx="412">
                  <c:v>12.771000000000001</c:v>
                </c:pt>
                <c:pt idx="413">
                  <c:v>12.777000000000001</c:v>
                </c:pt>
                <c:pt idx="414">
                  <c:v>12.773</c:v>
                </c:pt>
                <c:pt idx="415">
                  <c:v>12.782</c:v>
                </c:pt>
                <c:pt idx="416">
                  <c:v>12.786</c:v>
                </c:pt>
                <c:pt idx="417">
                  <c:v>12.789</c:v>
                </c:pt>
                <c:pt idx="418">
                  <c:v>12.797000000000001</c:v>
                </c:pt>
                <c:pt idx="419">
                  <c:v>12.797000000000001</c:v>
                </c:pt>
                <c:pt idx="420">
                  <c:v>12.798999999999999</c:v>
                </c:pt>
                <c:pt idx="421">
                  <c:v>12.807</c:v>
                </c:pt>
                <c:pt idx="422">
                  <c:v>12.809000000000006</c:v>
                </c:pt>
                <c:pt idx="423">
                  <c:v>12.81500000000001</c:v>
                </c:pt>
                <c:pt idx="424">
                  <c:v>12.817</c:v>
                </c:pt>
                <c:pt idx="425">
                  <c:v>12.82</c:v>
                </c:pt>
                <c:pt idx="426">
                  <c:v>12.827</c:v>
                </c:pt>
                <c:pt idx="427">
                  <c:v>12.829000000000002</c:v>
                </c:pt>
                <c:pt idx="428">
                  <c:v>12.828000000000001</c:v>
                </c:pt>
                <c:pt idx="429">
                  <c:v>12.841000000000001</c:v>
                </c:pt>
                <c:pt idx="430">
                  <c:v>12.845000000000002</c:v>
                </c:pt>
                <c:pt idx="431">
                  <c:v>12.843</c:v>
                </c:pt>
                <c:pt idx="432">
                  <c:v>12.849</c:v>
                </c:pt>
                <c:pt idx="433">
                  <c:v>12.856000000000011</c:v>
                </c:pt>
                <c:pt idx="434">
                  <c:v>12.856000000000011</c:v>
                </c:pt>
                <c:pt idx="435">
                  <c:v>12.86000000000001</c:v>
                </c:pt>
                <c:pt idx="436">
                  <c:v>12.868</c:v>
                </c:pt>
                <c:pt idx="437">
                  <c:v>12.865000000000011</c:v>
                </c:pt>
                <c:pt idx="438">
                  <c:v>12.872000000000011</c:v>
                </c:pt>
                <c:pt idx="439">
                  <c:v>12.878</c:v>
                </c:pt>
                <c:pt idx="440">
                  <c:v>12.88500000000001</c:v>
                </c:pt>
                <c:pt idx="441">
                  <c:v>12.881</c:v>
                </c:pt>
                <c:pt idx="442">
                  <c:v>12.88500000000001</c:v>
                </c:pt>
                <c:pt idx="443">
                  <c:v>12.891</c:v>
                </c:pt>
                <c:pt idx="444">
                  <c:v>12.894</c:v>
                </c:pt>
                <c:pt idx="445">
                  <c:v>12.9</c:v>
                </c:pt>
                <c:pt idx="446">
                  <c:v>12.901</c:v>
                </c:pt>
                <c:pt idx="447">
                  <c:v>12.908000000000001</c:v>
                </c:pt>
                <c:pt idx="448">
                  <c:v>12.909000000000002</c:v>
                </c:pt>
                <c:pt idx="449">
                  <c:v>12.916</c:v>
                </c:pt>
                <c:pt idx="450">
                  <c:v>12.92</c:v>
                </c:pt>
                <c:pt idx="451">
                  <c:v>12.919</c:v>
                </c:pt>
                <c:pt idx="452">
                  <c:v>12.924000000000001</c:v>
                </c:pt>
                <c:pt idx="453">
                  <c:v>12.932</c:v>
                </c:pt>
                <c:pt idx="454">
                  <c:v>12.934000000000001</c:v>
                </c:pt>
                <c:pt idx="455">
                  <c:v>12.936</c:v>
                </c:pt>
                <c:pt idx="456">
                  <c:v>12.939</c:v>
                </c:pt>
                <c:pt idx="457">
                  <c:v>12.948</c:v>
                </c:pt>
                <c:pt idx="458">
                  <c:v>12.952000000000011</c:v>
                </c:pt>
                <c:pt idx="459">
                  <c:v>12.955000000000011</c:v>
                </c:pt>
                <c:pt idx="460">
                  <c:v>12.95600000000001</c:v>
                </c:pt>
                <c:pt idx="461">
                  <c:v>12.961</c:v>
                </c:pt>
                <c:pt idx="462">
                  <c:v>12.968</c:v>
                </c:pt>
                <c:pt idx="463">
                  <c:v>12.968</c:v>
                </c:pt>
                <c:pt idx="464">
                  <c:v>12.974</c:v>
                </c:pt>
                <c:pt idx="465">
                  <c:v>12.979000000000006</c:v>
                </c:pt>
                <c:pt idx="466">
                  <c:v>12.99</c:v>
                </c:pt>
                <c:pt idx="467">
                  <c:v>12.987</c:v>
                </c:pt>
                <c:pt idx="468">
                  <c:v>12.989000000000004</c:v>
                </c:pt>
                <c:pt idx="469">
                  <c:v>12.996</c:v>
                </c:pt>
                <c:pt idx="470">
                  <c:v>13.001000000000001</c:v>
                </c:pt>
                <c:pt idx="471">
                  <c:v>13.002000000000002</c:v>
                </c:pt>
                <c:pt idx="472">
                  <c:v>13.009</c:v>
                </c:pt>
                <c:pt idx="473">
                  <c:v>13.018000000000001</c:v>
                </c:pt>
                <c:pt idx="474">
                  <c:v>13.022</c:v>
                </c:pt>
                <c:pt idx="475">
                  <c:v>13.024000000000001</c:v>
                </c:pt>
                <c:pt idx="476">
                  <c:v>13.033000000000001</c:v>
                </c:pt>
                <c:pt idx="477">
                  <c:v>13.031000000000001</c:v>
                </c:pt>
                <c:pt idx="478">
                  <c:v>13.038</c:v>
                </c:pt>
                <c:pt idx="479">
                  <c:v>13.041</c:v>
                </c:pt>
                <c:pt idx="480">
                  <c:v>13.051</c:v>
                </c:pt>
                <c:pt idx="481">
                  <c:v>13.045</c:v>
                </c:pt>
                <c:pt idx="482">
                  <c:v>13.059000000000006</c:v>
                </c:pt>
                <c:pt idx="483">
                  <c:v>13.06</c:v>
                </c:pt>
                <c:pt idx="484">
                  <c:v>13.057</c:v>
                </c:pt>
                <c:pt idx="485">
                  <c:v>13.066000000000004</c:v>
                </c:pt>
                <c:pt idx="486">
                  <c:v>13.076000000000002</c:v>
                </c:pt>
                <c:pt idx="487">
                  <c:v>13.081</c:v>
                </c:pt>
                <c:pt idx="488">
                  <c:v>13.08</c:v>
                </c:pt>
                <c:pt idx="489">
                  <c:v>13.084</c:v>
                </c:pt>
                <c:pt idx="490">
                  <c:v>13.088000000000001</c:v>
                </c:pt>
                <c:pt idx="491">
                  <c:v>13.096</c:v>
                </c:pt>
                <c:pt idx="492">
                  <c:v>13.098000000000001</c:v>
                </c:pt>
                <c:pt idx="493">
                  <c:v>13.103</c:v>
                </c:pt>
                <c:pt idx="494">
                  <c:v>13.107000000000001</c:v>
                </c:pt>
                <c:pt idx="495">
                  <c:v>13.109</c:v>
                </c:pt>
                <c:pt idx="496">
                  <c:v>13.117000000000001</c:v>
                </c:pt>
                <c:pt idx="497">
                  <c:v>13.12</c:v>
                </c:pt>
                <c:pt idx="498">
                  <c:v>13.125</c:v>
                </c:pt>
                <c:pt idx="499">
                  <c:v>13.124000000000001</c:v>
                </c:pt>
                <c:pt idx="500">
                  <c:v>13.129999999999999</c:v>
                </c:pt>
                <c:pt idx="501">
                  <c:v>13.134</c:v>
                </c:pt>
                <c:pt idx="502">
                  <c:v>13.135</c:v>
                </c:pt>
                <c:pt idx="503">
                  <c:v>13.144</c:v>
                </c:pt>
                <c:pt idx="504">
                  <c:v>13.148</c:v>
                </c:pt>
                <c:pt idx="505">
                  <c:v>13.152000000000006</c:v>
                </c:pt>
                <c:pt idx="506">
                  <c:v>13.155000000000006</c:v>
                </c:pt>
                <c:pt idx="507">
                  <c:v>13.164</c:v>
                </c:pt>
                <c:pt idx="508">
                  <c:v>13.158000000000001</c:v>
                </c:pt>
                <c:pt idx="509">
                  <c:v>13.169</c:v>
                </c:pt>
                <c:pt idx="510">
                  <c:v>13.168000000000001</c:v>
                </c:pt>
                <c:pt idx="511">
                  <c:v>13.177</c:v>
                </c:pt>
                <c:pt idx="512">
                  <c:v>13.171000000000001</c:v>
                </c:pt>
                <c:pt idx="513">
                  <c:v>13.18</c:v>
                </c:pt>
                <c:pt idx="514">
                  <c:v>13.184000000000001</c:v>
                </c:pt>
                <c:pt idx="515">
                  <c:v>13.186</c:v>
                </c:pt>
                <c:pt idx="516">
                  <c:v>13.191000000000001</c:v>
                </c:pt>
                <c:pt idx="517">
                  <c:v>13.199</c:v>
                </c:pt>
                <c:pt idx="518">
                  <c:v>13.198</c:v>
                </c:pt>
                <c:pt idx="519">
                  <c:v>13.206</c:v>
                </c:pt>
                <c:pt idx="520">
                  <c:v>13.199</c:v>
                </c:pt>
                <c:pt idx="521">
                  <c:v>13.202</c:v>
                </c:pt>
                <c:pt idx="522">
                  <c:v>13.212</c:v>
                </c:pt>
                <c:pt idx="523">
                  <c:v>13.218999999999999</c:v>
                </c:pt>
                <c:pt idx="524">
                  <c:v>13.218999999999999</c:v>
                </c:pt>
                <c:pt idx="525">
                  <c:v>13.219999999999999</c:v>
                </c:pt>
                <c:pt idx="526">
                  <c:v>13.228999999999999</c:v>
                </c:pt>
                <c:pt idx="527">
                  <c:v>13.23</c:v>
                </c:pt>
                <c:pt idx="528">
                  <c:v>13.237</c:v>
                </c:pt>
                <c:pt idx="529">
                  <c:v>13.237</c:v>
                </c:pt>
                <c:pt idx="530">
                  <c:v>13.241999999999999</c:v>
                </c:pt>
                <c:pt idx="531">
                  <c:v>13.244</c:v>
                </c:pt>
                <c:pt idx="532">
                  <c:v>13.247</c:v>
                </c:pt>
                <c:pt idx="533">
                  <c:v>13.258000000000001</c:v>
                </c:pt>
                <c:pt idx="534">
                  <c:v>13.26</c:v>
                </c:pt>
                <c:pt idx="535">
                  <c:v>13.267000000000001</c:v>
                </c:pt>
                <c:pt idx="536">
                  <c:v>13.267000000000001</c:v>
                </c:pt>
                <c:pt idx="537">
                  <c:v>13.272</c:v>
                </c:pt>
                <c:pt idx="538">
                  <c:v>13.273</c:v>
                </c:pt>
                <c:pt idx="539">
                  <c:v>13.28</c:v>
                </c:pt>
                <c:pt idx="540">
                  <c:v>13.282</c:v>
                </c:pt>
                <c:pt idx="541">
                  <c:v>13.294</c:v>
                </c:pt>
                <c:pt idx="542">
                  <c:v>13.294</c:v>
                </c:pt>
                <c:pt idx="543">
                  <c:v>13.296000000000001</c:v>
                </c:pt>
                <c:pt idx="544">
                  <c:v>13.296000000000001</c:v>
                </c:pt>
                <c:pt idx="545">
                  <c:v>13.303000000000004</c:v>
                </c:pt>
                <c:pt idx="546">
                  <c:v>13.308</c:v>
                </c:pt>
                <c:pt idx="547">
                  <c:v>13.313000000000002</c:v>
                </c:pt>
                <c:pt idx="548">
                  <c:v>13.313000000000002</c:v>
                </c:pt>
                <c:pt idx="549">
                  <c:v>13.317</c:v>
                </c:pt>
                <c:pt idx="550">
                  <c:v>13.32</c:v>
                </c:pt>
                <c:pt idx="551">
                  <c:v>13.329000000000002</c:v>
                </c:pt>
                <c:pt idx="552">
                  <c:v>13.328000000000001</c:v>
                </c:pt>
                <c:pt idx="553">
                  <c:v>13.335000000000004</c:v>
                </c:pt>
                <c:pt idx="554">
                  <c:v>13.338000000000001</c:v>
                </c:pt>
                <c:pt idx="555">
                  <c:v>13.349</c:v>
                </c:pt>
                <c:pt idx="556">
                  <c:v>13.35000000000001</c:v>
                </c:pt>
                <c:pt idx="557">
                  <c:v>13.354000000000006</c:v>
                </c:pt>
                <c:pt idx="558">
                  <c:v>13.356000000000014</c:v>
                </c:pt>
                <c:pt idx="559">
                  <c:v>13.358000000000002</c:v>
                </c:pt>
                <c:pt idx="560">
                  <c:v>13.36300000000001</c:v>
                </c:pt>
                <c:pt idx="561">
                  <c:v>13.368000000000002</c:v>
                </c:pt>
                <c:pt idx="562">
                  <c:v>13.374000000000002</c:v>
                </c:pt>
                <c:pt idx="563">
                  <c:v>13.377000000000002</c:v>
                </c:pt>
                <c:pt idx="564">
                  <c:v>13.388000000000002</c:v>
                </c:pt>
                <c:pt idx="565">
                  <c:v>13.384</c:v>
                </c:pt>
                <c:pt idx="566">
                  <c:v>13.393000000000002</c:v>
                </c:pt>
                <c:pt idx="567">
                  <c:v>13.393000000000002</c:v>
                </c:pt>
                <c:pt idx="568">
                  <c:v>13.39500000000001</c:v>
                </c:pt>
                <c:pt idx="569">
                  <c:v>13.407</c:v>
                </c:pt>
                <c:pt idx="570">
                  <c:v>13.41</c:v>
                </c:pt>
                <c:pt idx="571">
                  <c:v>13.413</c:v>
                </c:pt>
                <c:pt idx="572">
                  <c:v>13.416</c:v>
                </c:pt>
                <c:pt idx="573">
                  <c:v>13.421000000000001</c:v>
                </c:pt>
                <c:pt idx="574">
                  <c:v>13.427</c:v>
                </c:pt>
                <c:pt idx="575">
                  <c:v>13.43</c:v>
                </c:pt>
                <c:pt idx="576">
                  <c:v>13.432</c:v>
                </c:pt>
                <c:pt idx="577">
                  <c:v>13.440000000000001</c:v>
                </c:pt>
                <c:pt idx="578">
                  <c:v>13.443000000000001</c:v>
                </c:pt>
                <c:pt idx="579">
                  <c:v>13.445</c:v>
                </c:pt>
                <c:pt idx="580">
                  <c:v>13.450000000000006</c:v>
                </c:pt>
                <c:pt idx="581">
                  <c:v>13.455000000000011</c:v>
                </c:pt>
                <c:pt idx="582">
                  <c:v>13.46200000000001</c:v>
                </c:pt>
                <c:pt idx="583">
                  <c:v>13.468</c:v>
                </c:pt>
                <c:pt idx="584">
                  <c:v>13.467000000000002</c:v>
                </c:pt>
                <c:pt idx="585">
                  <c:v>13.472000000000012</c:v>
                </c:pt>
                <c:pt idx="586">
                  <c:v>13.477</c:v>
                </c:pt>
                <c:pt idx="587">
                  <c:v>13.477</c:v>
                </c:pt>
                <c:pt idx="588">
                  <c:v>13.489000000000004</c:v>
                </c:pt>
                <c:pt idx="589">
                  <c:v>13.490000000000002</c:v>
                </c:pt>
                <c:pt idx="590">
                  <c:v>13.495000000000006</c:v>
                </c:pt>
                <c:pt idx="591">
                  <c:v>13.497</c:v>
                </c:pt>
                <c:pt idx="592">
                  <c:v>13.5</c:v>
                </c:pt>
                <c:pt idx="593">
                  <c:v>13.501000000000001</c:v>
                </c:pt>
                <c:pt idx="594">
                  <c:v>13.509</c:v>
                </c:pt>
                <c:pt idx="595">
                  <c:v>13.512</c:v>
                </c:pt>
                <c:pt idx="596">
                  <c:v>13.518000000000001</c:v>
                </c:pt>
                <c:pt idx="597">
                  <c:v>13.525</c:v>
                </c:pt>
                <c:pt idx="598">
                  <c:v>13.522</c:v>
                </c:pt>
                <c:pt idx="599">
                  <c:v>13.530000000000001</c:v>
                </c:pt>
                <c:pt idx="600">
                  <c:v>13.526</c:v>
                </c:pt>
                <c:pt idx="601">
                  <c:v>13.538</c:v>
                </c:pt>
                <c:pt idx="602">
                  <c:v>13.539</c:v>
                </c:pt>
                <c:pt idx="603">
                  <c:v>13.538</c:v>
                </c:pt>
                <c:pt idx="604">
                  <c:v>13.547000000000001</c:v>
                </c:pt>
                <c:pt idx="605">
                  <c:v>13.55200000000001</c:v>
                </c:pt>
                <c:pt idx="606">
                  <c:v>13.554000000000002</c:v>
                </c:pt>
                <c:pt idx="607">
                  <c:v>13.559000000000006</c:v>
                </c:pt>
                <c:pt idx="608">
                  <c:v>13.558</c:v>
                </c:pt>
                <c:pt idx="609">
                  <c:v>13.564</c:v>
                </c:pt>
                <c:pt idx="610">
                  <c:v>13.573</c:v>
                </c:pt>
                <c:pt idx="611">
                  <c:v>13.57</c:v>
                </c:pt>
                <c:pt idx="612">
                  <c:v>13.578000000000001</c:v>
                </c:pt>
                <c:pt idx="613">
                  <c:v>13.583000000000002</c:v>
                </c:pt>
                <c:pt idx="614">
                  <c:v>13.584</c:v>
                </c:pt>
                <c:pt idx="615">
                  <c:v>13.582000000000004</c:v>
                </c:pt>
                <c:pt idx="616">
                  <c:v>13.586000000000002</c:v>
                </c:pt>
                <c:pt idx="617">
                  <c:v>13.597000000000001</c:v>
                </c:pt>
                <c:pt idx="618">
                  <c:v>13.602</c:v>
                </c:pt>
                <c:pt idx="619">
                  <c:v>13.604000000000001</c:v>
                </c:pt>
                <c:pt idx="620">
                  <c:v>13.61</c:v>
                </c:pt>
                <c:pt idx="621">
                  <c:v>13.607000000000001</c:v>
                </c:pt>
                <c:pt idx="622">
                  <c:v>13.615</c:v>
                </c:pt>
                <c:pt idx="623">
                  <c:v>13.622</c:v>
                </c:pt>
                <c:pt idx="624">
                  <c:v>13.627000000000001</c:v>
                </c:pt>
                <c:pt idx="625">
                  <c:v>13.634</c:v>
                </c:pt>
                <c:pt idx="626">
                  <c:v>13.629000000000001</c:v>
                </c:pt>
                <c:pt idx="627">
                  <c:v>13.631</c:v>
                </c:pt>
                <c:pt idx="628">
                  <c:v>13.636000000000001</c:v>
                </c:pt>
                <c:pt idx="629">
                  <c:v>13.643000000000001</c:v>
                </c:pt>
                <c:pt idx="630">
                  <c:v>13.645</c:v>
                </c:pt>
                <c:pt idx="631">
                  <c:v>13.648</c:v>
                </c:pt>
                <c:pt idx="632">
                  <c:v>13.653000000000002</c:v>
                </c:pt>
                <c:pt idx="633">
                  <c:v>13.657</c:v>
                </c:pt>
                <c:pt idx="634">
                  <c:v>13.661000000000001</c:v>
                </c:pt>
                <c:pt idx="635">
                  <c:v>13.664000000000001</c:v>
                </c:pt>
                <c:pt idx="636">
                  <c:v>13.675000000000002</c:v>
                </c:pt>
                <c:pt idx="637">
                  <c:v>13.678000000000001</c:v>
                </c:pt>
                <c:pt idx="638">
                  <c:v>13.688000000000001</c:v>
                </c:pt>
                <c:pt idx="639">
                  <c:v>13.688000000000001</c:v>
                </c:pt>
                <c:pt idx="640">
                  <c:v>13.703000000000001</c:v>
                </c:pt>
                <c:pt idx="641">
                  <c:v>13.702</c:v>
                </c:pt>
                <c:pt idx="642">
                  <c:v>13.705</c:v>
                </c:pt>
                <c:pt idx="643">
                  <c:v>13.710999999999999</c:v>
                </c:pt>
                <c:pt idx="644">
                  <c:v>13.719000000000001</c:v>
                </c:pt>
                <c:pt idx="645">
                  <c:v>13.719000000000001</c:v>
                </c:pt>
                <c:pt idx="646">
                  <c:v>13.727</c:v>
                </c:pt>
                <c:pt idx="647">
                  <c:v>13.73</c:v>
                </c:pt>
                <c:pt idx="648">
                  <c:v>13.733000000000001</c:v>
                </c:pt>
                <c:pt idx="649">
                  <c:v>13.736000000000001</c:v>
                </c:pt>
                <c:pt idx="650">
                  <c:v>13.739000000000001</c:v>
                </c:pt>
                <c:pt idx="651">
                  <c:v>13.742999999999999</c:v>
                </c:pt>
                <c:pt idx="652">
                  <c:v>13.747999999999999</c:v>
                </c:pt>
                <c:pt idx="653">
                  <c:v>13.753</c:v>
                </c:pt>
                <c:pt idx="654">
                  <c:v>13.755000000000004</c:v>
                </c:pt>
                <c:pt idx="655">
                  <c:v>13.761000000000001</c:v>
                </c:pt>
                <c:pt idx="656">
                  <c:v>13.766000000000002</c:v>
                </c:pt>
                <c:pt idx="657">
                  <c:v>13.771000000000001</c:v>
                </c:pt>
                <c:pt idx="658">
                  <c:v>13.776</c:v>
                </c:pt>
                <c:pt idx="659">
                  <c:v>13.773</c:v>
                </c:pt>
                <c:pt idx="660">
                  <c:v>13.787000000000001</c:v>
                </c:pt>
                <c:pt idx="661">
                  <c:v>13.780000000000001</c:v>
                </c:pt>
                <c:pt idx="662">
                  <c:v>13.789</c:v>
                </c:pt>
                <c:pt idx="663">
                  <c:v>13.791</c:v>
                </c:pt>
                <c:pt idx="664">
                  <c:v>13.793000000000001</c:v>
                </c:pt>
                <c:pt idx="665">
                  <c:v>13.797999999999998</c:v>
                </c:pt>
                <c:pt idx="666">
                  <c:v>13.80200000000001</c:v>
                </c:pt>
                <c:pt idx="667">
                  <c:v>13.80500000000001</c:v>
                </c:pt>
                <c:pt idx="668">
                  <c:v>13.813000000000002</c:v>
                </c:pt>
                <c:pt idx="669">
                  <c:v>13.826000000000002</c:v>
                </c:pt>
                <c:pt idx="670">
                  <c:v>13.828000000000001</c:v>
                </c:pt>
                <c:pt idx="671">
                  <c:v>13.835000000000004</c:v>
                </c:pt>
                <c:pt idx="672">
                  <c:v>13.838000000000001</c:v>
                </c:pt>
                <c:pt idx="673">
                  <c:v>13.856000000000014</c:v>
                </c:pt>
                <c:pt idx="674">
                  <c:v>13.864000000000004</c:v>
                </c:pt>
                <c:pt idx="675">
                  <c:v>13.868000000000002</c:v>
                </c:pt>
                <c:pt idx="676">
                  <c:v>13.879000000000012</c:v>
                </c:pt>
                <c:pt idx="677">
                  <c:v>13.880000000000004</c:v>
                </c:pt>
                <c:pt idx="678">
                  <c:v>13.888000000000002</c:v>
                </c:pt>
                <c:pt idx="679">
                  <c:v>13.894000000000002</c:v>
                </c:pt>
                <c:pt idx="680">
                  <c:v>13.89500000000001</c:v>
                </c:pt>
                <c:pt idx="681">
                  <c:v>13.903000000000002</c:v>
                </c:pt>
                <c:pt idx="682">
                  <c:v>13.908000000000001</c:v>
                </c:pt>
                <c:pt idx="683">
                  <c:v>13.915000000000004</c:v>
                </c:pt>
                <c:pt idx="684">
                  <c:v>13.918000000000001</c:v>
                </c:pt>
                <c:pt idx="685">
                  <c:v>13.922000000000002</c:v>
                </c:pt>
                <c:pt idx="686">
                  <c:v>13.926000000000002</c:v>
                </c:pt>
                <c:pt idx="687">
                  <c:v>13.932</c:v>
                </c:pt>
                <c:pt idx="688">
                  <c:v>13.935</c:v>
                </c:pt>
                <c:pt idx="689">
                  <c:v>13.937000000000001</c:v>
                </c:pt>
                <c:pt idx="690">
                  <c:v>13.942</c:v>
                </c:pt>
                <c:pt idx="691">
                  <c:v>13.95600000000001</c:v>
                </c:pt>
                <c:pt idx="692">
                  <c:v>13.954000000000002</c:v>
                </c:pt>
                <c:pt idx="693">
                  <c:v>13.96</c:v>
                </c:pt>
                <c:pt idx="694">
                  <c:v>13.963000000000006</c:v>
                </c:pt>
                <c:pt idx="695">
                  <c:v>13.972000000000012</c:v>
                </c:pt>
                <c:pt idx="696">
                  <c:v>13.973000000000004</c:v>
                </c:pt>
                <c:pt idx="697">
                  <c:v>13.983000000000002</c:v>
                </c:pt>
                <c:pt idx="698">
                  <c:v>13.994</c:v>
                </c:pt>
                <c:pt idx="699">
                  <c:v>13.994</c:v>
                </c:pt>
                <c:pt idx="700">
                  <c:v>14.002000000000002</c:v>
                </c:pt>
                <c:pt idx="701">
                  <c:v>14.008000000000001</c:v>
                </c:pt>
                <c:pt idx="702">
                  <c:v>14.013000000000002</c:v>
                </c:pt>
                <c:pt idx="703">
                  <c:v>14.011000000000001</c:v>
                </c:pt>
                <c:pt idx="704">
                  <c:v>14.016000000000002</c:v>
                </c:pt>
                <c:pt idx="705">
                  <c:v>14.024000000000001</c:v>
                </c:pt>
                <c:pt idx="706">
                  <c:v>14.021000000000001</c:v>
                </c:pt>
                <c:pt idx="707">
                  <c:v>14.030000000000001</c:v>
                </c:pt>
                <c:pt idx="708">
                  <c:v>14.031000000000001</c:v>
                </c:pt>
                <c:pt idx="709">
                  <c:v>14.035</c:v>
                </c:pt>
                <c:pt idx="710">
                  <c:v>14.033000000000001</c:v>
                </c:pt>
                <c:pt idx="711">
                  <c:v>14.042</c:v>
                </c:pt>
                <c:pt idx="712">
                  <c:v>14.042</c:v>
                </c:pt>
                <c:pt idx="713">
                  <c:v>14.05</c:v>
                </c:pt>
                <c:pt idx="714">
                  <c:v>14.054000000000002</c:v>
                </c:pt>
                <c:pt idx="715">
                  <c:v>14.060000000000002</c:v>
                </c:pt>
                <c:pt idx="716">
                  <c:v>14.060000000000002</c:v>
                </c:pt>
                <c:pt idx="717">
                  <c:v>14.067</c:v>
                </c:pt>
                <c:pt idx="718">
                  <c:v>14.078000000000001</c:v>
                </c:pt>
                <c:pt idx="719">
                  <c:v>14.086000000000002</c:v>
                </c:pt>
                <c:pt idx="720">
                  <c:v>14.084</c:v>
                </c:pt>
                <c:pt idx="721">
                  <c:v>14.09</c:v>
                </c:pt>
                <c:pt idx="722">
                  <c:v>14.095000000000002</c:v>
                </c:pt>
                <c:pt idx="723">
                  <c:v>14.100000000000001</c:v>
                </c:pt>
                <c:pt idx="724">
                  <c:v>14.103000000000002</c:v>
                </c:pt>
                <c:pt idx="725">
                  <c:v>14.105</c:v>
                </c:pt>
                <c:pt idx="726">
                  <c:v>14.113</c:v>
                </c:pt>
                <c:pt idx="727">
                  <c:v>14.115</c:v>
                </c:pt>
                <c:pt idx="728">
                  <c:v>14.119</c:v>
                </c:pt>
                <c:pt idx="729">
                  <c:v>14.123000000000001</c:v>
                </c:pt>
                <c:pt idx="730">
                  <c:v>14.129000000000001</c:v>
                </c:pt>
                <c:pt idx="731">
                  <c:v>14.132</c:v>
                </c:pt>
                <c:pt idx="732">
                  <c:v>14.136000000000001</c:v>
                </c:pt>
                <c:pt idx="733">
                  <c:v>14.143000000000001</c:v>
                </c:pt>
                <c:pt idx="734">
                  <c:v>14.146999999999998</c:v>
                </c:pt>
                <c:pt idx="735">
                  <c:v>14.143000000000001</c:v>
                </c:pt>
                <c:pt idx="736">
                  <c:v>14.157</c:v>
                </c:pt>
                <c:pt idx="737">
                  <c:v>14.16</c:v>
                </c:pt>
                <c:pt idx="738">
                  <c:v>14.162000000000004</c:v>
                </c:pt>
                <c:pt idx="739">
                  <c:v>14.163</c:v>
                </c:pt>
                <c:pt idx="740">
                  <c:v>14.167000000000002</c:v>
                </c:pt>
                <c:pt idx="741">
                  <c:v>14.171000000000001</c:v>
                </c:pt>
                <c:pt idx="742">
                  <c:v>14.171000000000001</c:v>
                </c:pt>
                <c:pt idx="743">
                  <c:v>14.175000000000002</c:v>
                </c:pt>
                <c:pt idx="744">
                  <c:v>14.183</c:v>
                </c:pt>
                <c:pt idx="745">
                  <c:v>14.184000000000001</c:v>
                </c:pt>
                <c:pt idx="746">
                  <c:v>14.190000000000001</c:v>
                </c:pt>
                <c:pt idx="747">
                  <c:v>14.196000000000002</c:v>
                </c:pt>
                <c:pt idx="748">
                  <c:v>14.196000000000002</c:v>
                </c:pt>
                <c:pt idx="749">
                  <c:v>14.205</c:v>
                </c:pt>
                <c:pt idx="750">
                  <c:v>14.207999999999998</c:v>
                </c:pt>
                <c:pt idx="751">
                  <c:v>14.21</c:v>
                </c:pt>
                <c:pt idx="752">
                  <c:v>14.212</c:v>
                </c:pt>
                <c:pt idx="753">
                  <c:v>14.219000000000001</c:v>
                </c:pt>
                <c:pt idx="754">
                  <c:v>14.226000000000001</c:v>
                </c:pt>
                <c:pt idx="755">
                  <c:v>14.225</c:v>
                </c:pt>
                <c:pt idx="756">
                  <c:v>14.233000000000001</c:v>
                </c:pt>
                <c:pt idx="757">
                  <c:v>14.233000000000001</c:v>
                </c:pt>
                <c:pt idx="758">
                  <c:v>14.239000000000001</c:v>
                </c:pt>
                <c:pt idx="759">
                  <c:v>14.245000000000001</c:v>
                </c:pt>
                <c:pt idx="760">
                  <c:v>14.248999999999999</c:v>
                </c:pt>
                <c:pt idx="761">
                  <c:v>14.254000000000001</c:v>
                </c:pt>
                <c:pt idx="762">
                  <c:v>14.257000000000001</c:v>
                </c:pt>
                <c:pt idx="763">
                  <c:v>14.261000000000001</c:v>
                </c:pt>
                <c:pt idx="764">
                  <c:v>14.266000000000002</c:v>
                </c:pt>
                <c:pt idx="765">
                  <c:v>14.269</c:v>
                </c:pt>
                <c:pt idx="766">
                  <c:v>14.274000000000001</c:v>
                </c:pt>
                <c:pt idx="767">
                  <c:v>14.275</c:v>
                </c:pt>
                <c:pt idx="768">
                  <c:v>14.284000000000001</c:v>
                </c:pt>
                <c:pt idx="769">
                  <c:v>14.288</c:v>
                </c:pt>
                <c:pt idx="770">
                  <c:v>14.289</c:v>
                </c:pt>
                <c:pt idx="771">
                  <c:v>14.287000000000001</c:v>
                </c:pt>
                <c:pt idx="772">
                  <c:v>14.291</c:v>
                </c:pt>
                <c:pt idx="773">
                  <c:v>14.298999999999999</c:v>
                </c:pt>
                <c:pt idx="774">
                  <c:v>14.301000000000002</c:v>
                </c:pt>
                <c:pt idx="775">
                  <c:v>14.308</c:v>
                </c:pt>
                <c:pt idx="776">
                  <c:v>14.314</c:v>
                </c:pt>
                <c:pt idx="777">
                  <c:v>14.317</c:v>
                </c:pt>
                <c:pt idx="778">
                  <c:v>14.319000000000004</c:v>
                </c:pt>
                <c:pt idx="779">
                  <c:v>14.322000000000006</c:v>
                </c:pt>
                <c:pt idx="780">
                  <c:v>14.329000000000002</c:v>
                </c:pt>
                <c:pt idx="781">
                  <c:v>14.334</c:v>
                </c:pt>
                <c:pt idx="782">
                  <c:v>14.333000000000002</c:v>
                </c:pt>
                <c:pt idx="783">
                  <c:v>14.341000000000001</c:v>
                </c:pt>
                <c:pt idx="784">
                  <c:v>14.345000000000002</c:v>
                </c:pt>
                <c:pt idx="785">
                  <c:v>14.348000000000001</c:v>
                </c:pt>
                <c:pt idx="786">
                  <c:v>14.349</c:v>
                </c:pt>
                <c:pt idx="787">
                  <c:v>14.353000000000012</c:v>
                </c:pt>
                <c:pt idx="788">
                  <c:v>14.364000000000004</c:v>
                </c:pt>
                <c:pt idx="789">
                  <c:v>14.36600000000001</c:v>
                </c:pt>
                <c:pt idx="790">
                  <c:v>14.36900000000001</c:v>
                </c:pt>
                <c:pt idx="791">
                  <c:v>14.36600000000001</c:v>
                </c:pt>
                <c:pt idx="792">
                  <c:v>14.376000000000012</c:v>
                </c:pt>
                <c:pt idx="793">
                  <c:v>14.379000000000012</c:v>
                </c:pt>
                <c:pt idx="794">
                  <c:v>14.381</c:v>
                </c:pt>
                <c:pt idx="795">
                  <c:v>14.389000000000006</c:v>
                </c:pt>
                <c:pt idx="796">
                  <c:v>14.389000000000006</c:v>
                </c:pt>
                <c:pt idx="797">
                  <c:v>14.39200000000001</c:v>
                </c:pt>
                <c:pt idx="798">
                  <c:v>14.398</c:v>
                </c:pt>
                <c:pt idx="799">
                  <c:v>14.404</c:v>
                </c:pt>
                <c:pt idx="800">
                  <c:v>14.406000000000002</c:v>
                </c:pt>
                <c:pt idx="801">
                  <c:v>14.417000000000002</c:v>
                </c:pt>
                <c:pt idx="802">
                  <c:v>14.421000000000001</c:v>
                </c:pt>
                <c:pt idx="803">
                  <c:v>14.428000000000001</c:v>
                </c:pt>
                <c:pt idx="804">
                  <c:v>14.425000000000002</c:v>
                </c:pt>
                <c:pt idx="805">
                  <c:v>14.434000000000001</c:v>
                </c:pt>
                <c:pt idx="806">
                  <c:v>14.436</c:v>
                </c:pt>
                <c:pt idx="807">
                  <c:v>14.435</c:v>
                </c:pt>
                <c:pt idx="808">
                  <c:v>14.443000000000001</c:v>
                </c:pt>
                <c:pt idx="809">
                  <c:v>14.449</c:v>
                </c:pt>
                <c:pt idx="810">
                  <c:v>14.454000000000002</c:v>
                </c:pt>
                <c:pt idx="811">
                  <c:v>14.453000000000012</c:v>
                </c:pt>
                <c:pt idx="812">
                  <c:v>14.46</c:v>
                </c:pt>
                <c:pt idx="813">
                  <c:v>14.461000000000002</c:v>
                </c:pt>
                <c:pt idx="814">
                  <c:v>14.471</c:v>
                </c:pt>
                <c:pt idx="815">
                  <c:v>14.472000000000012</c:v>
                </c:pt>
                <c:pt idx="816">
                  <c:v>14.477</c:v>
                </c:pt>
                <c:pt idx="817">
                  <c:v>14.483000000000002</c:v>
                </c:pt>
                <c:pt idx="818">
                  <c:v>14.48500000000001</c:v>
                </c:pt>
                <c:pt idx="819">
                  <c:v>14.48500000000001</c:v>
                </c:pt>
                <c:pt idx="820">
                  <c:v>14.489000000000004</c:v>
                </c:pt>
                <c:pt idx="821">
                  <c:v>14.492000000000004</c:v>
                </c:pt>
                <c:pt idx="822">
                  <c:v>14.497</c:v>
                </c:pt>
                <c:pt idx="823">
                  <c:v>14.504000000000001</c:v>
                </c:pt>
                <c:pt idx="824">
                  <c:v>14.506</c:v>
                </c:pt>
                <c:pt idx="825">
                  <c:v>14.511000000000001</c:v>
                </c:pt>
                <c:pt idx="826">
                  <c:v>14.515000000000002</c:v>
                </c:pt>
                <c:pt idx="827">
                  <c:v>14.519</c:v>
                </c:pt>
                <c:pt idx="828">
                  <c:v>14.522</c:v>
                </c:pt>
                <c:pt idx="829">
                  <c:v>14.526</c:v>
                </c:pt>
                <c:pt idx="830">
                  <c:v>14.529</c:v>
                </c:pt>
                <c:pt idx="831">
                  <c:v>14.529</c:v>
                </c:pt>
                <c:pt idx="832">
                  <c:v>14.532</c:v>
                </c:pt>
                <c:pt idx="833">
                  <c:v>14.535</c:v>
                </c:pt>
                <c:pt idx="834">
                  <c:v>14.54</c:v>
                </c:pt>
                <c:pt idx="835">
                  <c:v>14.551000000000002</c:v>
                </c:pt>
                <c:pt idx="836">
                  <c:v>14.55</c:v>
                </c:pt>
                <c:pt idx="837">
                  <c:v>14.546000000000001</c:v>
                </c:pt>
                <c:pt idx="838">
                  <c:v>14.554000000000002</c:v>
                </c:pt>
                <c:pt idx="839">
                  <c:v>14.559000000000006</c:v>
                </c:pt>
                <c:pt idx="840">
                  <c:v>14.562000000000006</c:v>
                </c:pt>
                <c:pt idx="841">
                  <c:v>14.576000000000002</c:v>
                </c:pt>
                <c:pt idx="842">
                  <c:v>14.567</c:v>
                </c:pt>
                <c:pt idx="843">
                  <c:v>14.578000000000001</c:v>
                </c:pt>
                <c:pt idx="844">
                  <c:v>14.569000000000004</c:v>
                </c:pt>
                <c:pt idx="845">
                  <c:v>14.576000000000002</c:v>
                </c:pt>
                <c:pt idx="846">
                  <c:v>14.577000000000002</c:v>
                </c:pt>
                <c:pt idx="847">
                  <c:v>14.580000000000002</c:v>
                </c:pt>
                <c:pt idx="848">
                  <c:v>14.592000000000002</c:v>
                </c:pt>
                <c:pt idx="849">
                  <c:v>14.586000000000002</c:v>
                </c:pt>
                <c:pt idx="850">
                  <c:v>14.596</c:v>
                </c:pt>
                <c:pt idx="851">
                  <c:v>14.594000000000001</c:v>
                </c:pt>
                <c:pt idx="852">
                  <c:v>14.596</c:v>
                </c:pt>
                <c:pt idx="853">
                  <c:v>14.601000000000001</c:v>
                </c:pt>
                <c:pt idx="854">
                  <c:v>14.607000000000001</c:v>
                </c:pt>
                <c:pt idx="855">
                  <c:v>14.611000000000001</c:v>
                </c:pt>
                <c:pt idx="856">
                  <c:v>14.61</c:v>
                </c:pt>
                <c:pt idx="857">
                  <c:v>14.617999999999999</c:v>
                </c:pt>
                <c:pt idx="858">
                  <c:v>14.619</c:v>
                </c:pt>
                <c:pt idx="859">
                  <c:v>14.623000000000001</c:v>
                </c:pt>
                <c:pt idx="860">
                  <c:v>14.627000000000001</c:v>
                </c:pt>
                <c:pt idx="861">
                  <c:v>14.634</c:v>
                </c:pt>
                <c:pt idx="862">
                  <c:v>14.638999999999999</c:v>
                </c:pt>
                <c:pt idx="863">
                  <c:v>14.646000000000001</c:v>
                </c:pt>
                <c:pt idx="864">
                  <c:v>14.649000000000001</c:v>
                </c:pt>
                <c:pt idx="865">
                  <c:v>14.662000000000004</c:v>
                </c:pt>
                <c:pt idx="866">
                  <c:v>14.670000000000002</c:v>
                </c:pt>
                <c:pt idx="867">
                  <c:v>14.672000000000002</c:v>
                </c:pt>
                <c:pt idx="868">
                  <c:v>14.674000000000001</c:v>
                </c:pt>
                <c:pt idx="869">
                  <c:v>14.686</c:v>
                </c:pt>
                <c:pt idx="870">
                  <c:v>14.681000000000001</c:v>
                </c:pt>
                <c:pt idx="871">
                  <c:v>14.688000000000001</c:v>
                </c:pt>
                <c:pt idx="872">
                  <c:v>14.689</c:v>
                </c:pt>
                <c:pt idx="873">
                  <c:v>14.693000000000001</c:v>
                </c:pt>
                <c:pt idx="874">
                  <c:v>14.698</c:v>
                </c:pt>
                <c:pt idx="875">
                  <c:v>14.707999999999998</c:v>
                </c:pt>
                <c:pt idx="876">
                  <c:v>14.716000000000001</c:v>
                </c:pt>
                <c:pt idx="877">
                  <c:v>14.718</c:v>
                </c:pt>
                <c:pt idx="878">
                  <c:v>14.719999999999999</c:v>
                </c:pt>
                <c:pt idx="879">
                  <c:v>14.725</c:v>
                </c:pt>
                <c:pt idx="880">
                  <c:v>14.728999999999999</c:v>
                </c:pt>
                <c:pt idx="881">
                  <c:v>14.73</c:v>
                </c:pt>
                <c:pt idx="882">
                  <c:v>14.733999999999998</c:v>
                </c:pt>
                <c:pt idx="883">
                  <c:v>14.739000000000001</c:v>
                </c:pt>
                <c:pt idx="884">
                  <c:v>14.747</c:v>
                </c:pt>
                <c:pt idx="885">
                  <c:v>14.751000000000001</c:v>
                </c:pt>
                <c:pt idx="886">
                  <c:v>14.751000000000001</c:v>
                </c:pt>
                <c:pt idx="887">
                  <c:v>14.753</c:v>
                </c:pt>
                <c:pt idx="888">
                  <c:v>14.756</c:v>
                </c:pt>
                <c:pt idx="889">
                  <c:v>14.761000000000001</c:v>
                </c:pt>
                <c:pt idx="890">
                  <c:v>14.762</c:v>
                </c:pt>
                <c:pt idx="891">
                  <c:v>14.77</c:v>
                </c:pt>
                <c:pt idx="892">
                  <c:v>14.771000000000001</c:v>
                </c:pt>
                <c:pt idx="893">
                  <c:v>14.775</c:v>
                </c:pt>
                <c:pt idx="894">
                  <c:v>14.779</c:v>
                </c:pt>
                <c:pt idx="895">
                  <c:v>14.786000000000001</c:v>
                </c:pt>
                <c:pt idx="896">
                  <c:v>14.781000000000001</c:v>
                </c:pt>
                <c:pt idx="897">
                  <c:v>14.79</c:v>
                </c:pt>
                <c:pt idx="898">
                  <c:v>14.789</c:v>
                </c:pt>
                <c:pt idx="899">
                  <c:v>14.793000000000001</c:v>
                </c:pt>
                <c:pt idx="900">
                  <c:v>14.795</c:v>
                </c:pt>
                <c:pt idx="901">
                  <c:v>14.804000000000002</c:v>
                </c:pt>
                <c:pt idx="902">
                  <c:v>14.798999999999999</c:v>
                </c:pt>
                <c:pt idx="903">
                  <c:v>14.803000000000004</c:v>
                </c:pt>
                <c:pt idx="904">
                  <c:v>14.801000000000002</c:v>
                </c:pt>
                <c:pt idx="905">
                  <c:v>14.808</c:v>
                </c:pt>
                <c:pt idx="906">
                  <c:v>14.803000000000004</c:v>
                </c:pt>
                <c:pt idx="907">
                  <c:v>14.806000000000004</c:v>
                </c:pt>
                <c:pt idx="908">
                  <c:v>14.814</c:v>
                </c:pt>
                <c:pt idx="909">
                  <c:v>14.815000000000012</c:v>
                </c:pt>
                <c:pt idx="910">
                  <c:v>14.815000000000012</c:v>
                </c:pt>
                <c:pt idx="911">
                  <c:v>14.825000000000006</c:v>
                </c:pt>
                <c:pt idx="912">
                  <c:v>14.824000000000002</c:v>
                </c:pt>
                <c:pt idx="913">
                  <c:v>14.821000000000002</c:v>
                </c:pt>
                <c:pt idx="914">
                  <c:v>14.825000000000006</c:v>
                </c:pt>
                <c:pt idx="915">
                  <c:v>14.825000000000006</c:v>
                </c:pt>
                <c:pt idx="916">
                  <c:v>14.830000000000002</c:v>
                </c:pt>
                <c:pt idx="917">
                  <c:v>14.829000000000002</c:v>
                </c:pt>
                <c:pt idx="918">
                  <c:v>14.834</c:v>
                </c:pt>
                <c:pt idx="919">
                  <c:v>14.834</c:v>
                </c:pt>
                <c:pt idx="920">
                  <c:v>14.839</c:v>
                </c:pt>
                <c:pt idx="921">
                  <c:v>14.84</c:v>
                </c:pt>
                <c:pt idx="922">
                  <c:v>14.846</c:v>
                </c:pt>
                <c:pt idx="923">
                  <c:v>14.85000000000001</c:v>
                </c:pt>
                <c:pt idx="924">
                  <c:v>14.848000000000001</c:v>
                </c:pt>
                <c:pt idx="925">
                  <c:v>14.853000000000012</c:v>
                </c:pt>
                <c:pt idx="926">
                  <c:v>14.86000000000001</c:v>
                </c:pt>
                <c:pt idx="927">
                  <c:v>14.865000000000011</c:v>
                </c:pt>
                <c:pt idx="928">
                  <c:v>14.859000000000011</c:v>
                </c:pt>
                <c:pt idx="929">
                  <c:v>14.86000000000001</c:v>
                </c:pt>
                <c:pt idx="930">
                  <c:v>14.870000000000006</c:v>
                </c:pt>
                <c:pt idx="931">
                  <c:v>14.86900000000001</c:v>
                </c:pt>
                <c:pt idx="932">
                  <c:v>14.871000000000002</c:v>
                </c:pt>
                <c:pt idx="933">
                  <c:v>14.871000000000002</c:v>
                </c:pt>
                <c:pt idx="934">
                  <c:v>14.875000000000011</c:v>
                </c:pt>
                <c:pt idx="935">
                  <c:v>14.881</c:v>
                </c:pt>
                <c:pt idx="936">
                  <c:v>14.878</c:v>
                </c:pt>
                <c:pt idx="937">
                  <c:v>14.88500000000001</c:v>
                </c:pt>
                <c:pt idx="938">
                  <c:v>14.89</c:v>
                </c:pt>
                <c:pt idx="939">
                  <c:v>14.89</c:v>
                </c:pt>
                <c:pt idx="940">
                  <c:v>14.89</c:v>
                </c:pt>
                <c:pt idx="941">
                  <c:v>14.89200000000001</c:v>
                </c:pt>
                <c:pt idx="942">
                  <c:v>14.896000000000004</c:v>
                </c:pt>
                <c:pt idx="943">
                  <c:v>14.896000000000004</c:v>
                </c:pt>
                <c:pt idx="944">
                  <c:v>14.902000000000006</c:v>
                </c:pt>
                <c:pt idx="945">
                  <c:v>14.904</c:v>
                </c:pt>
                <c:pt idx="946">
                  <c:v>14.901</c:v>
                </c:pt>
                <c:pt idx="947">
                  <c:v>14.906000000000002</c:v>
                </c:pt>
                <c:pt idx="948">
                  <c:v>14.91</c:v>
                </c:pt>
                <c:pt idx="949">
                  <c:v>14.91</c:v>
                </c:pt>
                <c:pt idx="950">
                  <c:v>14.916</c:v>
                </c:pt>
                <c:pt idx="951">
                  <c:v>14.912000000000004</c:v>
                </c:pt>
                <c:pt idx="952">
                  <c:v>14.919</c:v>
                </c:pt>
                <c:pt idx="953">
                  <c:v>14.921000000000001</c:v>
                </c:pt>
                <c:pt idx="954">
                  <c:v>14.923000000000002</c:v>
                </c:pt>
                <c:pt idx="955">
                  <c:v>14.929</c:v>
                </c:pt>
                <c:pt idx="956">
                  <c:v>14.928000000000001</c:v>
                </c:pt>
                <c:pt idx="957">
                  <c:v>14.933</c:v>
                </c:pt>
                <c:pt idx="958">
                  <c:v>14.938000000000001</c:v>
                </c:pt>
                <c:pt idx="959">
                  <c:v>14.935</c:v>
                </c:pt>
                <c:pt idx="960">
                  <c:v>14.943000000000001</c:v>
                </c:pt>
                <c:pt idx="961">
                  <c:v>14.948</c:v>
                </c:pt>
                <c:pt idx="962">
                  <c:v>14.948</c:v>
                </c:pt>
                <c:pt idx="963">
                  <c:v>14.954000000000002</c:v>
                </c:pt>
                <c:pt idx="964">
                  <c:v>14.957000000000004</c:v>
                </c:pt>
                <c:pt idx="965">
                  <c:v>14.96200000000001</c:v>
                </c:pt>
                <c:pt idx="966">
                  <c:v>14.972000000000012</c:v>
                </c:pt>
                <c:pt idx="967">
                  <c:v>14.968</c:v>
                </c:pt>
                <c:pt idx="968">
                  <c:v>14.972000000000012</c:v>
                </c:pt>
                <c:pt idx="969">
                  <c:v>14.968</c:v>
                </c:pt>
                <c:pt idx="970">
                  <c:v>14.979000000000006</c:v>
                </c:pt>
                <c:pt idx="971">
                  <c:v>14.983000000000002</c:v>
                </c:pt>
                <c:pt idx="972">
                  <c:v>14.989000000000004</c:v>
                </c:pt>
                <c:pt idx="973">
                  <c:v>14.988</c:v>
                </c:pt>
                <c:pt idx="974">
                  <c:v>14.991</c:v>
                </c:pt>
                <c:pt idx="975">
                  <c:v>14.998000000000001</c:v>
                </c:pt>
                <c:pt idx="976">
                  <c:v>14.999000000000002</c:v>
                </c:pt>
                <c:pt idx="977">
                  <c:v>15</c:v>
                </c:pt>
                <c:pt idx="978">
                  <c:v>15.006</c:v>
                </c:pt>
                <c:pt idx="979">
                  <c:v>15.013000000000002</c:v>
                </c:pt>
                <c:pt idx="980">
                  <c:v>15.007000000000001</c:v>
                </c:pt>
                <c:pt idx="981">
                  <c:v>15.015000000000002</c:v>
                </c:pt>
                <c:pt idx="982">
                  <c:v>15.025</c:v>
                </c:pt>
                <c:pt idx="983">
                  <c:v>15.019</c:v>
                </c:pt>
                <c:pt idx="984">
                  <c:v>15.026</c:v>
                </c:pt>
                <c:pt idx="985">
                  <c:v>15.026</c:v>
                </c:pt>
                <c:pt idx="986">
                  <c:v>15.032</c:v>
                </c:pt>
                <c:pt idx="987">
                  <c:v>15.035</c:v>
                </c:pt>
                <c:pt idx="988">
                  <c:v>15.038</c:v>
                </c:pt>
                <c:pt idx="989">
                  <c:v>15.036000000000001</c:v>
                </c:pt>
                <c:pt idx="990">
                  <c:v>15.045</c:v>
                </c:pt>
                <c:pt idx="991">
                  <c:v>15.043000000000001</c:v>
                </c:pt>
                <c:pt idx="992">
                  <c:v>15.046000000000001</c:v>
                </c:pt>
                <c:pt idx="993">
                  <c:v>15.047999999999998</c:v>
                </c:pt>
                <c:pt idx="994">
                  <c:v>15.047000000000001</c:v>
                </c:pt>
                <c:pt idx="995">
                  <c:v>15.05500000000001</c:v>
                </c:pt>
                <c:pt idx="996">
                  <c:v>15.054000000000002</c:v>
                </c:pt>
                <c:pt idx="997">
                  <c:v>15.056000000000004</c:v>
                </c:pt>
                <c:pt idx="998">
                  <c:v>15.068000000000001</c:v>
                </c:pt>
                <c:pt idx="999">
                  <c:v>15.067</c:v>
                </c:pt>
                <c:pt idx="1000">
                  <c:v>15.067</c:v>
                </c:pt>
                <c:pt idx="1001">
                  <c:v>15.069000000000004</c:v>
                </c:pt>
                <c:pt idx="1002">
                  <c:v>15.073</c:v>
                </c:pt>
                <c:pt idx="1003">
                  <c:v>15.076000000000002</c:v>
                </c:pt>
                <c:pt idx="1004">
                  <c:v>15.078000000000001</c:v>
                </c:pt>
                <c:pt idx="1005">
                  <c:v>15.080000000000002</c:v>
                </c:pt>
                <c:pt idx="1006">
                  <c:v>15.086000000000002</c:v>
                </c:pt>
                <c:pt idx="1007">
                  <c:v>15.085000000000004</c:v>
                </c:pt>
                <c:pt idx="1008">
                  <c:v>15.088000000000001</c:v>
                </c:pt>
                <c:pt idx="1009">
                  <c:v>15.097000000000001</c:v>
                </c:pt>
                <c:pt idx="1010">
                  <c:v>15.095000000000002</c:v>
                </c:pt>
                <c:pt idx="1011">
                  <c:v>15.101000000000001</c:v>
                </c:pt>
                <c:pt idx="1012">
                  <c:v>15.100000000000001</c:v>
                </c:pt>
                <c:pt idx="1013">
                  <c:v>15.103000000000002</c:v>
                </c:pt>
                <c:pt idx="1014">
                  <c:v>15.114000000000001</c:v>
                </c:pt>
                <c:pt idx="1015">
                  <c:v>15.104000000000001</c:v>
                </c:pt>
                <c:pt idx="1016">
                  <c:v>15.115</c:v>
                </c:pt>
                <c:pt idx="1017">
                  <c:v>15.115</c:v>
                </c:pt>
                <c:pt idx="1018">
                  <c:v>15.123000000000001</c:v>
                </c:pt>
                <c:pt idx="1019">
                  <c:v>15.120999999999999</c:v>
                </c:pt>
                <c:pt idx="1020">
                  <c:v>15.123000000000001</c:v>
                </c:pt>
                <c:pt idx="1021">
                  <c:v>15.129000000000001</c:v>
                </c:pt>
                <c:pt idx="1022">
                  <c:v>15.128</c:v>
                </c:pt>
                <c:pt idx="1023">
                  <c:v>15.137</c:v>
                </c:pt>
                <c:pt idx="1024">
                  <c:v>15.137</c:v>
                </c:pt>
                <c:pt idx="1025">
                  <c:v>15.137999999999998</c:v>
                </c:pt>
                <c:pt idx="1026">
                  <c:v>15.143000000000001</c:v>
                </c:pt>
                <c:pt idx="1027">
                  <c:v>15.152000000000006</c:v>
                </c:pt>
                <c:pt idx="1028">
                  <c:v>15.149000000000001</c:v>
                </c:pt>
                <c:pt idx="1029">
                  <c:v>15.145</c:v>
                </c:pt>
                <c:pt idx="1030">
                  <c:v>15.153000000000002</c:v>
                </c:pt>
                <c:pt idx="1031">
                  <c:v>15.16</c:v>
                </c:pt>
                <c:pt idx="1032">
                  <c:v>15.16</c:v>
                </c:pt>
                <c:pt idx="1033">
                  <c:v>15.164000000000001</c:v>
                </c:pt>
                <c:pt idx="1034">
                  <c:v>15.169</c:v>
                </c:pt>
                <c:pt idx="1035">
                  <c:v>15.171000000000001</c:v>
                </c:pt>
                <c:pt idx="1036">
                  <c:v>15.174000000000001</c:v>
                </c:pt>
                <c:pt idx="1037">
                  <c:v>15.173000000000002</c:v>
                </c:pt>
                <c:pt idx="1038">
                  <c:v>15.178000000000001</c:v>
                </c:pt>
                <c:pt idx="1039">
                  <c:v>15.184000000000001</c:v>
                </c:pt>
                <c:pt idx="1040">
                  <c:v>15.184000000000001</c:v>
                </c:pt>
                <c:pt idx="1041">
                  <c:v>15.185</c:v>
                </c:pt>
                <c:pt idx="1042">
                  <c:v>15.190000000000001</c:v>
                </c:pt>
                <c:pt idx="1043">
                  <c:v>15.195</c:v>
                </c:pt>
                <c:pt idx="1044">
                  <c:v>15.196000000000002</c:v>
                </c:pt>
                <c:pt idx="1045">
                  <c:v>15.204000000000001</c:v>
                </c:pt>
                <c:pt idx="1046">
                  <c:v>15.197000000000001</c:v>
                </c:pt>
                <c:pt idx="1047">
                  <c:v>15.203000000000001</c:v>
                </c:pt>
                <c:pt idx="1048">
                  <c:v>15.206</c:v>
                </c:pt>
                <c:pt idx="1049">
                  <c:v>15.205</c:v>
                </c:pt>
                <c:pt idx="1050">
                  <c:v>15.212</c:v>
                </c:pt>
                <c:pt idx="1051">
                  <c:v>15.216000000000001</c:v>
                </c:pt>
                <c:pt idx="1052">
                  <c:v>15.222000000000001</c:v>
                </c:pt>
                <c:pt idx="1053">
                  <c:v>15.216000000000001</c:v>
                </c:pt>
                <c:pt idx="1054">
                  <c:v>15.217000000000001</c:v>
                </c:pt>
                <c:pt idx="1055">
                  <c:v>15.224</c:v>
                </c:pt>
                <c:pt idx="1056">
                  <c:v>15.227999999999998</c:v>
                </c:pt>
                <c:pt idx="1057">
                  <c:v>15.224</c:v>
                </c:pt>
                <c:pt idx="1058">
                  <c:v>15.228999999999999</c:v>
                </c:pt>
                <c:pt idx="1059">
                  <c:v>15.234999999999999</c:v>
                </c:pt>
                <c:pt idx="1060">
                  <c:v>15.236000000000001</c:v>
                </c:pt>
                <c:pt idx="1061">
                  <c:v>15.236999999999998</c:v>
                </c:pt>
                <c:pt idx="1062">
                  <c:v>15.234999999999999</c:v>
                </c:pt>
                <c:pt idx="1063">
                  <c:v>15.242000000000001</c:v>
                </c:pt>
                <c:pt idx="1064">
                  <c:v>15.248999999999999</c:v>
                </c:pt>
                <c:pt idx="1065">
                  <c:v>15.247999999999999</c:v>
                </c:pt>
                <c:pt idx="1066">
                  <c:v>15.257000000000001</c:v>
                </c:pt>
                <c:pt idx="1067">
                  <c:v>15.255000000000004</c:v>
                </c:pt>
                <c:pt idx="1068">
                  <c:v>15.262</c:v>
                </c:pt>
                <c:pt idx="1069">
                  <c:v>15.257000000000001</c:v>
                </c:pt>
                <c:pt idx="1070">
                  <c:v>15.263000000000002</c:v>
                </c:pt>
                <c:pt idx="1071">
                  <c:v>15.274000000000001</c:v>
                </c:pt>
                <c:pt idx="1072">
                  <c:v>15.27</c:v>
                </c:pt>
                <c:pt idx="1073">
                  <c:v>15.271000000000001</c:v>
                </c:pt>
                <c:pt idx="1074">
                  <c:v>15.280000000000001</c:v>
                </c:pt>
                <c:pt idx="1075">
                  <c:v>15.277000000000001</c:v>
                </c:pt>
                <c:pt idx="1076">
                  <c:v>15.286000000000001</c:v>
                </c:pt>
                <c:pt idx="1077">
                  <c:v>15.284000000000001</c:v>
                </c:pt>
                <c:pt idx="1078">
                  <c:v>15.289</c:v>
                </c:pt>
                <c:pt idx="1079">
                  <c:v>15.293000000000001</c:v>
                </c:pt>
                <c:pt idx="1080">
                  <c:v>15.298999999999999</c:v>
                </c:pt>
                <c:pt idx="1081">
                  <c:v>15.298999999999999</c:v>
                </c:pt>
                <c:pt idx="1082">
                  <c:v>15.306000000000004</c:v>
                </c:pt>
                <c:pt idx="1083">
                  <c:v>15.301000000000002</c:v>
                </c:pt>
                <c:pt idx="1084">
                  <c:v>15.309000000000006</c:v>
                </c:pt>
                <c:pt idx="1085">
                  <c:v>15.310000000000002</c:v>
                </c:pt>
                <c:pt idx="1086">
                  <c:v>15.316000000000004</c:v>
                </c:pt>
                <c:pt idx="1087">
                  <c:v>15.318000000000001</c:v>
                </c:pt>
                <c:pt idx="1088">
                  <c:v>15.321000000000002</c:v>
                </c:pt>
                <c:pt idx="1089">
                  <c:v>15.324000000000002</c:v>
                </c:pt>
                <c:pt idx="1090">
                  <c:v>15.322000000000006</c:v>
                </c:pt>
                <c:pt idx="1091">
                  <c:v>15.322000000000006</c:v>
                </c:pt>
                <c:pt idx="1092">
                  <c:v>15.332000000000004</c:v>
                </c:pt>
                <c:pt idx="1093">
                  <c:v>15.336000000000002</c:v>
                </c:pt>
                <c:pt idx="1094">
                  <c:v>15.341000000000001</c:v>
                </c:pt>
                <c:pt idx="1095">
                  <c:v>15.345000000000002</c:v>
                </c:pt>
                <c:pt idx="1096">
                  <c:v>15.347000000000001</c:v>
                </c:pt>
                <c:pt idx="1097">
                  <c:v>15.353000000000012</c:v>
                </c:pt>
                <c:pt idx="1098">
                  <c:v>15.353000000000012</c:v>
                </c:pt>
                <c:pt idx="1099">
                  <c:v>15.357000000000006</c:v>
                </c:pt>
                <c:pt idx="1100">
                  <c:v>15.36000000000001</c:v>
                </c:pt>
                <c:pt idx="1101">
                  <c:v>15.365000000000011</c:v>
                </c:pt>
                <c:pt idx="1102">
                  <c:v>15.36600000000001</c:v>
                </c:pt>
                <c:pt idx="1103">
                  <c:v>15.371000000000002</c:v>
                </c:pt>
                <c:pt idx="1104">
                  <c:v>15.373000000000006</c:v>
                </c:pt>
                <c:pt idx="1105">
                  <c:v>15.381</c:v>
                </c:pt>
                <c:pt idx="1106">
                  <c:v>15.378</c:v>
                </c:pt>
                <c:pt idx="1107">
                  <c:v>15.38500000000001</c:v>
                </c:pt>
                <c:pt idx="1108">
                  <c:v>15.386000000000006</c:v>
                </c:pt>
                <c:pt idx="1109">
                  <c:v>15.384</c:v>
                </c:pt>
                <c:pt idx="1110">
                  <c:v>15.389000000000006</c:v>
                </c:pt>
                <c:pt idx="1111">
                  <c:v>15.388000000000002</c:v>
                </c:pt>
                <c:pt idx="1112">
                  <c:v>15.394000000000002</c:v>
                </c:pt>
                <c:pt idx="1113">
                  <c:v>15.393000000000002</c:v>
                </c:pt>
                <c:pt idx="1114">
                  <c:v>15.397000000000002</c:v>
                </c:pt>
                <c:pt idx="1115">
                  <c:v>15.39500000000001</c:v>
                </c:pt>
                <c:pt idx="1116">
                  <c:v>15.404</c:v>
                </c:pt>
                <c:pt idx="1117">
                  <c:v>15.416</c:v>
                </c:pt>
                <c:pt idx="1118">
                  <c:v>15.412000000000004</c:v>
                </c:pt>
                <c:pt idx="1119">
                  <c:v>15.417000000000002</c:v>
                </c:pt>
                <c:pt idx="1120">
                  <c:v>15.414000000000001</c:v>
                </c:pt>
                <c:pt idx="1121">
                  <c:v>15.420000000000002</c:v>
                </c:pt>
                <c:pt idx="1122">
                  <c:v>15.420000000000002</c:v>
                </c:pt>
                <c:pt idx="1123">
                  <c:v>15.424000000000001</c:v>
                </c:pt>
                <c:pt idx="1124">
                  <c:v>15.422000000000002</c:v>
                </c:pt>
                <c:pt idx="1125">
                  <c:v>15.429</c:v>
                </c:pt>
                <c:pt idx="1126">
                  <c:v>15.43</c:v>
                </c:pt>
                <c:pt idx="1127">
                  <c:v>15.431000000000001</c:v>
                </c:pt>
                <c:pt idx="1128">
                  <c:v>15.436</c:v>
                </c:pt>
                <c:pt idx="1129">
                  <c:v>15.434000000000001</c:v>
                </c:pt>
                <c:pt idx="1130">
                  <c:v>15.437000000000001</c:v>
                </c:pt>
                <c:pt idx="1131">
                  <c:v>15.445</c:v>
                </c:pt>
                <c:pt idx="1132">
                  <c:v>15.446000000000002</c:v>
                </c:pt>
                <c:pt idx="1133">
                  <c:v>15.448</c:v>
                </c:pt>
                <c:pt idx="1134">
                  <c:v>15.449</c:v>
                </c:pt>
                <c:pt idx="1135">
                  <c:v>15.453000000000012</c:v>
                </c:pt>
                <c:pt idx="1136">
                  <c:v>15.451000000000002</c:v>
                </c:pt>
                <c:pt idx="1137">
                  <c:v>15.45600000000001</c:v>
                </c:pt>
                <c:pt idx="1138">
                  <c:v>15.46</c:v>
                </c:pt>
                <c:pt idx="1139">
                  <c:v>15.463000000000006</c:v>
                </c:pt>
                <c:pt idx="1140">
                  <c:v>15.464000000000002</c:v>
                </c:pt>
                <c:pt idx="1141">
                  <c:v>15.469000000000012</c:v>
                </c:pt>
                <c:pt idx="1142">
                  <c:v>15.471</c:v>
                </c:pt>
                <c:pt idx="1143">
                  <c:v>15.476000000000004</c:v>
                </c:pt>
                <c:pt idx="1144">
                  <c:v>15.48</c:v>
                </c:pt>
                <c:pt idx="1145">
                  <c:v>15.484000000000002</c:v>
                </c:pt>
                <c:pt idx="1146">
                  <c:v>15.489000000000004</c:v>
                </c:pt>
                <c:pt idx="1147">
                  <c:v>15.486000000000002</c:v>
                </c:pt>
                <c:pt idx="1148">
                  <c:v>15.489000000000004</c:v>
                </c:pt>
                <c:pt idx="1149">
                  <c:v>15.494</c:v>
                </c:pt>
                <c:pt idx="1150">
                  <c:v>15.497</c:v>
                </c:pt>
                <c:pt idx="1151">
                  <c:v>15.495000000000006</c:v>
                </c:pt>
                <c:pt idx="1152">
                  <c:v>15.505000000000004</c:v>
                </c:pt>
                <c:pt idx="1153">
                  <c:v>15.507000000000001</c:v>
                </c:pt>
                <c:pt idx="1154">
                  <c:v>15.505000000000004</c:v>
                </c:pt>
                <c:pt idx="1155">
                  <c:v>15.509</c:v>
                </c:pt>
                <c:pt idx="1156">
                  <c:v>15.513000000000002</c:v>
                </c:pt>
                <c:pt idx="1157">
                  <c:v>15.514000000000001</c:v>
                </c:pt>
                <c:pt idx="1158">
                  <c:v>15.517000000000001</c:v>
                </c:pt>
                <c:pt idx="1159">
                  <c:v>15.527000000000001</c:v>
                </c:pt>
                <c:pt idx="1160">
                  <c:v>15.525</c:v>
                </c:pt>
                <c:pt idx="1161">
                  <c:v>15.530000000000001</c:v>
                </c:pt>
                <c:pt idx="1162">
                  <c:v>15.532</c:v>
                </c:pt>
                <c:pt idx="1163">
                  <c:v>15.533000000000001</c:v>
                </c:pt>
                <c:pt idx="1164">
                  <c:v>15.539</c:v>
                </c:pt>
                <c:pt idx="1165">
                  <c:v>15.541</c:v>
                </c:pt>
                <c:pt idx="1166">
                  <c:v>15.547000000000001</c:v>
                </c:pt>
                <c:pt idx="1167">
                  <c:v>15.544</c:v>
                </c:pt>
                <c:pt idx="1168">
                  <c:v>15.547000000000001</c:v>
                </c:pt>
                <c:pt idx="1169">
                  <c:v>15.551000000000002</c:v>
                </c:pt>
                <c:pt idx="1170">
                  <c:v>15.557000000000002</c:v>
                </c:pt>
                <c:pt idx="1171">
                  <c:v>15.557000000000002</c:v>
                </c:pt>
                <c:pt idx="1172">
                  <c:v>15.559000000000006</c:v>
                </c:pt>
                <c:pt idx="1173">
                  <c:v>15.565000000000012</c:v>
                </c:pt>
                <c:pt idx="1174">
                  <c:v>15.571000000000002</c:v>
                </c:pt>
                <c:pt idx="1175">
                  <c:v>15.575000000000006</c:v>
                </c:pt>
                <c:pt idx="1176">
                  <c:v>15.575000000000006</c:v>
                </c:pt>
                <c:pt idx="1177">
                  <c:v>15.575000000000006</c:v>
                </c:pt>
                <c:pt idx="1178">
                  <c:v>15.586000000000002</c:v>
                </c:pt>
                <c:pt idx="1179">
                  <c:v>15.585000000000004</c:v>
                </c:pt>
                <c:pt idx="1180">
                  <c:v>15.584</c:v>
                </c:pt>
                <c:pt idx="1181">
                  <c:v>15.59</c:v>
                </c:pt>
                <c:pt idx="1182">
                  <c:v>15.589</c:v>
                </c:pt>
                <c:pt idx="1183">
                  <c:v>15.591000000000001</c:v>
                </c:pt>
                <c:pt idx="1184">
                  <c:v>15.597000000000001</c:v>
                </c:pt>
                <c:pt idx="1185">
                  <c:v>15.600000000000001</c:v>
                </c:pt>
                <c:pt idx="1186">
                  <c:v>15.604000000000001</c:v>
                </c:pt>
                <c:pt idx="1187">
                  <c:v>15.613</c:v>
                </c:pt>
                <c:pt idx="1188">
                  <c:v>15.61</c:v>
                </c:pt>
                <c:pt idx="1189">
                  <c:v>15.615</c:v>
                </c:pt>
                <c:pt idx="1190">
                  <c:v>15.617999999999999</c:v>
                </c:pt>
                <c:pt idx="1191">
                  <c:v>15.620000000000001</c:v>
                </c:pt>
                <c:pt idx="1192">
                  <c:v>15.627000000000001</c:v>
                </c:pt>
                <c:pt idx="1193">
                  <c:v>15.628</c:v>
                </c:pt>
                <c:pt idx="1194">
                  <c:v>15.637</c:v>
                </c:pt>
                <c:pt idx="1195">
                  <c:v>15.636000000000001</c:v>
                </c:pt>
                <c:pt idx="1196">
                  <c:v>15.636000000000001</c:v>
                </c:pt>
                <c:pt idx="1197">
                  <c:v>15.637</c:v>
                </c:pt>
                <c:pt idx="1198">
                  <c:v>15.643000000000001</c:v>
                </c:pt>
                <c:pt idx="1199">
                  <c:v>15.646000000000001</c:v>
                </c:pt>
                <c:pt idx="1200">
                  <c:v>15.655000000000006</c:v>
                </c:pt>
                <c:pt idx="1201">
                  <c:v>15.655000000000006</c:v>
                </c:pt>
                <c:pt idx="1202">
                  <c:v>15.664000000000001</c:v>
                </c:pt>
                <c:pt idx="1203">
                  <c:v>15.665000000000004</c:v>
                </c:pt>
                <c:pt idx="1204">
                  <c:v>15.667000000000002</c:v>
                </c:pt>
                <c:pt idx="1205">
                  <c:v>15.671000000000001</c:v>
                </c:pt>
                <c:pt idx="1206">
                  <c:v>15.673000000000002</c:v>
                </c:pt>
                <c:pt idx="1207">
                  <c:v>15.683</c:v>
                </c:pt>
                <c:pt idx="1208">
                  <c:v>15.684000000000001</c:v>
                </c:pt>
                <c:pt idx="1209">
                  <c:v>15.686</c:v>
                </c:pt>
                <c:pt idx="1210">
                  <c:v>15.693000000000001</c:v>
                </c:pt>
                <c:pt idx="1211">
                  <c:v>15.693000000000001</c:v>
                </c:pt>
                <c:pt idx="1212">
                  <c:v>15.705</c:v>
                </c:pt>
                <c:pt idx="1213">
                  <c:v>15.710999999999999</c:v>
                </c:pt>
                <c:pt idx="1214">
                  <c:v>15.71</c:v>
                </c:pt>
                <c:pt idx="1215">
                  <c:v>15.713000000000001</c:v>
                </c:pt>
                <c:pt idx="1216">
                  <c:v>15.725</c:v>
                </c:pt>
                <c:pt idx="1217">
                  <c:v>15.726000000000001</c:v>
                </c:pt>
                <c:pt idx="1218">
                  <c:v>15.733999999999998</c:v>
                </c:pt>
                <c:pt idx="1219">
                  <c:v>15.752000000000002</c:v>
                </c:pt>
                <c:pt idx="1220">
                  <c:v>15.806000000000004</c:v>
                </c:pt>
                <c:pt idx="1221">
                  <c:v>15.897000000000002</c:v>
                </c:pt>
                <c:pt idx="1222">
                  <c:v>16.012</c:v>
                </c:pt>
                <c:pt idx="1223">
                  <c:v>16.145</c:v>
                </c:pt>
                <c:pt idx="1224">
                  <c:v>16.291</c:v>
                </c:pt>
                <c:pt idx="1225">
                  <c:v>16.44599999999997</c:v>
                </c:pt>
                <c:pt idx="1226">
                  <c:v>16.608000000000001</c:v>
                </c:pt>
                <c:pt idx="1227">
                  <c:v>16.773</c:v>
                </c:pt>
                <c:pt idx="1228">
                  <c:v>16.939999999999987</c:v>
                </c:pt>
                <c:pt idx="1229">
                  <c:v>17.110000000000021</c:v>
                </c:pt>
                <c:pt idx="1230">
                  <c:v>17.273</c:v>
                </c:pt>
                <c:pt idx="1231">
                  <c:v>17.439</c:v>
                </c:pt>
                <c:pt idx="1232">
                  <c:v>17.610000000000021</c:v>
                </c:pt>
                <c:pt idx="1233">
                  <c:v>17.773</c:v>
                </c:pt>
                <c:pt idx="1234">
                  <c:v>17.936</c:v>
                </c:pt>
                <c:pt idx="1235">
                  <c:v>18.091000000000001</c:v>
                </c:pt>
                <c:pt idx="1236">
                  <c:v>18.241</c:v>
                </c:pt>
                <c:pt idx="1237">
                  <c:v>18.393999999999988</c:v>
                </c:pt>
                <c:pt idx="1238">
                  <c:v>18.538999999999987</c:v>
                </c:pt>
                <c:pt idx="1239">
                  <c:v>18.684999999999999</c:v>
                </c:pt>
                <c:pt idx="1240">
                  <c:v>18.821999999999999</c:v>
                </c:pt>
                <c:pt idx="1241">
                  <c:v>18.962999999999973</c:v>
                </c:pt>
                <c:pt idx="1242">
                  <c:v>19.091999999999999</c:v>
                </c:pt>
                <c:pt idx="1243">
                  <c:v>19.225999999999978</c:v>
                </c:pt>
                <c:pt idx="1244">
                  <c:v>19.355999999999987</c:v>
                </c:pt>
                <c:pt idx="1245">
                  <c:v>19.47</c:v>
                </c:pt>
                <c:pt idx="1246">
                  <c:v>19.587</c:v>
                </c:pt>
                <c:pt idx="1247">
                  <c:v>19.702999999999989</c:v>
                </c:pt>
                <c:pt idx="1248">
                  <c:v>19.815000000000001</c:v>
                </c:pt>
                <c:pt idx="1249">
                  <c:v>19.917999999999999</c:v>
                </c:pt>
                <c:pt idx="1250">
                  <c:v>20.024000000000001</c:v>
                </c:pt>
                <c:pt idx="1251">
                  <c:v>20.126000000000001</c:v>
                </c:pt>
                <c:pt idx="1252">
                  <c:v>20.221</c:v>
                </c:pt>
                <c:pt idx="1253">
                  <c:v>20.318000000000001</c:v>
                </c:pt>
                <c:pt idx="1254">
                  <c:v>20.404999999999987</c:v>
                </c:pt>
                <c:pt idx="1255">
                  <c:v>20.487999999999989</c:v>
                </c:pt>
                <c:pt idx="1256">
                  <c:v>20.581</c:v>
                </c:pt>
                <c:pt idx="1257">
                  <c:v>20.655000000000001</c:v>
                </c:pt>
                <c:pt idx="1258">
                  <c:v>20.736999999999988</c:v>
                </c:pt>
                <c:pt idx="1259">
                  <c:v>20.805</c:v>
                </c:pt>
                <c:pt idx="1260">
                  <c:v>20.872</c:v>
                </c:pt>
                <c:pt idx="1261">
                  <c:v>20.933</c:v>
                </c:pt>
                <c:pt idx="1262">
                  <c:v>20.991999999999987</c:v>
                </c:pt>
                <c:pt idx="1263">
                  <c:v>21.056000000000001</c:v>
                </c:pt>
                <c:pt idx="1264">
                  <c:v>21.099999999999987</c:v>
                </c:pt>
                <c:pt idx="1265">
                  <c:v>21.145</c:v>
                </c:pt>
                <c:pt idx="1266">
                  <c:v>21.201000000000001</c:v>
                </c:pt>
                <c:pt idx="1267">
                  <c:v>21.244999999999987</c:v>
                </c:pt>
                <c:pt idx="1268">
                  <c:v>21.297999999999988</c:v>
                </c:pt>
                <c:pt idx="1269">
                  <c:v>21.338999999999999</c:v>
                </c:pt>
                <c:pt idx="1270">
                  <c:v>21.384999999999987</c:v>
                </c:pt>
                <c:pt idx="1271">
                  <c:v>21.423999999999989</c:v>
                </c:pt>
                <c:pt idx="1272">
                  <c:v>21.462999999999973</c:v>
                </c:pt>
                <c:pt idx="1273">
                  <c:v>21.503</c:v>
                </c:pt>
                <c:pt idx="1274">
                  <c:v>21.535</c:v>
                </c:pt>
                <c:pt idx="1275">
                  <c:v>21.573999999999987</c:v>
                </c:pt>
                <c:pt idx="1276">
                  <c:v>21.608000000000001</c:v>
                </c:pt>
                <c:pt idx="1277">
                  <c:v>21.643000000000001</c:v>
                </c:pt>
                <c:pt idx="1278">
                  <c:v>21.678000000000001</c:v>
                </c:pt>
                <c:pt idx="1279">
                  <c:v>21.715</c:v>
                </c:pt>
                <c:pt idx="1280">
                  <c:v>21.75</c:v>
                </c:pt>
                <c:pt idx="1281">
                  <c:v>21.781999999999989</c:v>
                </c:pt>
                <c:pt idx="1282">
                  <c:v>21.81000000000002</c:v>
                </c:pt>
                <c:pt idx="1283">
                  <c:v>21.830000000000005</c:v>
                </c:pt>
                <c:pt idx="1284">
                  <c:v>21.861999999999988</c:v>
                </c:pt>
                <c:pt idx="1285">
                  <c:v>21.887999999999987</c:v>
                </c:pt>
                <c:pt idx="1286">
                  <c:v>21.916</c:v>
                </c:pt>
                <c:pt idx="1287">
                  <c:v>21.940999999999974</c:v>
                </c:pt>
                <c:pt idx="1288">
                  <c:v>21.98399999999997</c:v>
                </c:pt>
                <c:pt idx="1289">
                  <c:v>22.003</c:v>
                </c:pt>
                <c:pt idx="1290">
                  <c:v>22.023</c:v>
                </c:pt>
                <c:pt idx="1291">
                  <c:v>22.047000000000001</c:v>
                </c:pt>
                <c:pt idx="1292">
                  <c:v>22.068999999999978</c:v>
                </c:pt>
                <c:pt idx="1293">
                  <c:v>22.094000000000001</c:v>
                </c:pt>
                <c:pt idx="1294">
                  <c:v>22.12</c:v>
                </c:pt>
                <c:pt idx="1295">
                  <c:v>22.143000000000001</c:v>
                </c:pt>
                <c:pt idx="1296">
                  <c:v>22.167999999999999</c:v>
                </c:pt>
                <c:pt idx="1297">
                  <c:v>22.196999999999999</c:v>
                </c:pt>
                <c:pt idx="1298">
                  <c:v>22.218</c:v>
                </c:pt>
                <c:pt idx="1299">
                  <c:v>22.241</c:v>
                </c:pt>
                <c:pt idx="1300">
                  <c:v>22.26899999999997</c:v>
                </c:pt>
                <c:pt idx="1301">
                  <c:v>22.291999999999987</c:v>
                </c:pt>
                <c:pt idx="1302">
                  <c:v>22.317000000000021</c:v>
                </c:pt>
                <c:pt idx="1303">
                  <c:v>22.341000000000001</c:v>
                </c:pt>
                <c:pt idx="1304">
                  <c:v>22.36</c:v>
                </c:pt>
                <c:pt idx="1305">
                  <c:v>22.387</c:v>
                </c:pt>
                <c:pt idx="1306">
                  <c:v>22.41</c:v>
                </c:pt>
                <c:pt idx="1307">
                  <c:v>22.433</c:v>
                </c:pt>
                <c:pt idx="1308">
                  <c:v>22.457000000000001</c:v>
                </c:pt>
                <c:pt idx="1309">
                  <c:v>22.481999999999989</c:v>
                </c:pt>
                <c:pt idx="1310">
                  <c:v>22.501000000000001</c:v>
                </c:pt>
                <c:pt idx="1311">
                  <c:v>22.53</c:v>
                </c:pt>
                <c:pt idx="1312">
                  <c:v>22.555</c:v>
                </c:pt>
                <c:pt idx="1313">
                  <c:v>22.579000000000001</c:v>
                </c:pt>
                <c:pt idx="1314">
                  <c:v>22.602</c:v>
                </c:pt>
                <c:pt idx="1315">
                  <c:v>22.63000000000002</c:v>
                </c:pt>
                <c:pt idx="1316">
                  <c:v>22.655999999999999</c:v>
                </c:pt>
                <c:pt idx="1317">
                  <c:v>22.692</c:v>
                </c:pt>
                <c:pt idx="1318">
                  <c:v>22.716999999999999</c:v>
                </c:pt>
                <c:pt idx="1319">
                  <c:v>22.742999999999974</c:v>
                </c:pt>
                <c:pt idx="1320">
                  <c:v>22.771000000000001</c:v>
                </c:pt>
                <c:pt idx="1321">
                  <c:v>22.797000000000001</c:v>
                </c:pt>
                <c:pt idx="1322">
                  <c:v>22.830000000000005</c:v>
                </c:pt>
                <c:pt idx="1323">
                  <c:v>22.864000000000001</c:v>
                </c:pt>
                <c:pt idx="1324">
                  <c:v>22.893999999999988</c:v>
                </c:pt>
                <c:pt idx="1325">
                  <c:v>22.919</c:v>
                </c:pt>
                <c:pt idx="1326">
                  <c:v>22.946999999999989</c:v>
                </c:pt>
                <c:pt idx="1327">
                  <c:v>22.977</c:v>
                </c:pt>
                <c:pt idx="1328">
                  <c:v>23.010999999999999</c:v>
                </c:pt>
                <c:pt idx="1329">
                  <c:v>23.044</c:v>
                </c:pt>
                <c:pt idx="1330">
                  <c:v>23.073999999999987</c:v>
                </c:pt>
                <c:pt idx="1331">
                  <c:v>23.105999999999987</c:v>
                </c:pt>
                <c:pt idx="1332">
                  <c:v>23.134999999999998</c:v>
                </c:pt>
                <c:pt idx="1333">
                  <c:v>23.169999999999987</c:v>
                </c:pt>
                <c:pt idx="1334">
                  <c:v>23.196999999999999</c:v>
                </c:pt>
                <c:pt idx="1335">
                  <c:v>23.227999999999987</c:v>
                </c:pt>
                <c:pt idx="1336">
                  <c:v>23.259</c:v>
                </c:pt>
                <c:pt idx="1337">
                  <c:v>23.294</c:v>
                </c:pt>
                <c:pt idx="1338">
                  <c:v>23.324999999999999</c:v>
                </c:pt>
                <c:pt idx="1339">
                  <c:v>23.356999999999999</c:v>
                </c:pt>
                <c:pt idx="1340">
                  <c:v>23.388999999999989</c:v>
                </c:pt>
                <c:pt idx="1341">
                  <c:v>23.427999999999987</c:v>
                </c:pt>
                <c:pt idx="1342">
                  <c:v>23.457999999999988</c:v>
                </c:pt>
                <c:pt idx="1343">
                  <c:v>23.497</c:v>
                </c:pt>
                <c:pt idx="1344">
                  <c:v>23.523</c:v>
                </c:pt>
                <c:pt idx="1345">
                  <c:v>23.562999999999974</c:v>
                </c:pt>
                <c:pt idx="1346">
                  <c:v>23.599999999999987</c:v>
                </c:pt>
                <c:pt idx="1347">
                  <c:v>23.637000000000022</c:v>
                </c:pt>
                <c:pt idx="1348">
                  <c:v>23.675000000000001</c:v>
                </c:pt>
                <c:pt idx="1349">
                  <c:v>23.707000000000001</c:v>
                </c:pt>
                <c:pt idx="1350">
                  <c:v>23.75</c:v>
                </c:pt>
                <c:pt idx="1351">
                  <c:v>23.787999999999986</c:v>
                </c:pt>
                <c:pt idx="1352">
                  <c:v>23.826999999999988</c:v>
                </c:pt>
                <c:pt idx="1353">
                  <c:v>23.864999999999988</c:v>
                </c:pt>
                <c:pt idx="1354">
                  <c:v>23.904999999999987</c:v>
                </c:pt>
                <c:pt idx="1355">
                  <c:v>23.951000000000001</c:v>
                </c:pt>
                <c:pt idx="1356">
                  <c:v>23.991999999999987</c:v>
                </c:pt>
                <c:pt idx="1357">
                  <c:v>24.042999999999989</c:v>
                </c:pt>
                <c:pt idx="1358">
                  <c:v>24.079000000000001</c:v>
                </c:pt>
                <c:pt idx="1359">
                  <c:v>24.126000000000001</c:v>
                </c:pt>
                <c:pt idx="1360">
                  <c:v>24.169</c:v>
                </c:pt>
                <c:pt idx="1361">
                  <c:v>24.216999999999999</c:v>
                </c:pt>
                <c:pt idx="1362">
                  <c:v>24.256999999999987</c:v>
                </c:pt>
                <c:pt idx="1363">
                  <c:v>24.305</c:v>
                </c:pt>
                <c:pt idx="1364">
                  <c:v>24.349</c:v>
                </c:pt>
                <c:pt idx="1365">
                  <c:v>24.396000000000001</c:v>
                </c:pt>
                <c:pt idx="1366">
                  <c:v>24.442999999999973</c:v>
                </c:pt>
                <c:pt idx="1367">
                  <c:v>24.49</c:v>
                </c:pt>
                <c:pt idx="1368">
                  <c:v>24.536000000000001</c:v>
                </c:pt>
                <c:pt idx="1369">
                  <c:v>24.576000000000001</c:v>
                </c:pt>
                <c:pt idx="1370">
                  <c:v>24.635999999999999</c:v>
                </c:pt>
                <c:pt idx="1371">
                  <c:v>24.673999999999999</c:v>
                </c:pt>
                <c:pt idx="1372">
                  <c:v>24.725999999999978</c:v>
                </c:pt>
                <c:pt idx="1373">
                  <c:v>24.777000000000001</c:v>
                </c:pt>
                <c:pt idx="1374">
                  <c:v>24.823</c:v>
                </c:pt>
                <c:pt idx="1375">
                  <c:v>24.876000000000001</c:v>
                </c:pt>
                <c:pt idx="1376">
                  <c:v>24.927</c:v>
                </c:pt>
                <c:pt idx="1377">
                  <c:v>24.971</c:v>
                </c:pt>
                <c:pt idx="1378">
                  <c:v>25.024999999999999</c:v>
                </c:pt>
                <c:pt idx="1379">
                  <c:v>25.073999999999987</c:v>
                </c:pt>
                <c:pt idx="1380">
                  <c:v>25.126999999999999</c:v>
                </c:pt>
                <c:pt idx="1381">
                  <c:v>25.177000000000021</c:v>
                </c:pt>
                <c:pt idx="1382">
                  <c:v>25.227</c:v>
                </c:pt>
                <c:pt idx="1383">
                  <c:v>25.276</c:v>
                </c:pt>
                <c:pt idx="1384">
                  <c:v>25.331000000000021</c:v>
                </c:pt>
                <c:pt idx="1385">
                  <c:v>25.376999999999999</c:v>
                </c:pt>
                <c:pt idx="1386">
                  <c:v>25.427999999999987</c:v>
                </c:pt>
                <c:pt idx="1387">
                  <c:v>25.474999999999987</c:v>
                </c:pt>
                <c:pt idx="1388">
                  <c:v>25.524999999999999</c:v>
                </c:pt>
                <c:pt idx="1389">
                  <c:v>25.584999999999987</c:v>
                </c:pt>
                <c:pt idx="1390">
                  <c:v>25.620999999999999</c:v>
                </c:pt>
                <c:pt idx="1391">
                  <c:v>25.669</c:v>
                </c:pt>
                <c:pt idx="1392">
                  <c:v>25.712</c:v>
                </c:pt>
                <c:pt idx="1393">
                  <c:v>25.751000000000001</c:v>
                </c:pt>
                <c:pt idx="1394">
                  <c:v>25.795999999999989</c:v>
                </c:pt>
                <c:pt idx="1395">
                  <c:v>25.832000000000001</c:v>
                </c:pt>
                <c:pt idx="1396">
                  <c:v>25.864999999999988</c:v>
                </c:pt>
                <c:pt idx="1397">
                  <c:v>25.907</c:v>
                </c:pt>
                <c:pt idx="1398">
                  <c:v>25.94899999999997</c:v>
                </c:pt>
                <c:pt idx="1399">
                  <c:v>25.99</c:v>
                </c:pt>
                <c:pt idx="1400">
                  <c:v>26.032</c:v>
                </c:pt>
                <c:pt idx="1401">
                  <c:v>26.076000000000001</c:v>
                </c:pt>
                <c:pt idx="1402">
                  <c:v>26.126999999999999</c:v>
                </c:pt>
                <c:pt idx="1403">
                  <c:v>26.172999999999988</c:v>
                </c:pt>
                <c:pt idx="1404">
                  <c:v>26.222999999999974</c:v>
                </c:pt>
                <c:pt idx="1405">
                  <c:v>26.267999999999986</c:v>
                </c:pt>
                <c:pt idx="1406">
                  <c:v>26.318999999999999</c:v>
                </c:pt>
                <c:pt idx="1407">
                  <c:v>26.373000000000001</c:v>
                </c:pt>
                <c:pt idx="1408">
                  <c:v>26.423999999999989</c:v>
                </c:pt>
                <c:pt idx="1409">
                  <c:v>26.478999999999989</c:v>
                </c:pt>
                <c:pt idx="1410">
                  <c:v>26.532</c:v>
                </c:pt>
                <c:pt idx="1411">
                  <c:v>26.584999999999987</c:v>
                </c:pt>
                <c:pt idx="1412">
                  <c:v>26.637999999999998</c:v>
                </c:pt>
                <c:pt idx="1413">
                  <c:v>26.692</c:v>
                </c:pt>
                <c:pt idx="1414">
                  <c:v>26.753</c:v>
                </c:pt>
                <c:pt idx="1415">
                  <c:v>26.805</c:v>
                </c:pt>
                <c:pt idx="1416">
                  <c:v>26.855999999999987</c:v>
                </c:pt>
                <c:pt idx="1417">
                  <c:v>26.916</c:v>
                </c:pt>
                <c:pt idx="1418">
                  <c:v>26.962999999999973</c:v>
                </c:pt>
                <c:pt idx="1419">
                  <c:v>27.015000000000001</c:v>
                </c:pt>
                <c:pt idx="1420">
                  <c:v>27.067</c:v>
                </c:pt>
                <c:pt idx="1421">
                  <c:v>27.113000000000021</c:v>
                </c:pt>
                <c:pt idx="1422">
                  <c:v>27.166</c:v>
                </c:pt>
                <c:pt idx="1423">
                  <c:v>27.213999999999999</c:v>
                </c:pt>
                <c:pt idx="1424">
                  <c:v>27.261999999999986</c:v>
                </c:pt>
                <c:pt idx="1425">
                  <c:v>27.308</c:v>
                </c:pt>
                <c:pt idx="1426">
                  <c:v>27.344999999999999</c:v>
                </c:pt>
                <c:pt idx="1427">
                  <c:v>27.39</c:v>
                </c:pt>
                <c:pt idx="1428">
                  <c:v>27.433</c:v>
                </c:pt>
                <c:pt idx="1429">
                  <c:v>27.464999999999989</c:v>
                </c:pt>
                <c:pt idx="1430">
                  <c:v>27.506</c:v>
                </c:pt>
                <c:pt idx="1431">
                  <c:v>27.548999999999989</c:v>
                </c:pt>
                <c:pt idx="1432">
                  <c:v>27.591999999999999</c:v>
                </c:pt>
                <c:pt idx="1433">
                  <c:v>27.63000000000002</c:v>
                </c:pt>
                <c:pt idx="1434">
                  <c:v>27.675000000000001</c:v>
                </c:pt>
                <c:pt idx="1435">
                  <c:v>27.710999999999999</c:v>
                </c:pt>
                <c:pt idx="1436">
                  <c:v>27.756999999999987</c:v>
                </c:pt>
                <c:pt idx="1437">
                  <c:v>27.802</c:v>
                </c:pt>
                <c:pt idx="1438">
                  <c:v>27.838999999999999</c:v>
                </c:pt>
                <c:pt idx="1439">
                  <c:v>27.881</c:v>
                </c:pt>
                <c:pt idx="1440">
                  <c:v>27.931000000000001</c:v>
                </c:pt>
                <c:pt idx="1441">
                  <c:v>27.978999999999989</c:v>
                </c:pt>
                <c:pt idx="1442">
                  <c:v>28.012999999999987</c:v>
                </c:pt>
                <c:pt idx="1443">
                  <c:v>28.056000000000001</c:v>
                </c:pt>
                <c:pt idx="1444">
                  <c:v>28.100999999999999</c:v>
                </c:pt>
                <c:pt idx="1445">
                  <c:v>28.140999999999988</c:v>
                </c:pt>
                <c:pt idx="1446">
                  <c:v>28.181000000000001</c:v>
                </c:pt>
                <c:pt idx="1447">
                  <c:v>28.224999999999987</c:v>
                </c:pt>
                <c:pt idx="1448">
                  <c:v>28.26899999999997</c:v>
                </c:pt>
                <c:pt idx="1449">
                  <c:v>28.302</c:v>
                </c:pt>
                <c:pt idx="1450">
                  <c:v>28.341999999999999</c:v>
                </c:pt>
                <c:pt idx="1451">
                  <c:v>28.385999999999989</c:v>
                </c:pt>
                <c:pt idx="1452">
                  <c:v>28.427999999999987</c:v>
                </c:pt>
                <c:pt idx="1453">
                  <c:v>28.467999999999989</c:v>
                </c:pt>
                <c:pt idx="1454">
                  <c:v>28.515999999999988</c:v>
                </c:pt>
                <c:pt idx="1455">
                  <c:v>28.561</c:v>
                </c:pt>
                <c:pt idx="1456">
                  <c:v>28.605</c:v>
                </c:pt>
                <c:pt idx="1457">
                  <c:v>28.65000000000002</c:v>
                </c:pt>
                <c:pt idx="1458">
                  <c:v>28.687999999999999</c:v>
                </c:pt>
                <c:pt idx="1459">
                  <c:v>28.74</c:v>
                </c:pt>
                <c:pt idx="1460">
                  <c:v>28.780999999999974</c:v>
                </c:pt>
                <c:pt idx="1461">
                  <c:v>28.826999999999988</c:v>
                </c:pt>
                <c:pt idx="1462">
                  <c:v>28.861000000000001</c:v>
                </c:pt>
                <c:pt idx="1463">
                  <c:v>28.9</c:v>
                </c:pt>
                <c:pt idx="1464">
                  <c:v>28.934999999999999</c:v>
                </c:pt>
                <c:pt idx="1465">
                  <c:v>28.964999999999989</c:v>
                </c:pt>
                <c:pt idx="1466">
                  <c:v>28.994</c:v>
                </c:pt>
                <c:pt idx="1467">
                  <c:v>29.027999999999999</c:v>
                </c:pt>
                <c:pt idx="1468">
                  <c:v>29.059000000000001</c:v>
                </c:pt>
                <c:pt idx="1469">
                  <c:v>29.081</c:v>
                </c:pt>
                <c:pt idx="1470">
                  <c:v>29.105</c:v>
                </c:pt>
                <c:pt idx="1471">
                  <c:v>29.14</c:v>
                </c:pt>
                <c:pt idx="1472">
                  <c:v>29.155999999999999</c:v>
                </c:pt>
                <c:pt idx="1473">
                  <c:v>29.183</c:v>
                </c:pt>
                <c:pt idx="1474">
                  <c:v>29.198</c:v>
                </c:pt>
                <c:pt idx="1475">
                  <c:v>29.218</c:v>
                </c:pt>
                <c:pt idx="1476">
                  <c:v>29.239000000000001</c:v>
                </c:pt>
                <c:pt idx="1477">
                  <c:v>29.251000000000001</c:v>
                </c:pt>
                <c:pt idx="1478">
                  <c:v>29.271999999999988</c:v>
                </c:pt>
                <c:pt idx="1479">
                  <c:v>29.287999999999986</c:v>
                </c:pt>
                <c:pt idx="1480">
                  <c:v>29.300999999999988</c:v>
                </c:pt>
                <c:pt idx="1481">
                  <c:v>29.314000000000021</c:v>
                </c:pt>
                <c:pt idx="1482">
                  <c:v>29.331000000000021</c:v>
                </c:pt>
                <c:pt idx="1483">
                  <c:v>29.343999999999987</c:v>
                </c:pt>
                <c:pt idx="1484">
                  <c:v>29.354000000000024</c:v>
                </c:pt>
                <c:pt idx="1485">
                  <c:v>29.358999999999988</c:v>
                </c:pt>
                <c:pt idx="1486">
                  <c:v>29.367999999999999</c:v>
                </c:pt>
                <c:pt idx="1487">
                  <c:v>29.367000000000001</c:v>
                </c:pt>
                <c:pt idx="1488">
                  <c:v>29.373000000000001</c:v>
                </c:pt>
                <c:pt idx="1489">
                  <c:v>29.376999999999999</c:v>
                </c:pt>
                <c:pt idx="1490">
                  <c:v>29.38</c:v>
                </c:pt>
                <c:pt idx="1491">
                  <c:v>29.379000000000001</c:v>
                </c:pt>
                <c:pt idx="1492">
                  <c:v>29.377999999999997</c:v>
                </c:pt>
                <c:pt idx="1493">
                  <c:v>29.388000000000002</c:v>
                </c:pt>
                <c:pt idx="1494">
                  <c:v>29.388000000000002</c:v>
                </c:pt>
                <c:pt idx="1495">
                  <c:v>29.395999999999987</c:v>
                </c:pt>
                <c:pt idx="1496">
                  <c:v>29.41</c:v>
                </c:pt>
                <c:pt idx="1497">
                  <c:v>29.397000000000023</c:v>
                </c:pt>
                <c:pt idx="1498">
                  <c:v>29.404</c:v>
                </c:pt>
                <c:pt idx="1499">
                  <c:v>29.41</c:v>
                </c:pt>
                <c:pt idx="1500">
                  <c:v>29.410999999999987</c:v>
                </c:pt>
                <c:pt idx="1501">
                  <c:v>29.42599999999997</c:v>
                </c:pt>
                <c:pt idx="1502">
                  <c:v>29.437999999999999</c:v>
                </c:pt>
                <c:pt idx="1503">
                  <c:v>29.438999999999989</c:v>
                </c:pt>
                <c:pt idx="1504">
                  <c:v>29.438999999999989</c:v>
                </c:pt>
                <c:pt idx="1505">
                  <c:v>29.449000000000002</c:v>
                </c:pt>
                <c:pt idx="1506">
                  <c:v>29.452999999999989</c:v>
                </c:pt>
                <c:pt idx="1507">
                  <c:v>29.455000000000002</c:v>
                </c:pt>
                <c:pt idx="1508">
                  <c:v>29.458000000000002</c:v>
                </c:pt>
                <c:pt idx="1509">
                  <c:v>29.459</c:v>
                </c:pt>
                <c:pt idx="1510">
                  <c:v>29.459</c:v>
                </c:pt>
                <c:pt idx="1511">
                  <c:v>29.471</c:v>
                </c:pt>
                <c:pt idx="1512">
                  <c:v>29.473000000000003</c:v>
                </c:pt>
                <c:pt idx="1513">
                  <c:v>29.470000000000002</c:v>
                </c:pt>
                <c:pt idx="1514">
                  <c:v>29.476000000000003</c:v>
                </c:pt>
                <c:pt idx="1515">
                  <c:v>29.477</c:v>
                </c:pt>
                <c:pt idx="1516">
                  <c:v>29.477999999999987</c:v>
                </c:pt>
                <c:pt idx="1517">
                  <c:v>29.48399999999997</c:v>
                </c:pt>
                <c:pt idx="1518">
                  <c:v>29.48399999999997</c:v>
                </c:pt>
                <c:pt idx="1519">
                  <c:v>29.490999999999989</c:v>
                </c:pt>
                <c:pt idx="1520">
                  <c:v>29.492999999999974</c:v>
                </c:pt>
                <c:pt idx="1521">
                  <c:v>29.493999999999989</c:v>
                </c:pt>
                <c:pt idx="1522">
                  <c:v>29.504000000000001</c:v>
                </c:pt>
                <c:pt idx="1523">
                  <c:v>29.501999999999999</c:v>
                </c:pt>
                <c:pt idx="1524">
                  <c:v>29.507999999999999</c:v>
                </c:pt>
                <c:pt idx="1525">
                  <c:v>29.504999999999999</c:v>
                </c:pt>
                <c:pt idx="1526">
                  <c:v>29.508999999999986</c:v>
                </c:pt>
                <c:pt idx="1527">
                  <c:v>29.52</c:v>
                </c:pt>
                <c:pt idx="1528">
                  <c:v>29.511999999999997</c:v>
                </c:pt>
                <c:pt idx="1529">
                  <c:v>29.520999999999987</c:v>
                </c:pt>
                <c:pt idx="1530">
                  <c:v>29.519000000000005</c:v>
                </c:pt>
                <c:pt idx="1531">
                  <c:v>29.522000000000002</c:v>
                </c:pt>
                <c:pt idx="1532">
                  <c:v>29.513999999999999</c:v>
                </c:pt>
                <c:pt idx="1533">
                  <c:v>29.510999999999999</c:v>
                </c:pt>
                <c:pt idx="1534">
                  <c:v>29.51</c:v>
                </c:pt>
                <c:pt idx="1535">
                  <c:v>29.507999999999999</c:v>
                </c:pt>
                <c:pt idx="1536">
                  <c:v>29.501000000000001</c:v>
                </c:pt>
                <c:pt idx="1537">
                  <c:v>29.491999999999987</c:v>
                </c:pt>
                <c:pt idx="1538">
                  <c:v>29.504000000000001</c:v>
                </c:pt>
                <c:pt idx="1539">
                  <c:v>29.487999999999989</c:v>
                </c:pt>
                <c:pt idx="1540">
                  <c:v>29.48399999999997</c:v>
                </c:pt>
                <c:pt idx="1541">
                  <c:v>29.487999999999989</c:v>
                </c:pt>
                <c:pt idx="1542">
                  <c:v>29.491999999999987</c:v>
                </c:pt>
                <c:pt idx="1543">
                  <c:v>29.491999999999987</c:v>
                </c:pt>
                <c:pt idx="1544">
                  <c:v>29.49</c:v>
                </c:pt>
                <c:pt idx="1545">
                  <c:v>29.493999999999989</c:v>
                </c:pt>
                <c:pt idx="1546">
                  <c:v>29.485999999999972</c:v>
                </c:pt>
                <c:pt idx="1547">
                  <c:v>29.493999999999989</c:v>
                </c:pt>
                <c:pt idx="1548">
                  <c:v>29.495999999999974</c:v>
                </c:pt>
                <c:pt idx="1549">
                  <c:v>29.493999999999989</c:v>
                </c:pt>
                <c:pt idx="1550">
                  <c:v>29.492999999999974</c:v>
                </c:pt>
                <c:pt idx="1551">
                  <c:v>29.491999999999987</c:v>
                </c:pt>
                <c:pt idx="1552">
                  <c:v>29.49</c:v>
                </c:pt>
                <c:pt idx="1553">
                  <c:v>29.497999999999987</c:v>
                </c:pt>
                <c:pt idx="1554">
                  <c:v>29.499999999999989</c:v>
                </c:pt>
                <c:pt idx="1555">
                  <c:v>29.507999999999999</c:v>
                </c:pt>
                <c:pt idx="1556">
                  <c:v>29.513000000000005</c:v>
                </c:pt>
                <c:pt idx="1557">
                  <c:v>29.517999999999997</c:v>
                </c:pt>
                <c:pt idx="1558">
                  <c:v>29.522000000000002</c:v>
                </c:pt>
                <c:pt idx="1559">
                  <c:v>29.526999999999987</c:v>
                </c:pt>
                <c:pt idx="1560">
                  <c:v>29.535</c:v>
                </c:pt>
                <c:pt idx="1561">
                  <c:v>29.547000000000001</c:v>
                </c:pt>
                <c:pt idx="1562">
                  <c:v>29.550999999999988</c:v>
                </c:pt>
                <c:pt idx="1563">
                  <c:v>29.553000000000001</c:v>
                </c:pt>
                <c:pt idx="1564">
                  <c:v>29.563999999999989</c:v>
                </c:pt>
                <c:pt idx="1565">
                  <c:v>29.574000000000005</c:v>
                </c:pt>
                <c:pt idx="1566">
                  <c:v>29.578999999999986</c:v>
                </c:pt>
                <c:pt idx="1567">
                  <c:v>29.583000000000002</c:v>
                </c:pt>
                <c:pt idx="1568">
                  <c:v>29.598000000000003</c:v>
                </c:pt>
                <c:pt idx="1569">
                  <c:v>29.602999999999987</c:v>
                </c:pt>
                <c:pt idx="1570">
                  <c:v>29.618999999999996</c:v>
                </c:pt>
                <c:pt idx="1571">
                  <c:v>29.627999999999997</c:v>
                </c:pt>
                <c:pt idx="1572">
                  <c:v>29.648</c:v>
                </c:pt>
                <c:pt idx="1573">
                  <c:v>29.663999999999987</c:v>
                </c:pt>
                <c:pt idx="1574">
                  <c:v>29.675000000000001</c:v>
                </c:pt>
                <c:pt idx="1575">
                  <c:v>29.690999999999999</c:v>
                </c:pt>
                <c:pt idx="1576">
                  <c:v>29.7</c:v>
                </c:pt>
                <c:pt idx="1577">
                  <c:v>29.718999999999987</c:v>
                </c:pt>
                <c:pt idx="1578">
                  <c:v>29.739000000000001</c:v>
                </c:pt>
                <c:pt idx="1579">
                  <c:v>29.752999999999989</c:v>
                </c:pt>
                <c:pt idx="1580">
                  <c:v>29.766000000000002</c:v>
                </c:pt>
                <c:pt idx="1581">
                  <c:v>29.791</c:v>
                </c:pt>
                <c:pt idx="1582">
                  <c:v>29.804999999999996</c:v>
                </c:pt>
                <c:pt idx="1583">
                  <c:v>29.822999999999986</c:v>
                </c:pt>
                <c:pt idx="1584">
                  <c:v>29.837000000000021</c:v>
                </c:pt>
                <c:pt idx="1585">
                  <c:v>29.858000000000001</c:v>
                </c:pt>
                <c:pt idx="1586">
                  <c:v>29.873999999999999</c:v>
                </c:pt>
                <c:pt idx="1587">
                  <c:v>29.886999999999986</c:v>
                </c:pt>
                <c:pt idx="1588">
                  <c:v>29.913</c:v>
                </c:pt>
                <c:pt idx="1589">
                  <c:v>29.927999999999987</c:v>
                </c:pt>
                <c:pt idx="1590">
                  <c:v>29.950999999999986</c:v>
                </c:pt>
                <c:pt idx="1591">
                  <c:v>29.965999999999969</c:v>
                </c:pt>
                <c:pt idx="1592">
                  <c:v>29.98699999999997</c:v>
                </c:pt>
                <c:pt idx="1593">
                  <c:v>30.010999999999999</c:v>
                </c:pt>
                <c:pt idx="1594">
                  <c:v>30.029</c:v>
                </c:pt>
                <c:pt idx="1595">
                  <c:v>30.056000000000001</c:v>
                </c:pt>
                <c:pt idx="1596">
                  <c:v>30.081</c:v>
                </c:pt>
                <c:pt idx="1597">
                  <c:v>30.104000000000024</c:v>
                </c:pt>
                <c:pt idx="1598">
                  <c:v>30.12</c:v>
                </c:pt>
                <c:pt idx="1599">
                  <c:v>30.147000000000023</c:v>
                </c:pt>
                <c:pt idx="1600">
                  <c:v>30.172999999999988</c:v>
                </c:pt>
                <c:pt idx="1601">
                  <c:v>30.196999999999999</c:v>
                </c:pt>
                <c:pt idx="1602">
                  <c:v>30.224</c:v>
                </c:pt>
                <c:pt idx="1603">
                  <c:v>30.249999999999989</c:v>
                </c:pt>
                <c:pt idx="1604">
                  <c:v>30.270999999999987</c:v>
                </c:pt>
                <c:pt idx="1605">
                  <c:v>30.287999999999986</c:v>
                </c:pt>
                <c:pt idx="1606">
                  <c:v>30.306000000000001</c:v>
                </c:pt>
                <c:pt idx="1607">
                  <c:v>30.334999999999997</c:v>
                </c:pt>
                <c:pt idx="1608">
                  <c:v>30.346999999999987</c:v>
                </c:pt>
                <c:pt idx="1609">
                  <c:v>30.364999999999988</c:v>
                </c:pt>
                <c:pt idx="1610">
                  <c:v>30.386999999999986</c:v>
                </c:pt>
                <c:pt idx="1611">
                  <c:v>30.397000000000023</c:v>
                </c:pt>
                <c:pt idx="1612">
                  <c:v>30.42299999999997</c:v>
                </c:pt>
                <c:pt idx="1613">
                  <c:v>30.432999999999989</c:v>
                </c:pt>
                <c:pt idx="1614">
                  <c:v>30.458000000000002</c:v>
                </c:pt>
                <c:pt idx="1615">
                  <c:v>30.476000000000003</c:v>
                </c:pt>
                <c:pt idx="1616">
                  <c:v>30.487999999999989</c:v>
                </c:pt>
                <c:pt idx="1617">
                  <c:v>30.504999999999999</c:v>
                </c:pt>
                <c:pt idx="1618">
                  <c:v>30.520999999999987</c:v>
                </c:pt>
                <c:pt idx="1619">
                  <c:v>30.540000000000003</c:v>
                </c:pt>
                <c:pt idx="1620">
                  <c:v>30.553000000000001</c:v>
                </c:pt>
                <c:pt idx="1621">
                  <c:v>30.571999999999999</c:v>
                </c:pt>
                <c:pt idx="1622">
                  <c:v>30.575999999999986</c:v>
                </c:pt>
                <c:pt idx="1623">
                  <c:v>30.596</c:v>
                </c:pt>
                <c:pt idx="1624">
                  <c:v>30.604000000000024</c:v>
                </c:pt>
                <c:pt idx="1625">
                  <c:v>30.614999999999998</c:v>
                </c:pt>
                <c:pt idx="1626">
                  <c:v>30.626000000000001</c:v>
                </c:pt>
                <c:pt idx="1627">
                  <c:v>30.641000000000005</c:v>
                </c:pt>
                <c:pt idx="1628">
                  <c:v>30.648</c:v>
                </c:pt>
                <c:pt idx="1629">
                  <c:v>30.657999999999998</c:v>
                </c:pt>
                <c:pt idx="1630">
                  <c:v>30.668000000000003</c:v>
                </c:pt>
                <c:pt idx="1631">
                  <c:v>30.674000000000024</c:v>
                </c:pt>
                <c:pt idx="1632">
                  <c:v>30.678999999999988</c:v>
                </c:pt>
                <c:pt idx="1633">
                  <c:v>30.687000000000001</c:v>
                </c:pt>
                <c:pt idx="1634">
                  <c:v>30.694999999999997</c:v>
                </c:pt>
                <c:pt idx="1635">
                  <c:v>30.709999999999987</c:v>
                </c:pt>
                <c:pt idx="1636">
                  <c:v>30.714000000000024</c:v>
                </c:pt>
                <c:pt idx="1637">
                  <c:v>30.721999999999987</c:v>
                </c:pt>
                <c:pt idx="1638">
                  <c:v>30.738000000000003</c:v>
                </c:pt>
                <c:pt idx="1639">
                  <c:v>30.752999999999989</c:v>
                </c:pt>
                <c:pt idx="1640">
                  <c:v>30.755999999999986</c:v>
                </c:pt>
                <c:pt idx="1641">
                  <c:v>30.764999999999986</c:v>
                </c:pt>
                <c:pt idx="1642">
                  <c:v>30.773</c:v>
                </c:pt>
                <c:pt idx="1643">
                  <c:v>30.776999999999987</c:v>
                </c:pt>
                <c:pt idx="1644">
                  <c:v>30.793000000000003</c:v>
                </c:pt>
                <c:pt idx="1645">
                  <c:v>30.8</c:v>
                </c:pt>
                <c:pt idx="1646">
                  <c:v>30.812999999999999</c:v>
                </c:pt>
                <c:pt idx="1647">
                  <c:v>30.824000000000005</c:v>
                </c:pt>
                <c:pt idx="1648">
                  <c:v>30.834999999999997</c:v>
                </c:pt>
                <c:pt idx="1649">
                  <c:v>30.845000000000002</c:v>
                </c:pt>
                <c:pt idx="1650">
                  <c:v>30.864999999999988</c:v>
                </c:pt>
                <c:pt idx="1651">
                  <c:v>30.882999999999978</c:v>
                </c:pt>
                <c:pt idx="1652">
                  <c:v>30.898999999999987</c:v>
                </c:pt>
                <c:pt idx="1653">
                  <c:v>30.907</c:v>
                </c:pt>
                <c:pt idx="1654">
                  <c:v>30.921000000000003</c:v>
                </c:pt>
                <c:pt idx="1655">
                  <c:v>30.937999999999999</c:v>
                </c:pt>
                <c:pt idx="1656">
                  <c:v>30.952000000000002</c:v>
                </c:pt>
                <c:pt idx="1657">
                  <c:v>30.967999999999989</c:v>
                </c:pt>
                <c:pt idx="1658">
                  <c:v>30.98699999999997</c:v>
                </c:pt>
                <c:pt idx="1659">
                  <c:v>30.998999999999974</c:v>
                </c:pt>
                <c:pt idx="1660">
                  <c:v>31.007000000000001</c:v>
                </c:pt>
                <c:pt idx="1661">
                  <c:v>31.026</c:v>
                </c:pt>
                <c:pt idx="1662">
                  <c:v>31.035</c:v>
                </c:pt>
                <c:pt idx="1663">
                  <c:v>31.049000000000003</c:v>
                </c:pt>
                <c:pt idx="1664">
                  <c:v>31.061999999999987</c:v>
                </c:pt>
                <c:pt idx="1665">
                  <c:v>31.071000000000005</c:v>
                </c:pt>
                <c:pt idx="1666">
                  <c:v>31.078999999999986</c:v>
                </c:pt>
                <c:pt idx="1667">
                  <c:v>31.086000000000002</c:v>
                </c:pt>
                <c:pt idx="1668">
                  <c:v>31.093</c:v>
                </c:pt>
                <c:pt idx="1669">
                  <c:v>31.108999999999988</c:v>
                </c:pt>
                <c:pt idx="1670">
                  <c:v>31.12</c:v>
                </c:pt>
                <c:pt idx="1671">
                  <c:v>31.135999999999999</c:v>
                </c:pt>
                <c:pt idx="1672">
                  <c:v>31.141000000000005</c:v>
                </c:pt>
                <c:pt idx="1673">
                  <c:v>31.157000000000021</c:v>
                </c:pt>
                <c:pt idx="1674">
                  <c:v>31.165000000000003</c:v>
                </c:pt>
                <c:pt idx="1675">
                  <c:v>31.177000000000024</c:v>
                </c:pt>
                <c:pt idx="1676">
                  <c:v>31.187000000000001</c:v>
                </c:pt>
                <c:pt idx="1677">
                  <c:v>31.196999999999999</c:v>
                </c:pt>
                <c:pt idx="1678">
                  <c:v>31.206999999999987</c:v>
                </c:pt>
                <c:pt idx="1679">
                  <c:v>31.218999999999987</c:v>
                </c:pt>
                <c:pt idx="1680">
                  <c:v>31.230999999999987</c:v>
                </c:pt>
                <c:pt idx="1681">
                  <c:v>31.240999999999989</c:v>
                </c:pt>
                <c:pt idx="1682">
                  <c:v>31.254000000000001</c:v>
                </c:pt>
                <c:pt idx="1683">
                  <c:v>31.263000000000002</c:v>
                </c:pt>
                <c:pt idx="1684">
                  <c:v>31.270999999999987</c:v>
                </c:pt>
                <c:pt idx="1685">
                  <c:v>31.276</c:v>
                </c:pt>
                <c:pt idx="1686">
                  <c:v>31.281000000000002</c:v>
                </c:pt>
                <c:pt idx="1687">
                  <c:v>31.287000000000003</c:v>
                </c:pt>
                <c:pt idx="1688">
                  <c:v>31.300999999999988</c:v>
                </c:pt>
                <c:pt idx="1689">
                  <c:v>31.294</c:v>
                </c:pt>
                <c:pt idx="1690">
                  <c:v>31.300999999999988</c:v>
                </c:pt>
                <c:pt idx="1691">
                  <c:v>31.307999999999996</c:v>
                </c:pt>
                <c:pt idx="1692">
                  <c:v>31.306000000000001</c:v>
                </c:pt>
                <c:pt idx="1693">
                  <c:v>31.315000000000001</c:v>
                </c:pt>
                <c:pt idx="1694">
                  <c:v>31.321999999999999</c:v>
                </c:pt>
                <c:pt idx="1695">
                  <c:v>31.319999999999997</c:v>
                </c:pt>
                <c:pt idx="1696">
                  <c:v>31.327000000000005</c:v>
                </c:pt>
                <c:pt idx="1697">
                  <c:v>31.327000000000005</c:v>
                </c:pt>
                <c:pt idx="1698">
                  <c:v>31.334000000000021</c:v>
                </c:pt>
                <c:pt idx="1699">
                  <c:v>31.331999999999997</c:v>
                </c:pt>
                <c:pt idx="1700">
                  <c:v>31.340999999999987</c:v>
                </c:pt>
                <c:pt idx="1701">
                  <c:v>31.339000000000024</c:v>
                </c:pt>
                <c:pt idx="1702">
                  <c:v>31.342000000000002</c:v>
                </c:pt>
                <c:pt idx="1703">
                  <c:v>31.348000000000003</c:v>
                </c:pt>
                <c:pt idx="1704">
                  <c:v>31.352999999999987</c:v>
                </c:pt>
                <c:pt idx="1705">
                  <c:v>31.354000000000024</c:v>
                </c:pt>
                <c:pt idx="1706">
                  <c:v>31.361000000000001</c:v>
                </c:pt>
                <c:pt idx="1707">
                  <c:v>31.349999999999987</c:v>
                </c:pt>
                <c:pt idx="1708">
                  <c:v>31.351000000000024</c:v>
                </c:pt>
                <c:pt idx="1709">
                  <c:v>31.339000000000024</c:v>
                </c:pt>
                <c:pt idx="1710">
                  <c:v>31.343</c:v>
                </c:pt>
                <c:pt idx="1711">
                  <c:v>31.348000000000003</c:v>
                </c:pt>
                <c:pt idx="1712">
                  <c:v>31.339000000000024</c:v>
                </c:pt>
                <c:pt idx="1713">
                  <c:v>31.346</c:v>
                </c:pt>
                <c:pt idx="1714">
                  <c:v>31.343999999999987</c:v>
                </c:pt>
                <c:pt idx="1715">
                  <c:v>31.346</c:v>
                </c:pt>
                <c:pt idx="1716">
                  <c:v>31.354000000000024</c:v>
                </c:pt>
                <c:pt idx="1717">
                  <c:v>31.358999999999988</c:v>
                </c:pt>
                <c:pt idx="1718">
                  <c:v>31.365999999999989</c:v>
                </c:pt>
                <c:pt idx="1719">
                  <c:v>31.370999999999999</c:v>
                </c:pt>
                <c:pt idx="1720">
                  <c:v>31.380999999999986</c:v>
                </c:pt>
                <c:pt idx="1721">
                  <c:v>31.388999999999989</c:v>
                </c:pt>
                <c:pt idx="1722">
                  <c:v>31.403000000000002</c:v>
                </c:pt>
                <c:pt idx="1723">
                  <c:v>31.406000000000002</c:v>
                </c:pt>
                <c:pt idx="1724">
                  <c:v>31.410999999999987</c:v>
                </c:pt>
                <c:pt idx="1725">
                  <c:v>31.424000000000003</c:v>
                </c:pt>
                <c:pt idx="1726">
                  <c:v>31.421999999999986</c:v>
                </c:pt>
                <c:pt idx="1727">
                  <c:v>31.427999999999987</c:v>
                </c:pt>
                <c:pt idx="1728">
                  <c:v>31.427999999999987</c:v>
                </c:pt>
                <c:pt idx="1729">
                  <c:v>31.427000000000003</c:v>
                </c:pt>
                <c:pt idx="1730">
                  <c:v>31.427999999999987</c:v>
                </c:pt>
                <c:pt idx="1731">
                  <c:v>31.431000000000001</c:v>
                </c:pt>
                <c:pt idx="1732">
                  <c:v>31.437000000000001</c:v>
                </c:pt>
                <c:pt idx="1733">
                  <c:v>31.435999999999989</c:v>
                </c:pt>
                <c:pt idx="1734">
                  <c:v>31.435999999999989</c:v>
                </c:pt>
                <c:pt idx="1735">
                  <c:v>31.446000000000002</c:v>
                </c:pt>
                <c:pt idx="1736">
                  <c:v>31.447999999999986</c:v>
                </c:pt>
                <c:pt idx="1737">
                  <c:v>31.456</c:v>
                </c:pt>
                <c:pt idx="1738">
                  <c:v>31.459</c:v>
                </c:pt>
                <c:pt idx="1739">
                  <c:v>31.456</c:v>
                </c:pt>
                <c:pt idx="1740">
                  <c:v>31.456999999999987</c:v>
                </c:pt>
                <c:pt idx="1741">
                  <c:v>31.459</c:v>
                </c:pt>
                <c:pt idx="1742">
                  <c:v>31.461999999999989</c:v>
                </c:pt>
                <c:pt idx="1743">
                  <c:v>31.462999999999969</c:v>
                </c:pt>
                <c:pt idx="1744">
                  <c:v>31.464000000000002</c:v>
                </c:pt>
                <c:pt idx="1745">
                  <c:v>31.461000000000002</c:v>
                </c:pt>
                <c:pt idx="1746">
                  <c:v>31.470000000000002</c:v>
                </c:pt>
                <c:pt idx="1747">
                  <c:v>31.464999999999989</c:v>
                </c:pt>
                <c:pt idx="1748">
                  <c:v>31.476000000000003</c:v>
                </c:pt>
                <c:pt idx="1749">
                  <c:v>31.474</c:v>
                </c:pt>
                <c:pt idx="1750">
                  <c:v>31.48099999999997</c:v>
                </c:pt>
                <c:pt idx="1751">
                  <c:v>31.473000000000003</c:v>
                </c:pt>
                <c:pt idx="1752">
                  <c:v>31.477999999999987</c:v>
                </c:pt>
                <c:pt idx="1753">
                  <c:v>31.48099999999997</c:v>
                </c:pt>
                <c:pt idx="1754">
                  <c:v>31.48399999999997</c:v>
                </c:pt>
                <c:pt idx="1755">
                  <c:v>31.488999999999972</c:v>
                </c:pt>
                <c:pt idx="1756">
                  <c:v>31.482999999999972</c:v>
                </c:pt>
                <c:pt idx="1757">
                  <c:v>31.481999999999989</c:v>
                </c:pt>
                <c:pt idx="1758">
                  <c:v>31.49</c:v>
                </c:pt>
                <c:pt idx="1759">
                  <c:v>31.488999999999972</c:v>
                </c:pt>
                <c:pt idx="1760">
                  <c:v>31.48699999999997</c:v>
                </c:pt>
                <c:pt idx="1761">
                  <c:v>31.492999999999974</c:v>
                </c:pt>
                <c:pt idx="1762">
                  <c:v>31.498999999999974</c:v>
                </c:pt>
                <c:pt idx="1763">
                  <c:v>31.504000000000001</c:v>
                </c:pt>
                <c:pt idx="1764">
                  <c:v>31.514999999999997</c:v>
                </c:pt>
                <c:pt idx="1765">
                  <c:v>31.516999999999999</c:v>
                </c:pt>
                <c:pt idx="1766">
                  <c:v>31.52</c:v>
                </c:pt>
                <c:pt idx="1767">
                  <c:v>31.534000000000024</c:v>
                </c:pt>
                <c:pt idx="1768">
                  <c:v>31.549000000000003</c:v>
                </c:pt>
                <c:pt idx="1769">
                  <c:v>31.553999999999988</c:v>
                </c:pt>
                <c:pt idx="1770">
                  <c:v>31.564999999999987</c:v>
                </c:pt>
                <c:pt idx="1771">
                  <c:v>31.571999999999999</c:v>
                </c:pt>
                <c:pt idx="1772">
                  <c:v>31.584</c:v>
                </c:pt>
                <c:pt idx="1773">
                  <c:v>31.598000000000003</c:v>
                </c:pt>
                <c:pt idx="1774">
                  <c:v>31.611000000000022</c:v>
                </c:pt>
                <c:pt idx="1775">
                  <c:v>31.615999999999996</c:v>
                </c:pt>
                <c:pt idx="1776">
                  <c:v>31.632000000000001</c:v>
                </c:pt>
                <c:pt idx="1777">
                  <c:v>31.644000000000005</c:v>
                </c:pt>
                <c:pt idx="1778">
                  <c:v>31.651000000000021</c:v>
                </c:pt>
                <c:pt idx="1779">
                  <c:v>31.666999999999987</c:v>
                </c:pt>
                <c:pt idx="1780">
                  <c:v>31.677000000000024</c:v>
                </c:pt>
                <c:pt idx="1781">
                  <c:v>31.69</c:v>
                </c:pt>
                <c:pt idx="1782">
                  <c:v>31.699000000000005</c:v>
                </c:pt>
                <c:pt idx="1783">
                  <c:v>31.712</c:v>
                </c:pt>
                <c:pt idx="1784">
                  <c:v>31.724999999999987</c:v>
                </c:pt>
                <c:pt idx="1785">
                  <c:v>31.742999999999974</c:v>
                </c:pt>
                <c:pt idx="1786">
                  <c:v>31.752999999999989</c:v>
                </c:pt>
                <c:pt idx="1787">
                  <c:v>31.760999999999989</c:v>
                </c:pt>
                <c:pt idx="1788">
                  <c:v>31.778000000000002</c:v>
                </c:pt>
                <c:pt idx="1789">
                  <c:v>31.791</c:v>
                </c:pt>
                <c:pt idx="1790">
                  <c:v>31.803999999999988</c:v>
                </c:pt>
                <c:pt idx="1791">
                  <c:v>31.818000000000001</c:v>
                </c:pt>
                <c:pt idx="1792">
                  <c:v>31.827999999999999</c:v>
                </c:pt>
                <c:pt idx="1793">
                  <c:v>31.843999999999987</c:v>
                </c:pt>
                <c:pt idx="1794">
                  <c:v>31.855999999999987</c:v>
                </c:pt>
                <c:pt idx="1795">
                  <c:v>31.861000000000001</c:v>
                </c:pt>
                <c:pt idx="1796">
                  <c:v>31.877999999999997</c:v>
                </c:pt>
                <c:pt idx="1797">
                  <c:v>31.891999999999999</c:v>
                </c:pt>
                <c:pt idx="1798">
                  <c:v>31.904</c:v>
                </c:pt>
                <c:pt idx="1799">
                  <c:v>31.919999999999987</c:v>
                </c:pt>
                <c:pt idx="1800">
                  <c:v>31.934000000000001</c:v>
                </c:pt>
                <c:pt idx="1801">
                  <c:v>31.952000000000002</c:v>
                </c:pt>
                <c:pt idx="1802">
                  <c:v>31.962999999999969</c:v>
                </c:pt>
                <c:pt idx="1803">
                  <c:v>31.981999999999989</c:v>
                </c:pt>
                <c:pt idx="1804">
                  <c:v>32.001000000000005</c:v>
                </c:pt>
                <c:pt idx="1805">
                  <c:v>32.008000000000003</c:v>
                </c:pt>
                <c:pt idx="1806">
                  <c:v>32.022000000000013</c:v>
                </c:pt>
                <c:pt idx="1807">
                  <c:v>32.036000000000001</c:v>
                </c:pt>
                <c:pt idx="1808">
                  <c:v>32.037000000000006</c:v>
                </c:pt>
                <c:pt idx="1809">
                  <c:v>32.046000000000006</c:v>
                </c:pt>
                <c:pt idx="1810">
                  <c:v>32.054000000000002</c:v>
                </c:pt>
                <c:pt idx="1811">
                  <c:v>32.066000000000003</c:v>
                </c:pt>
                <c:pt idx="1812">
                  <c:v>32.075000000000003</c:v>
                </c:pt>
                <c:pt idx="1813">
                  <c:v>32.079000000000008</c:v>
                </c:pt>
                <c:pt idx="1814">
                  <c:v>32.088000000000001</c:v>
                </c:pt>
                <c:pt idx="1815">
                  <c:v>32.098000000000013</c:v>
                </c:pt>
                <c:pt idx="1816">
                  <c:v>32.104000000000006</c:v>
                </c:pt>
                <c:pt idx="1817">
                  <c:v>32.111000000000004</c:v>
                </c:pt>
                <c:pt idx="1818">
                  <c:v>32.121000000000009</c:v>
                </c:pt>
                <c:pt idx="1819">
                  <c:v>32.13000000000001</c:v>
                </c:pt>
                <c:pt idx="1820">
                  <c:v>32.144000000000005</c:v>
                </c:pt>
                <c:pt idx="1821">
                  <c:v>32.152000000000001</c:v>
                </c:pt>
                <c:pt idx="1822">
                  <c:v>32.164000000000001</c:v>
                </c:pt>
                <c:pt idx="1823">
                  <c:v>32.175000000000011</c:v>
                </c:pt>
                <c:pt idx="1824">
                  <c:v>32.189</c:v>
                </c:pt>
                <c:pt idx="1825">
                  <c:v>32.200000000000003</c:v>
                </c:pt>
                <c:pt idx="1826">
                  <c:v>32.208000000000013</c:v>
                </c:pt>
                <c:pt idx="1827">
                  <c:v>32.226000000000013</c:v>
                </c:pt>
                <c:pt idx="1828">
                  <c:v>32.233000000000011</c:v>
                </c:pt>
                <c:pt idx="1829">
                  <c:v>32.242000000000012</c:v>
                </c:pt>
                <c:pt idx="1830">
                  <c:v>32.255000000000003</c:v>
                </c:pt>
                <c:pt idx="1831">
                  <c:v>32.26100000000001</c:v>
                </c:pt>
                <c:pt idx="1832">
                  <c:v>32.268000000000043</c:v>
                </c:pt>
                <c:pt idx="1833">
                  <c:v>32.27300000000001</c:v>
                </c:pt>
                <c:pt idx="1834">
                  <c:v>32.278000000000013</c:v>
                </c:pt>
                <c:pt idx="1835">
                  <c:v>32.281000000000006</c:v>
                </c:pt>
                <c:pt idx="1836">
                  <c:v>32.281000000000006</c:v>
                </c:pt>
                <c:pt idx="1837">
                  <c:v>32.294000000000011</c:v>
                </c:pt>
                <c:pt idx="1838">
                  <c:v>32.294000000000011</c:v>
                </c:pt>
                <c:pt idx="1839">
                  <c:v>32.298000000000044</c:v>
                </c:pt>
                <c:pt idx="1840">
                  <c:v>32.307999999999993</c:v>
                </c:pt>
                <c:pt idx="1841">
                  <c:v>32.314999999999998</c:v>
                </c:pt>
                <c:pt idx="1842">
                  <c:v>32.325000000000003</c:v>
                </c:pt>
                <c:pt idx="1843">
                  <c:v>32.33</c:v>
                </c:pt>
                <c:pt idx="1844">
                  <c:v>32.339000000000006</c:v>
                </c:pt>
                <c:pt idx="1845">
                  <c:v>32.364000000000004</c:v>
                </c:pt>
                <c:pt idx="1846">
                  <c:v>32.365000000000002</c:v>
                </c:pt>
                <c:pt idx="1847">
                  <c:v>32.379000000000005</c:v>
                </c:pt>
                <c:pt idx="1848">
                  <c:v>32.385000000000005</c:v>
                </c:pt>
                <c:pt idx="1849">
                  <c:v>32.400000000000006</c:v>
                </c:pt>
                <c:pt idx="1850">
                  <c:v>32.409000000000006</c:v>
                </c:pt>
                <c:pt idx="1851">
                  <c:v>32.415000000000006</c:v>
                </c:pt>
                <c:pt idx="1852">
                  <c:v>32.416000000000004</c:v>
                </c:pt>
                <c:pt idx="1853">
                  <c:v>32.418000000000006</c:v>
                </c:pt>
                <c:pt idx="1854">
                  <c:v>32.418000000000006</c:v>
                </c:pt>
                <c:pt idx="1855">
                  <c:v>32.419000000000004</c:v>
                </c:pt>
                <c:pt idx="1856">
                  <c:v>32.412000000000006</c:v>
                </c:pt>
                <c:pt idx="1857">
                  <c:v>32.411000000000001</c:v>
                </c:pt>
                <c:pt idx="1858">
                  <c:v>32.418000000000006</c:v>
                </c:pt>
                <c:pt idx="1859">
                  <c:v>32.412000000000006</c:v>
                </c:pt>
                <c:pt idx="1860">
                  <c:v>32.413000000000004</c:v>
                </c:pt>
                <c:pt idx="1861">
                  <c:v>32.414000000000001</c:v>
                </c:pt>
                <c:pt idx="1862">
                  <c:v>32.416000000000004</c:v>
                </c:pt>
                <c:pt idx="1863">
                  <c:v>32.419000000000004</c:v>
                </c:pt>
                <c:pt idx="1864">
                  <c:v>32.414000000000001</c:v>
                </c:pt>
                <c:pt idx="1865">
                  <c:v>32.405000000000001</c:v>
                </c:pt>
                <c:pt idx="1866">
                  <c:v>32.408000000000001</c:v>
                </c:pt>
                <c:pt idx="1867">
                  <c:v>32.406000000000006</c:v>
                </c:pt>
                <c:pt idx="1868">
                  <c:v>32.399000000000001</c:v>
                </c:pt>
                <c:pt idx="1869">
                  <c:v>32.385999999999996</c:v>
                </c:pt>
                <c:pt idx="1870">
                  <c:v>32.383999999999993</c:v>
                </c:pt>
                <c:pt idx="1871">
                  <c:v>32.380999999999993</c:v>
                </c:pt>
                <c:pt idx="1872">
                  <c:v>32.372</c:v>
                </c:pt>
                <c:pt idx="1873">
                  <c:v>32.370000000000005</c:v>
                </c:pt>
                <c:pt idx="1874">
                  <c:v>32.369</c:v>
                </c:pt>
                <c:pt idx="1875">
                  <c:v>32.367000000000004</c:v>
                </c:pt>
                <c:pt idx="1876">
                  <c:v>32.366</c:v>
                </c:pt>
                <c:pt idx="1877">
                  <c:v>32.369</c:v>
                </c:pt>
                <c:pt idx="1878">
                  <c:v>32.370000000000005</c:v>
                </c:pt>
                <c:pt idx="1879">
                  <c:v>32.373000000000005</c:v>
                </c:pt>
                <c:pt idx="1880">
                  <c:v>32.370999999999995</c:v>
                </c:pt>
                <c:pt idx="1881">
                  <c:v>32.375</c:v>
                </c:pt>
                <c:pt idx="1882">
                  <c:v>32.373000000000005</c:v>
                </c:pt>
                <c:pt idx="1883">
                  <c:v>32.376000000000005</c:v>
                </c:pt>
                <c:pt idx="1884">
                  <c:v>32.380999999999993</c:v>
                </c:pt>
                <c:pt idx="1885">
                  <c:v>32.378</c:v>
                </c:pt>
                <c:pt idx="1886">
                  <c:v>32.386999999999993</c:v>
                </c:pt>
                <c:pt idx="1887">
                  <c:v>32.380999999999993</c:v>
                </c:pt>
                <c:pt idx="1888">
                  <c:v>32.385000000000005</c:v>
                </c:pt>
                <c:pt idx="1889">
                  <c:v>32.385000000000005</c:v>
                </c:pt>
                <c:pt idx="1890">
                  <c:v>32.385000000000005</c:v>
                </c:pt>
                <c:pt idx="1891">
                  <c:v>32.388000000000005</c:v>
                </c:pt>
                <c:pt idx="1892">
                  <c:v>32.388000000000005</c:v>
                </c:pt>
                <c:pt idx="1893">
                  <c:v>32.391000000000005</c:v>
                </c:pt>
                <c:pt idx="1894">
                  <c:v>32.395000000000003</c:v>
                </c:pt>
                <c:pt idx="1895">
                  <c:v>32.394000000000005</c:v>
                </c:pt>
                <c:pt idx="1896">
                  <c:v>32.402000000000001</c:v>
                </c:pt>
                <c:pt idx="1897">
                  <c:v>32.398000000000003</c:v>
                </c:pt>
                <c:pt idx="1898">
                  <c:v>32.407000000000004</c:v>
                </c:pt>
                <c:pt idx="1899">
                  <c:v>32.405000000000001</c:v>
                </c:pt>
                <c:pt idx="1900">
                  <c:v>32.408000000000001</c:v>
                </c:pt>
                <c:pt idx="1901">
                  <c:v>32.412000000000006</c:v>
                </c:pt>
                <c:pt idx="1902">
                  <c:v>32.405000000000001</c:v>
                </c:pt>
                <c:pt idx="1903">
                  <c:v>32.406000000000006</c:v>
                </c:pt>
                <c:pt idx="1904">
                  <c:v>32.417000000000002</c:v>
                </c:pt>
                <c:pt idx="1905">
                  <c:v>32.417000000000002</c:v>
                </c:pt>
                <c:pt idx="1906">
                  <c:v>32.425000000000011</c:v>
                </c:pt>
                <c:pt idx="1907">
                  <c:v>32.426000000000002</c:v>
                </c:pt>
                <c:pt idx="1908">
                  <c:v>32.433</c:v>
                </c:pt>
                <c:pt idx="1909">
                  <c:v>32.438000000000002</c:v>
                </c:pt>
                <c:pt idx="1910">
                  <c:v>32.447999999999993</c:v>
                </c:pt>
                <c:pt idx="1911">
                  <c:v>32.454999999999998</c:v>
                </c:pt>
                <c:pt idx="1912">
                  <c:v>32.457999999999998</c:v>
                </c:pt>
                <c:pt idx="1913">
                  <c:v>32.467000000000006</c:v>
                </c:pt>
                <c:pt idx="1914">
                  <c:v>32.476000000000006</c:v>
                </c:pt>
                <c:pt idx="1915">
                  <c:v>32.483999999999995</c:v>
                </c:pt>
                <c:pt idx="1916">
                  <c:v>32.49</c:v>
                </c:pt>
                <c:pt idx="1917">
                  <c:v>32.488</c:v>
                </c:pt>
                <c:pt idx="1918">
                  <c:v>32.497</c:v>
                </c:pt>
                <c:pt idx="1919">
                  <c:v>32.497</c:v>
                </c:pt>
                <c:pt idx="1920">
                  <c:v>32.492000000000012</c:v>
                </c:pt>
                <c:pt idx="1921">
                  <c:v>32.497</c:v>
                </c:pt>
                <c:pt idx="1922">
                  <c:v>32.497</c:v>
                </c:pt>
                <c:pt idx="1923">
                  <c:v>32.489000000000004</c:v>
                </c:pt>
                <c:pt idx="1924">
                  <c:v>32.491</c:v>
                </c:pt>
                <c:pt idx="1925">
                  <c:v>32.484999999999999</c:v>
                </c:pt>
                <c:pt idx="1926">
                  <c:v>32.486000000000004</c:v>
                </c:pt>
                <c:pt idx="1927">
                  <c:v>32.474000000000004</c:v>
                </c:pt>
                <c:pt idx="1928">
                  <c:v>32.478000000000002</c:v>
                </c:pt>
                <c:pt idx="1929">
                  <c:v>32.469000000000008</c:v>
                </c:pt>
                <c:pt idx="1930">
                  <c:v>32.469000000000008</c:v>
                </c:pt>
                <c:pt idx="1931">
                  <c:v>32.464000000000006</c:v>
                </c:pt>
                <c:pt idx="1932">
                  <c:v>32.462000000000003</c:v>
                </c:pt>
                <c:pt idx="1933">
                  <c:v>32.465000000000003</c:v>
                </c:pt>
                <c:pt idx="1934">
                  <c:v>32.462000000000003</c:v>
                </c:pt>
                <c:pt idx="1935">
                  <c:v>32.46</c:v>
                </c:pt>
                <c:pt idx="1936">
                  <c:v>32.459000000000003</c:v>
                </c:pt>
                <c:pt idx="1937">
                  <c:v>32.463000000000008</c:v>
                </c:pt>
                <c:pt idx="1938">
                  <c:v>32.463000000000008</c:v>
                </c:pt>
                <c:pt idx="1939">
                  <c:v>32.461000000000006</c:v>
                </c:pt>
                <c:pt idx="1940">
                  <c:v>32.454999999999998</c:v>
                </c:pt>
                <c:pt idx="1941">
                  <c:v>32.450999999999993</c:v>
                </c:pt>
                <c:pt idx="1942">
                  <c:v>32.451999999999998</c:v>
                </c:pt>
                <c:pt idx="1943">
                  <c:v>32.451999999999998</c:v>
                </c:pt>
                <c:pt idx="1944">
                  <c:v>32.453000000000003</c:v>
                </c:pt>
                <c:pt idx="1945">
                  <c:v>32.444999999999993</c:v>
                </c:pt>
                <c:pt idx="1946">
                  <c:v>32.443000000000005</c:v>
                </c:pt>
                <c:pt idx="1947">
                  <c:v>32.438000000000002</c:v>
                </c:pt>
                <c:pt idx="1948">
                  <c:v>32.438000000000002</c:v>
                </c:pt>
                <c:pt idx="1949">
                  <c:v>32.44</c:v>
                </c:pt>
                <c:pt idx="1950">
                  <c:v>32.434000000000005</c:v>
                </c:pt>
                <c:pt idx="1951">
                  <c:v>32.441000000000003</c:v>
                </c:pt>
                <c:pt idx="1952">
                  <c:v>32.444000000000003</c:v>
                </c:pt>
                <c:pt idx="1953">
                  <c:v>32.443000000000005</c:v>
                </c:pt>
                <c:pt idx="1954">
                  <c:v>32.447999999999993</c:v>
                </c:pt>
                <c:pt idx="1955">
                  <c:v>32.451999999999998</c:v>
                </c:pt>
                <c:pt idx="1956">
                  <c:v>32.450000000000003</c:v>
                </c:pt>
                <c:pt idx="1957">
                  <c:v>32.450999999999993</c:v>
                </c:pt>
                <c:pt idx="1958">
                  <c:v>32.453999999999994</c:v>
                </c:pt>
                <c:pt idx="1959">
                  <c:v>32.453999999999994</c:v>
                </c:pt>
                <c:pt idx="1960">
                  <c:v>32.457999999999998</c:v>
                </c:pt>
                <c:pt idx="1961">
                  <c:v>32.461000000000006</c:v>
                </c:pt>
                <c:pt idx="1962">
                  <c:v>32.46</c:v>
                </c:pt>
                <c:pt idx="1963">
                  <c:v>32.464000000000006</c:v>
                </c:pt>
                <c:pt idx="1964">
                  <c:v>32.471000000000004</c:v>
                </c:pt>
                <c:pt idx="1965">
                  <c:v>32.463000000000008</c:v>
                </c:pt>
                <c:pt idx="1966">
                  <c:v>32.463000000000008</c:v>
                </c:pt>
                <c:pt idx="1967">
                  <c:v>32.467000000000006</c:v>
                </c:pt>
                <c:pt idx="1968">
                  <c:v>32.463000000000008</c:v>
                </c:pt>
                <c:pt idx="1969">
                  <c:v>32.456000000000003</c:v>
                </c:pt>
                <c:pt idx="1970">
                  <c:v>32.457999999999998</c:v>
                </c:pt>
                <c:pt idx="1971">
                  <c:v>32.447999999999993</c:v>
                </c:pt>
                <c:pt idx="1972">
                  <c:v>32.443000000000005</c:v>
                </c:pt>
                <c:pt idx="1973">
                  <c:v>32.435000000000002</c:v>
                </c:pt>
                <c:pt idx="1974">
                  <c:v>32.433</c:v>
                </c:pt>
                <c:pt idx="1975">
                  <c:v>32.436</c:v>
                </c:pt>
                <c:pt idx="1976">
                  <c:v>32.419000000000004</c:v>
                </c:pt>
                <c:pt idx="1977">
                  <c:v>32.425000000000011</c:v>
                </c:pt>
                <c:pt idx="1978">
                  <c:v>32.429000000000002</c:v>
                </c:pt>
                <c:pt idx="1979">
                  <c:v>32.427000000000007</c:v>
                </c:pt>
                <c:pt idx="1980">
                  <c:v>32.426000000000002</c:v>
                </c:pt>
                <c:pt idx="1981">
                  <c:v>32.432000000000002</c:v>
                </c:pt>
                <c:pt idx="1982">
                  <c:v>32.435000000000002</c:v>
                </c:pt>
                <c:pt idx="1983">
                  <c:v>32.438000000000002</c:v>
                </c:pt>
                <c:pt idx="1984">
                  <c:v>32.441000000000003</c:v>
                </c:pt>
                <c:pt idx="1985">
                  <c:v>32.447000000000003</c:v>
                </c:pt>
                <c:pt idx="1986">
                  <c:v>32.456999999999994</c:v>
                </c:pt>
                <c:pt idx="1987">
                  <c:v>32.467000000000006</c:v>
                </c:pt>
                <c:pt idx="1988">
                  <c:v>32.478000000000002</c:v>
                </c:pt>
                <c:pt idx="1989">
                  <c:v>32.489000000000004</c:v>
                </c:pt>
                <c:pt idx="1990">
                  <c:v>32.499000000000009</c:v>
                </c:pt>
                <c:pt idx="1991">
                  <c:v>32.510999999999996</c:v>
                </c:pt>
                <c:pt idx="1992">
                  <c:v>32.520000000000003</c:v>
                </c:pt>
                <c:pt idx="1993">
                  <c:v>32.531000000000006</c:v>
                </c:pt>
                <c:pt idx="1994">
                  <c:v>32.542000000000002</c:v>
                </c:pt>
                <c:pt idx="1995">
                  <c:v>32.547000000000004</c:v>
                </c:pt>
                <c:pt idx="1996">
                  <c:v>32.559000000000005</c:v>
                </c:pt>
                <c:pt idx="1997">
                  <c:v>32.566000000000003</c:v>
                </c:pt>
                <c:pt idx="1998">
                  <c:v>32.574000000000005</c:v>
                </c:pt>
                <c:pt idx="1999">
                  <c:v>32.585000000000001</c:v>
                </c:pt>
                <c:pt idx="2000">
                  <c:v>32.589000000000006</c:v>
                </c:pt>
                <c:pt idx="2001">
                  <c:v>32.595000000000013</c:v>
                </c:pt>
                <c:pt idx="2002">
                  <c:v>32.602000000000011</c:v>
                </c:pt>
                <c:pt idx="2003">
                  <c:v>32.601000000000006</c:v>
                </c:pt>
                <c:pt idx="2004">
                  <c:v>32.617000000000004</c:v>
                </c:pt>
                <c:pt idx="2005">
                  <c:v>32.621000000000009</c:v>
                </c:pt>
                <c:pt idx="2006">
                  <c:v>32.624000000000009</c:v>
                </c:pt>
                <c:pt idx="2007">
                  <c:v>32.634</c:v>
                </c:pt>
                <c:pt idx="2008">
                  <c:v>32.64</c:v>
                </c:pt>
                <c:pt idx="2009">
                  <c:v>32.646000000000001</c:v>
                </c:pt>
                <c:pt idx="2010">
                  <c:v>32.647000000000006</c:v>
                </c:pt>
                <c:pt idx="2011">
                  <c:v>32.660000000000011</c:v>
                </c:pt>
                <c:pt idx="2012">
                  <c:v>32.666000000000011</c:v>
                </c:pt>
                <c:pt idx="2013">
                  <c:v>32.667000000000002</c:v>
                </c:pt>
                <c:pt idx="2014">
                  <c:v>32.678000000000011</c:v>
                </c:pt>
                <c:pt idx="2015">
                  <c:v>32.690000000000012</c:v>
                </c:pt>
                <c:pt idx="2016">
                  <c:v>32.699000000000012</c:v>
                </c:pt>
                <c:pt idx="2017">
                  <c:v>32.705000000000013</c:v>
                </c:pt>
                <c:pt idx="2018">
                  <c:v>32.719000000000008</c:v>
                </c:pt>
                <c:pt idx="2019">
                  <c:v>32.716000000000008</c:v>
                </c:pt>
                <c:pt idx="2020">
                  <c:v>32.731000000000009</c:v>
                </c:pt>
                <c:pt idx="2021">
                  <c:v>32.733000000000011</c:v>
                </c:pt>
                <c:pt idx="2022">
                  <c:v>32.744</c:v>
                </c:pt>
                <c:pt idx="2023">
                  <c:v>32.755000000000003</c:v>
                </c:pt>
                <c:pt idx="2024">
                  <c:v>32.766000000000012</c:v>
                </c:pt>
                <c:pt idx="2025">
                  <c:v>32.77600000000001</c:v>
                </c:pt>
                <c:pt idx="2026">
                  <c:v>32.787000000000006</c:v>
                </c:pt>
                <c:pt idx="2027">
                  <c:v>32.797000000000011</c:v>
                </c:pt>
                <c:pt idx="2028">
                  <c:v>32.807000000000002</c:v>
                </c:pt>
                <c:pt idx="2029">
                  <c:v>32.811999999999998</c:v>
                </c:pt>
                <c:pt idx="2030">
                  <c:v>32.824000000000005</c:v>
                </c:pt>
                <c:pt idx="2031">
                  <c:v>32.825000000000003</c:v>
                </c:pt>
                <c:pt idx="2032">
                  <c:v>32.832000000000001</c:v>
                </c:pt>
                <c:pt idx="2033">
                  <c:v>32.837000000000003</c:v>
                </c:pt>
                <c:pt idx="2034">
                  <c:v>32.843999999999994</c:v>
                </c:pt>
                <c:pt idx="2035">
                  <c:v>32.840999999999994</c:v>
                </c:pt>
                <c:pt idx="2036">
                  <c:v>32.843999999999994</c:v>
                </c:pt>
                <c:pt idx="2037">
                  <c:v>32.855999999999995</c:v>
                </c:pt>
                <c:pt idx="2038">
                  <c:v>32.856999999999999</c:v>
                </c:pt>
                <c:pt idx="2039">
                  <c:v>32.867000000000004</c:v>
                </c:pt>
                <c:pt idx="2040">
                  <c:v>32.869</c:v>
                </c:pt>
                <c:pt idx="2041">
                  <c:v>32.870000000000005</c:v>
                </c:pt>
                <c:pt idx="2042">
                  <c:v>32.879000000000005</c:v>
                </c:pt>
                <c:pt idx="2043">
                  <c:v>32.879999999999995</c:v>
                </c:pt>
                <c:pt idx="2044">
                  <c:v>32.880999999999993</c:v>
                </c:pt>
                <c:pt idx="2045">
                  <c:v>32.882999999999996</c:v>
                </c:pt>
                <c:pt idx="2046">
                  <c:v>32.892000000000003</c:v>
                </c:pt>
                <c:pt idx="2047">
                  <c:v>32.900999999999996</c:v>
                </c:pt>
                <c:pt idx="2048">
                  <c:v>32.899000000000001</c:v>
                </c:pt>
                <c:pt idx="2049">
                  <c:v>32.905000000000001</c:v>
                </c:pt>
                <c:pt idx="2050">
                  <c:v>32.903000000000006</c:v>
                </c:pt>
                <c:pt idx="2051">
                  <c:v>32.916000000000004</c:v>
                </c:pt>
                <c:pt idx="2052">
                  <c:v>32.912000000000006</c:v>
                </c:pt>
                <c:pt idx="2053">
                  <c:v>32.913000000000004</c:v>
                </c:pt>
                <c:pt idx="2054">
                  <c:v>32.921000000000006</c:v>
                </c:pt>
                <c:pt idx="2055">
                  <c:v>32.927000000000007</c:v>
                </c:pt>
                <c:pt idx="2056">
                  <c:v>32.933</c:v>
                </c:pt>
                <c:pt idx="2057">
                  <c:v>32.935000000000002</c:v>
                </c:pt>
                <c:pt idx="2058">
                  <c:v>32.937000000000005</c:v>
                </c:pt>
                <c:pt idx="2059">
                  <c:v>32.938000000000002</c:v>
                </c:pt>
                <c:pt idx="2060">
                  <c:v>32.93</c:v>
                </c:pt>
                <c:pt idx="2061">
                  <c:v>32.931000000000004</c:v>
                </c:pt>
                <c:pt idx="2062">
                  <c:v>32.919000000000004</c:v>
                </c:pt>
                <c:pt idx="2063">
                  <c:v>32.922000000000011</c:v>
                </c:pt>
                <c:pt idx="2064">
                  <c:v>32.917000000000002</c:v>
                </c:pt>
                <c:pt idx="2065">
                  <c:v>32.918000000000006</c:v>
                </c:pt>
                <c:pt idx="2066">
                  <c:v>32.922000000000011</c:v>
                </c:pt>
                <c:pt idx="2067">
                  <c:v>32.922000000000011</c:v>
                </c:pt>
                <c:pt idx="2068">
                  <c:v>32.926000000000002</c:v>
                </c:pt>
                <c:pt idx="2069">
                  <c:v>32.933</c:v>
                </c:pt>
                <c:pt idx="2070">
                  <c:v>32.946000000000005</c:v>
                </c:pt>
                <c:pt idx="2071">
                  <c:v>32.956000000000003</c:v>
                </c:pt>
                <c:pt idx="2072">
                  <c:v>32.97</c:v>
                </c:pt>
                <c:pt idx="2073">
                  <c:v>32.977000000000004</c:v>
                </c:pt>
                <c:pt idx="2074">
                  <c:v>32.994</c:v>
                </c:pt>
                <c:pt idx="2075">
                  <c:v>33.010999999999996</c:v>
                </c:pt>
                <c:pt idx="2076">
                  <c:v>33.025000000000013</c:v>
                </c:pt>
                <c:pt idx="2077">
                  <c:v>33.042000000000002</c:v>
                </c:pt>
                <c:pt idx="2078">
                  <c:v>33.054999999999993</c:v>
                </c:pt>
                <c:pt idx="2079">
                  <c:v>33.07</c:v>
                </c:pt>
                <c:pt idx="2080">
                  <c:v>33.093000000000011</c:v>
                </c:pt>
                <c:pt idx="2081">
                  <c:v>33.104000000000006</c:v>
                </c:pt>
                <c:pt idx="2082">
                  <c:v>33.123000000000012</c:v>
                </c:pt>
                <c:pt idx="2083">
                  <c:v>33.13300000000001</c:v>
                </c:pt>
                <c:pt idx="2084">
                  <c:v>33.149000000000001</c:v>
                </c:pt>
                <c:pt idx="2085">
                  <c:v>33.167000000000002</c:v>
                </c:pt>
                <c:pt idx="2086">
                  <c:v>33.176000000000002</c:v>
                </c:pt>
                <c:pt idx="2087">
                  <c:v>33.196000000000012</c:v>
                </c:pt>
                <c:pt idx="2088">
                  <c:v>33.197000000000003</c:v>
                </c:pt>
                <c:pt idx="2089">
                  <c:v>33.214000000000006</c:v>
                </c:pt>
                <c:pt idx="2090">
                  <c:v>33.216000000000008</c:v>
                </c:pt>
                <c:pt idx="2091">
                  <c:v>33.210000000000008</c:v>
                </c:pt>
                <c:pt idx="2092">
                  <c:v>33.220000000000013</c:v>
                </c:pt>
                <c:pt idx="2093">
                  <c:v>33.216000000000008</c:v>
                </c:pt>
                <c:pt idx="2094">
                  <c:v>33.218000000000011</c:v>
                </c:pt>
                <c:pt idx="2095">
                  <c:v>33.213000000000008</c:v>
                </c:pt>
                <c:pt idx="2096">
                  <c:v>33.211000000000006</c:v>
                </c:pt>
                <c:pt idx="2097">
                  <c:v>33.212000000000003</c:v>
                </c:pt>
                <c:pt idx="2098">
                  <c:v>33.213000000000008</c:v>
                </c:pt>
                <c:pt idx="2099">
                  <c:v>33.212000000000003</c:v>
                </c:pt>
                <c:pt idx="2100">
                  <c:v>33.218000000000011</c:v>
                </c:pt>
                <c:pt idx="2101">
                  <c:v>33.215000000000003</c:v>
                </c:pt>
                <c:pt idx="2102">
                  <c:v>33.222000000000044</c:v>
                </c:pt>
                <c:pt idx="2103">
                  <c:v>33.225000000000044</c:v>
                </c:pt>
                <c:pt idx="2104">
                  <c:v>33.233000000000011</c:v>
                </c:pt>
                <c:pt idx="2105">
                  <c:v>33.236000000000011</c:v>
                </c:pt>
                <c:pt idx="2106">
                  <c:v>33.249000000000009</c:v>
                </c:pt>
                <c:pt idx="2107">
                  <c:v>33.252000000000002</c:v>
                </c:pt>
                <c:pt idx="2108">
                  <c:v>33.262000000000043</c:v>
                </c:pt>
                <c:pt idx="2109">
                  <c:v>33.26400000000001</c:v>
                </c:pt>
                <c:pt idx="2110">
                  <c:v>33.274000000000001</c:v>
                </c:pt>
                <c:pt idx="2111">
                  <c:v>33.271000000000001</c:v>
                </c:pt>
                <c:pt idx="2112">
                  <c:v>33.277000000000001</c:v>
                </c:pt>
                <c:pt idx="2113">
                  <c:v>33.279000000000011</c:v>
                </c:pt>
                <c:pt idx="2114">
                  <c:v>33.283000000000001</c:v>
                </c:pt>
                <c:pt idx="2115">
                  <c:v>33.286000000000001</c:v>
                </c:pt>
                <c:pt idx="2116">
                  <c:v>33.281000000000006</c:v>
                </c:pt>
                <c:pt idx="2117">
                  <c:v>33.284000000000006</c:v>
                </c:pt>
                <c:pt idx="2118">
                  <c:v>33.28</c:v>
                </c:pt>
                <c:pt idx="2119">
                  <c:v>33.271000000000001</c:v>
                </c:pt>
                <c:pt idx="2120">
                  <c:v>33.26400000000001</c:v>
                </c:pt>
                <c:pt idx="2121">
                  <c:v>33.262000000000043</c:v>
                </c:pt>
                <c:pt idx="2122">
                  <c:v>33.257000000000005</c:v>
                </c:pt>
                <c:pt idx="2123">
                  <c:v>33.255000000000003</c:v>
                </c:pt>
                <c:pt idx="2124">
                  <c:v>33.254000000000005</c:v>
                </c:pt>
                <c:pt idx="2125">
                  <c:v>33.258000000000003</c:v>
                </c:pt>
                <c:pt idx="2126">
                  <c:v>33.26400000000001</c:v>
                </c:pt>
                <c:pt idx="2127">
                  <c:v>33.266000000000012</c:v>
                </c:pt>
                <c:pt idx="2128">
                  <c:v>33.27300000000001</c:v>
                </c:pt>
                <c:pt idx="2129">
                  <c:v>33.283000000000001</c:v>
                </c:pt>
                <c:pt idx="2130">
                  <c:v>33.291000000000011</c:v>
                </c:pt>
                <c:pt idx="2131">
                  <c:v>33.300000000000004</c:v>
                </c:pt>
                <c:pt idx="2132">
                  <c:v>33.304999999999993</c:v>
                </c:pt>
                <c:pt idx="2133">
                  <c:v>33.306000000000004</c:v>
                </c:pt>
                <c:pt idx="2134">
                  <c:v>33.316999999999993</c:v>
                </c:pt>
                <c:pt idx="2135">
                  <c:v>33.322000000000003</c:v>
                </c:pt>
                <c:pt idx="2136">
                  <c:v>33.317999999999998</c:v>
                </c:pt>
                <c:pt idx="2137">
                  <c:v>33.323</c:v>
                </c:pt>
                <c:pt idx="2138">
                  <c:v>33.324000000000005</c:v>
                </c:pt>
                <c:pt idx="2139">
                  <c:v>33.329000000000008</c:v>
                </c:pt>
                <c:pt idx="2140">
                  <c:v>33.321000000000005</c:v>
                </c:pt>
                <c:pt idx="2141">
                  <c:v>33.324000000000005</c:v>
                </c:pt>
                <c:pt idx="2142">
                  <c:v>33.324000000000005</c:v>
                </c:pt>
                <c:pt idx="2143">
                  <c:v>33.321000000000005</c:v>
                </c:pt>
                <c:pt idx="2144">
                  <c:v>33.323</c:v>
                </c:pt>
                <c:pt idx="2145">
                  <c:v>33.323</c:v>
                </c:pt>
                <c:pt idx="2146">
                  <c:v>33.323</c:v>
                </c:pt>
                <c:pt idx="2147">
                  <c:v>33.311999999999998</c:v>
                </c:pt>
                <c:pt idx="2148">
                  <c:v>33.314999999999998</c:v>
                </c:pt>
                <c:pt idx="2149">
                  <c:v>33.310999999999993</c:v>
                </c:pt>
                <c:pt idx="2150">
                  <c:v>33.31</c:v>
                </c:pt>
                <c:pt idx="2151">
                  <c:v>33.307000000000002</c:v>
                </c:pt>
                <c:pt idx="2152">
                  <c:v>33.309000000000005</c:v>
                </c:pt>
                <c:pt idx="2153">
                  <c:v>33.303000000000004</c:v>
                </c:pt>
                <c:pt idx="2154">
                  <c:v>33.302000000000007</c:v>
                </c:pt>
                <c:pt idx="2155">
                  <c:v>33.301000000000002</c:v>
                </c:pt>
                <c:pt idx="2156">
                  <c:v>33.296000000000049</c:v>
                </c:pt>
                <c:pt idx="2157">
                  <c:v>33.291000000000011</c:v>
                </c:pt>
                <c:pt idx="2158">
                  <c:v>33.287000000000006</c:v>
                </c:pt>
                <c:pt idx="2159">
                  <c:v>33.287000000000006</c:v>
                </c:pt>
                <c:pt idx="2160">
                  <c:v>33.288000000000011</c:v>
                </c:pt>
                <c:pt idx="2161">
                  <c:v>33.289000000000001</c:v>
                </c:pt>
                <c:pt idx="2162">
                  <c:v>33.289000000000001</c:v>
                </c:pt>
                <c:pt idx="2163">
                  <c:v>33.296000000000049</c:v>
                </c:pt>
                <c:pt idx="2164">
                  <c:v>33.300000000000004</c:v>
                </c:pt>
                <c:pt idx="2165">
                  <c:v>33.303000000000004</c:v>
                </c:pt>
                <c:pt idx="2166">
                  <c:v>33.316999999999993</c:v>
                </c:pt>
                <c:pt idx="2167">
                  <c:v>33.316000000000003</c:v>
                </c:pt>
                <c:pt idx="2168">
                  <c:v>33.328000000000003</c:v>
                </c:pt>
                <c:pt idx="2169">
                  <c:v>33.339000000000006</c:v>
                </c:pt>
                <c:pt idx="2170">
                  <c:v>33.349000000000004</c:v>
                </c:pt>
                <c:pt idx="2171">
                  <c:v>33.36</c:v>
                </c:pt>
                <c:pt idx="2172">
                  <c:v>33.362000000000002</c:v>
                </c:pt>
                <c:pt idx="2173">
                  <c:v>33.376000000000005</c:v>
                </c:pt>
                <c:pt idx="2174">
                  <c:v>33.382999999999996</c:v>
                </c:pt>
                <c:pt idx="2175">
                  <c:v>33.392000000000003</c:v>
                </c:pt>
                <c:pt idx="2176">
                  <c:v>33.399000000000001</c:v>
                </c:pt>
                <c:pt idx="2177">
                  <c:v>33.407000000000004</c:v>
                </c:pt>
                <c:pt idx="2178">
                  <c:v>33.416000000000004</c:v>
                </c:pt>
                <c:pt idx="2179">
                  <c:v>33.419000000000004</c:v>
                </c:pt>
                <c:pt idx="2180">
                  <c:v>33.427000000000007</c:v>
                </c:pt>
                <c:pt idx="2181">
                  <c:v>33.437000000000005</c:v>
                </c:pt>
                <c:pt idx="2182">
                  <c:v>33.444000000000003</c:v>
                </c:pt>
                <c:pt idx="2183">
                  <c:v>33.444999999999993</c:v>
                </c:pt>
                <c:pt idx="2184">
                  <c:v>33.453999999999994</c:v>
                </c:pt>
                <c:pt idx="2185">
                  <c:v>33.468000000000011</c:v>
                </c:pt>
                <c:pt idx="2186">
                  <c:v>33.468000000000011</c:v>
                </c:pt>
                <c:pt idx="2187">
                  <c:v>33.483000000000004</c:v>
                </c:pt>
                <c:pt idx="2188">
                  <c:v>33.483000000000004</c:v>
                </c:pt>
                <c:pt idx="2189">
                  <c:v>33.486999999999995</c:v>
                </c:pt>
                <c:pt idx="2190">
                  <c:v>33.49</c:v>
                </c:pt>
                <c:pt idx="2191">
                  <c:v>33.489000000000004</c:v>
                </c:pt>
                <c:pt idx="2192">
                  <c:v>33.493000000000009</c:v>
                </c:pt>
                <c:pt idx="2193">
                  <c:v>33.494</c:v>
                </c:pt>
                <c:pt idx="2194">
                  <c:v>33.5</c:v>
                </c:pt>
                <c:pt idx="2195">
                  <c:v>33.506</c:v>
                </c:pt>
                <c:pt idx="2196">
                  <c:v>33.510999999999996</c:v>
                </c:pt>
                <c:pt idx="2197">
                  <c:v>33.512</c:v>
                </c:pt>
                <c:pt idx="2198">
                  <c:v>33.510999999999996</c:v>
                </c:pt>
                <c:pt idx="2199">
                  <c:v>33.508000000000003</c:v>
                </c:pt>
                <c:pt idx="2200">
                  <c:v>33.518000000000001</c:v>
                </c:pt>
                <c:pt idx="2201">
                  <c:v>33.524000000000001</c:v>
                </c:pt>
                <c:pt idx="2202">
                  <c:v>33.528000000000013</c:v>
                </c:pt>
                <c:pt idx="2203">
                  <c:v>33.521000000000001</c:v>
                </c:pt>
                <c:pt idx="2204">
                  <c:v>33.516000000000005</c:v>
                </c:pt>
                <c:pt idx="2205">
                  <c:v>33.510999999999996</c:v>
                </c:pt>
                <c:pt idx="2206">
                  <c:v>33.504000000000005</c:v>
                </c:pt>
                <c:pt idx="2207">
                  <c:v>33.495000000000012</c:v>
                </c:pt>
                <c:pt idx="2208">
                  <c:v>33.483000000000004</c:v>
                </c:pt>
                <c:pt idx="2209">
                  <c:v>33.473000000000006</c:v>
                </c:pt>
                <c:pt idx="2210">
                  <c:v>33.457999999999998</c:v>
                </c:pt>
                <c:pt idx="2211">
                  <c:v>33.444000000000003</c:v>
                </c:pt>
                <c:pt idx="2212">
                  <c:v>33.427000000000007</c:v>
                </c:pt>
                <c:pt idx="2213">
                  <c:v>33.409000000000006</c:v>
                </c:pt>
                <c:pt idx="2214">
                  <c:v>33.403000000000006</c:v>
                </c:pt>
                <c:pt idx="2215">
                  <c:v>33.386999999999993</c:v>
                </c:pt>
                <c:pt idx="2216">
                  <c:v>33.376999999999995</c:v>
                </c:pt>
                <c:pt idx="2217">
                  <c:v>33.372</c:v>
                </c:pt>
                <c:pt idx="2218">
                  <c:v>33.365000000000002</c:v>
                </c:pt>
                <c:pt idx="2219">
                  <c:v>33.367000000000004</c:v>
                </c:pt>
                <c:pt idx="2220">
                  <c:v>33.352000000000004</c:v>
                </c:pt>
                <c:pt idx="2221">
                  <c:v>33.352999999999994</c:v>
                </c:pt>
                <c:pt idx="2222">
                  <c:v>33.349000000000004</c:v>
                </c:pt>
                <c:pt idx="2223">
                  <c:v>33.346999999999994</c:v>
                </c:pt>
                <c:pt idx="2224">
                  <c:v>33.343999999999994</c:v>
                </c:pt>
                <c:pt idx="2225">
                  <c:v>33.347999999999999</c:v>
                </c:pt>
                <c:pt idx="2226">
                  <c:v>33.349999999999994</c:v>
                </c:pt>
                <c:pt idx="2227">
                  <c:v>33.355999999999995</c:v>
                </c:pt>
                <c:pt idx="2228">
                  <c:v>33.36</c:v>
                </c:pt>
                <c:pt idx="2229">
                  <c:v>33.372</c:v>
                </c:pt>
                <c:pt idx="2230">
                  <c:v>33.375</c:v>
                </c:pt>
                <c:pt idx="2231">
                  <c:v>33.386999999999993</c:v>
                </c:pt>
                <c:pt idx="2232">
                  <c:v>33.392000000000003</c:v>
                </c:pt>
                <c:pt idx="2233">
                  <c:v>33.399000000000001</c:v>
                </c:pt>
                <c:pt idx="2234">
                  <c:v>33.403000000000006</c:v>
                </c:pt>
                <c:pt idx="2235">
                  <c:v>33.414000000000001</c:v>
                </c:pt>
                <c:pt idx="2236">
                  <c:v>33.416000000000004</c:v>
                </c:pt>
                <c:pt idx="2237">
                  <c:v>33.419000000000004</c:v>
                </c:pt>
                <c:pt idx="2238">
                  <c:v>33.423000000000002</c:v>
                </c:pt>
                <c:pt idx="2239">
                  <c:v>33.433</c:v>
                </c:pt>
                <c:pt idx="2240">
                  <c:v>33.44</c:v>
                </c:pt>
                <c:pt idx="2241">
                  <c:v>33.450999999999993</c:v>
                </c:pt>
                <c:pt idx="2242">
                  <c:v>33.461000000000006</c:v>
                </c:pt>
                <c:pt idx="2243">
                  <c:v>33.469000000000008</c:v>
                </c:pt>
                <c:pt idx="2244">
                  <c:v>33.476000000000006</c:v>
                </c:pt>
                <c:pt idx="2245">
                  <c:v>33.483999999999995</c:v>
                </c:pt>
                <c:pt idx="2246">
                  <c:v>33.494</c:v>
                </c:pt>
                <c:pt idx="2247">
                  <c:v>33.506</c:v>
                </c:pt>
                <c:pt idx="2248">
                  <c:v>33.512</c:v>
                </c:pt>
                <c:pt idx="2249">
                  <c:v>33.524000000000001</c:v>
                </c:pt>
                <c:pt idx="2250">
                  <c:v>33.531000000000006</c:v>
                </c:pt>
                <c:pt idx="2251">
                  <c:v>33.535000000000011</c:v>
                </c:pt>
                <c:pt idx="2252">
                  <c:v>33.543000000000006</c:v>
                </c:pt>
                <c:pt idx="2253">
                  <c:v>33.550000000000004</c:v>
                </c:pt>
                <c:pt idx="2254">
                  <c:v>33.561</c:v>
                </c:pt>
                <c:pt idx="2255">
                  <c:v>33.567</c:v>
                </c:pt>
                <c:pt idx="2256">
                  <c:v>33.57</c:v>
                </c:pt>
                <c:pt idx="2257">
                  <c:v>33.574000000000005</c:v>
                </c:pt>
                <c:pt idx="2258">
                  <c:v>33.575000000000003</c:v>
                </c:pt>
                <c:pt idx="2259">
                  <c:v>33.588000000000001</c:v>
                </c:pt>
                <c:pt idx="2260">
                  <c:v>33.582000000000001</c:v>
                </c:pt>
                <c:pt idx="2261">
                  <c:v>33.589000000000006</c:v>
                </c:pt>
                <c:pt idx="2262">
                  <c:v>33.589000000000006</c:v>
                </c:pt>
                <c:pt idx="2263">
                  <c:v>33.590000000000003</c:v>
                </c:pt>
                <c:pt idx="2264">
                  <c:v>33.594000000000008</c:v>
                </c:pt>
                <c:pt idx="2265">
                  <c:v>33.596000000000011</c:v>
                </c:pt>
                <c:pt idx="2266">
                  <c:v>33.606000000000009</c:v>
                </c:pt>
                <c:pt idx="2267">
                  <c:v>33.600000000000009</c:v>
                </c:pt>
                <c:pt idx="2268">
                  <c:v>33.608000000000011</c:v>
                </c:pt>
                <c:pt idx="2269">
                  <c:v>33.624000000000009</c:v>
                </c:pt>
                <c:pt idx="2270">
                  <c:v>33.629000000000012</c:v>
                </c:pt>
                <c:pt idx="2271">
                  <c:v>33.64</c:v>
                </c:pt>
                <c:pt idx="2272">
                  <c:v>33.645000000000003</c:v>
                </c:pt>
                <c:pt idx="2273">
                  <c:v>33.661000000000001</c:v>
                </c:pt>
                <c:pt idx="2274">
                  <c:v>33.675000000000011</c:v>
                </c:pt>
                <c:pt idx="2275">
                  <c:v>33.686</c:v>
                </c:pt>
                <c:pt idx="2276">
                  <c:v>33.704000000000008</c:v>
                </c:pt>
                <c:pt idx="2277">
                  <c:v>33.718000000000011</c:v>
                </c:pt>
                <c:pt idx="2278">
                  <c:v>33.739000000000011</c:v>
                </c:pt>
                <c:pt idx="2279">
                  <c:v>33.753</c:v>
                </c:pt>
                <c:pt idx="2280">
                  <c:v>33.771000000000001</c:v>
                </c:pt>
                <c:pt idx="2281">
                  <c:v>33.786000000000001</c:v>
                </c:pt>
                <c:pt idx="2282">
                  <c:v>33.795000000000044</c:v>
                </c:pt>
                <c:pt idx="2283">
                  <c:v>33.804000000000002</c:v>
                </c:pt>
                <c:pt idx="2284">
                  <c:v>33.811999999999998</c:v>
                </c:pt>
                <c:pt idx="2285">
                  <c:v>33.814999999999998</c:v>
                </c:pt>
                <c:pt idx="2286">
                  <c:v>33.827000000000005</c:v>
                </c:pt>
                <c:pt idx="2287">
                  <c:v>33.829000000000008</c:v>
                </c:pt>
                <c:pt idx="2288">
                  <c:v>33.836000000000006</c:v>
                </c:pt>
                <c:pt idx="2289">
                  <c:v>33.843999999999994</c:v>
                </c:pt>
                <c:pt idx="2290">
                  <c:v>33.852000000000004</c:v>
                </c:pt>
                <c:pt idx="2291">
                  <c:v>33.856999999999999</c:v>
                </c:pt>
                <c:pt idx="2292">
                  <c:v>33.862000000000002</c:v>
                </c:pt>
                <c:pt idx="2293">
                  <c:v>33.876000000000005</c:v>
                </c:pt>
                <c:pt idx="2294">
                  <c:v>33.876000000000005</c:v>
                </c:pt>
                <c:pt idx="2295">
                  <c:v>33.879000000000005</c:v>
                </c:pt>
                <c:pt idx="2296">
                  <c:v>33.891000000000005</c:v>
                </c:pt>
                <c:pt idx="2297">
                  <c:v>33.898000000000003</c:v>
                </c:pt>
                <c:pt idx="2298">
                  <c:v>33.902000000000001</c:v>
                </c:pt>
                <c:pt idx="2299">
                  <c:v>33.903000000000006</c:v>
                </c:pt>
                <c:pt idx="2300">
                  <c:v>33.907000000000004</c:v>
                </c:pt>
                <c:pt idx="2301">
                  <c:v>33.912000000000006</c:v>
                </c:pt>
                <c:pt idx="2302">
                  <c:v>33.912000000000006</c:v>
                </c:pt>
                <c:pt idx="2303">
                  <c:v>33.910000000000004</c:v>
                </c:pt>
                <c:pt idx="2304">
                  <c:v>33.908000000000001</c:v>
                </c:pt>
                <c:pt idx="2305">
                  <c:v>33.903000000000006</c:v>
                </c:pt>
                <c:pt idx="2306">
                  <c:v>33.898000000000003</c:v>
                </c:pt>
                <c:pt idx="2307">
                  <c:v>33.888000000000005</c:v>
                </c:pt>
                <c:pt idx="2308">
                  <c:v>33.882999999999996</c:v>
                </c:pt>
                <c:pt idx="2309">
                  <c:v>33.882000000000005</c:v>
                </c:pt>
                <c:pt idx="2310">
                  <c:v>33.876000000000005</c:v>
                </c:pt>
                <c:pt idx="2311">
                  <c:v>33.870000000000005</c:v>
                </c:pt>
                <c:pt idx="2312">
                  <c:v>33.873999999999995</c:v>
                </c:pt>
                <c:pt idx="2313">
                  <c:v>33.867000000000004</c:v>
                </c:pt>
                <c:pt idx="2314">
                  <c:v>33.86</c:v>
                </c:pt>
                <c:pt idx="2315">
                  <c:v>33.858000000000004</c:v>
                </c:pt>
                <c:pt idx="2316">
                  <c:v>33.855999999999995</c:v>
                </c:pt>
                <c:pt idx="2317">
                  <c:v>33.847999999999999</c:v>
                </c:pt>
                <c:pt idx="2318">
                  <c:v>33.847999999999999</c:v>
                </c:pt>
                <c:pt idx="2319">
                  <c:v>33.838000000000001</c:v>
                </c:pt>
                <c:pt idx="2320">
                  <c:v>33.840000000000003</c:v>
                </c:pt>
                <c:pt idx="2321">
                  <c:v>33.839000000000006</c:v>
                </c:pt>
                <c:pt idx="2322">
                  <c:v>33.840999999999994</c:v>
                </c:pt>
                <c:pt idx="2323">
                  <c:v>33.833000000000006</c:v>
                </c:pt>
                <c:pt idx="2324">
                  <c:v>33.835000000000001</c:v>
                </c:pt>
                <c:pt idx="2325">
                  <c:v>33.835000000000001</c:v>
                </c:pt>
                <c:pt idx="2326">
                  <c:v>33.838000000000001</c:v>
                </c:pt>
                <c:pt idx="2327">
                  <c:v>33.843999999999994</c:v>
                </c:pt>
                <c:pt idx="2328">
                  <c:v>33.846999999999994</c:v>
                </c:pt>
                <c:pt idx="2329">
                  <c:v>33.844999999999999</c:v>
                </c:pt>
                <c:pt idx="2330">
                  <c:v>33.852999999999994</c:v>
                </c:pt>
                <c:pt idx="2331">
                  <c:v>33.858999999999995</c:v>
                </c:pt>
                <c:pt idx="2332">
                  <c:v>33.858000000000004</c:v>
                </c:pt>
                <c:pt idx="2333">
                  <c:v>33.865000000000002</c:v>
                </c:pt>
                <c:pt idx="2334">
                  <c:v>33.862000000000002</c:v>
                </c:pt>
                <c:pt idx="2335">
                  <c:v>33.863</c:v>
                </c:pt>
                <c:pt idx="2336">
                  <c:v>33.862000000000002</c:v>
                </c:pt>
                <c:pt idx="2337">
                  <c:v>33.858999999999995</c:v>
                </c:pt>
                <c:pt idx="2338">
                  <c:v>33.856999999999999</c:v>
                </c:pt>
                <c:pt idx="2339">
                  <c:v>33.856999999999999</c:v>
                </c:pt>
                <c:pt idx="2340">
                  <c:v>33.853999999999999</c:v>
                </c:pt>
                <c:pt idx="2341">
                  <c:v>33.853999999999999</c:v>
                </c:pt>
                <c:pt idx="2342">
                  <c:v>33.858000000000004</c:v>
                </c:pt>
                <c:pt idx="2343">
                  <c:v>33.853999999999999</c:v>
                </c:pt>
                <c:pt idx="2344">
                  <c:v>33.852000000000004</c:v>
                </c:pt>
                <c:pt idx="2345">
                  <c:v>33.847999999999999</c:v>
                </c:pt>
                <c:pt idx="2346">
                  <c:v>33.849000000000004</c:v>
                </c:pt>
                <c:pt idx="2347">
                  <c:v>33.844999999999999</c:v>
                </c:pt>
                <c:pt idx="2348">
                  <c:v>33.838000000000001</c:v>
                </c:pt>
                <c:pt idx="2349">
                  <c:v>33.83</c:v>
                </c:pt>
                <c:pt idx="2350">
                  <c:v>33.821000000000005</c:v>
                </c:pt>
                <c:pt idx="2351">
                  <c:v>33.813000000000002</c:v>
                </c:pt>
                <c:pt idx="2352">
                  <c:v>33.795000000000044</c:v>
                </c:pt>
                <c:pt idx="2353">
                  <c:v>33.783000000000001</c:v>
                </c:pt>
                <c:pt idx="2354">
                  <c:v>33.775000000000013</c:v>
                </c:pt>
                <c:pt idx="2355">
                  <c:v>33.76400000000001</c:v>
                </c:pt>
                <c:pt idx="2356">
                  <c:v>33.749000000000009</c:v>
                </c:pt>
                <c:pt idx="2357">
                  <c:v>33.736000000000011</c:v>
                </c:pt>
                <c:pt idx="2358">
                  <c:v>33.727000000000011</c:v>
                </c:pt>
                <c:pt idx="2359">
                  <c:v>33.716000000000008</c:v>
                </c:pt>
                <c:pt idx="2360">
                  <c:v>33.706000000000003</c:v>
                </c:pt>
                <c:pt idx="2361">
                  <c:v>33.695000000000036</c:v>
                </c:pt>
                <c:pt idx="2362">
                  <c:v>33.687000000000005</c:v>
                </c:pt>
                <c:pt idx="2363">
                  <c:v>33.686</c:v>
                </c:pt>
                <c:pt idx="2364">
                  <c:v>33.68</c:v>
                </c:pt>
                <c:pt idx="2365">
                  <c:v>33.672000000000011</c:v>
                </c:pt>
                <c:pt idx="2366">
                  <c:v>33.676000000000002</c:v>
                </c:pt>
                <c:pt idx="2367">
                  <c:v>33.681000000000004</c:v>
                </c:pt>
                <c:pt idx="2368">
                  <c:v>33.686</c:v>
                </c:pt>
                <c:pt idx="2369">
                  <c:v>33.689</c:v>
                </c:pt>
                <c:pt idx="2370">
                  <c:v>33.700000000000003</c:v>
                </c:pt>
                <c:pt idx="2371">
                  <c:v>33.705000000000013</c:v>
                </c:pt>
                <c:pt idx="2372">
                  <c:v>33.716000000000008</c:v>
                </c:pt>
                <c:pt idx="2373">
                  <c:v>33.720000000000013</c:v>
                </c:pt>
                <c:pt idx="2374">
                  <c:v>33.729000000000013</c:v>
                </c:pt>
                <c:pt idx="2375">
                  <c:v>33.741</c:v>
                </c:pt>
                <c:pt idx="2376">
                  <c:v>33.736000000000011</c:v>
                </c:pt>
                <c:pt idx="2377">
                  <c:v>33.747</c:v>
                </c:pt>
                <c:pt idx="2378">
                  <c:v>33.752000000000002</c:v>
                </c:pt>
                <c:pt idx="2379">
                  <c:v>33.756</c:v>
                </c:pt>
                <c:pt idx="2380">
                  <c:v>33.759</c:v>
                </c:pt>
                <c:pt idx="2381">
                  <c:v>33.769000000000013</c:v>
                </c:pt>
                <c:pt idx="2382">
                  <c:v>33.781000000000006</c:v>
                </c:pt>
                <c:pt idx="2383">
                  <c:v>33.785000000000011</c:v>
                </c:pt>
                <c:pt idx="2384">
                  <c:v>33.796000000000049</c:v>
                </c:pt>
                <c:pt idx="2385">
                  <c:v>33.804000000000002</c:v>
                </c:pt>
                <c:pt idx="2386">
                  <c:v>33.821000000000005</c:v>
                </c:pt>
                <c:pt idx="2387">
                  <c:v>33.831000000000003</c:v>
                </c:pt>
                <c:pt idx="2388">
                  <c:v>33.840999999999994</c:v>
                </c:pt>
                <c:pt idx="2389">
                  <c:v>33.856999999999999</c:v>
                </c:pt>
                <c:pt idx="2390">
                  <c:v>33.870000000000005</c:v>
                </c:pt>
                <c:pt idx="2391">
                  <c:v>33.876999999999995</c:v>
                </c:pt>
                <c:pt idx="2392">
                  <c:v>33.894000000000005</c:v>
                </c:pt>
                <c:pt idx="2393">
                  <c:v>33.902000000000001</c:v>
                </c:pt>
                <c:pt idx="2394">
                  <c:v>33.919000000000004</c:v>
                </c:pt>
                <c:pt idx="2395">
                  <c:v>33.933</c:v>
                </c:pt>
                <c:pt idx="2396">
                  <c:v>33.943000000000005</c:v>
                </c:pt>
                <c:pt idx="2397">
                  <c:v>33.950999999999993</c:v>
                </c:pt>
                <c:pt idx="2398">
                  <c:v>33.96</c:v>
                </c:pt>
                <c:pt idx="2399">
                  <c:v>33.964000000000006</c:v>
                </c:pt>
                <c:pt idx="2400">
                  <c:v>33.971000000000004</c:v>
                </c:pt>
                <c:pt idx="2401">
                  <c:v>33.977000000000004</c:v>
                </c:pt>
                <c:pt idx="2402">
                  <c:v>33.983000000000004</c:v>
                </c:pt>
                <c:pt idx="2403">
                  <c:v>33.991</c:v>
                </c:pt>
                <c:pt idx="2404">
                  <c:v>33.993000000000009</c:v>
                </c:pt>
                <c:pt idx="2405">
                  <c:v>34.003</c:v>
                </c:pt>
                <c:pt idx="2406">
                  <c:v>34.010999999999996</c:v>
                </c:pt>
                <c:pt idx="2407">
                  <c:v>34.016000000000005</c:v>
                </c:pt>
                <c:pt idx="2408">
                  <c:v>34.03</c:v>
                </c:pt>
                <c:pt idx="2409">
                  <c:v>34.039000000000001</c:v>
                </c:pt>
                <c:pt idx="2410">
                  <c:v>34.056000000000004</c:v>
                </c:pt>
                <c:pt idx="2411">
                  <c:v>34.064</c:v>
                </c:pt>
                <c:pt idx="2412">
                  <c:v>34.085000000000001</c:v>
                </c:pt>
                <c:pt idx="2413">
                  <c:v>34.093000000000011</c:v>
                </c:pt>
                <c:pt idx="2414">
                  <c:v>34.108000000000011</c:v>
                </c:pt>
                <c:pt idx="2415">
                  <c:v>34.123000000000012</c:v>
                </c:pt>
                <c:pt idx="2416">
                  <c:v>34.125000000000043</c:v>
                </c:pt>
                <c:pt idx="2417">
                  <c:v>34.122000000000043</c:v>
                </c:pt>
                <c:pt idx="2418">
                  <c:v>34.13000000000001</c:v>
                </c:pt>
                <c:pt idx="2419">
                  <c:v>34.125000000000043</c:v>
                </c:pt>
                <c:pt idx="2420">
                  <c:v>34.135000000000012</c:v>
                </c:pt>
                <c:pt idx="2421">
                  <c:v>34.13900000000001</c:v>
                </c:pt>
                <c:pt idx="2422">
                  <c:v>34.13600000000001</c:v>
                </c:pt>
                <c:pt idx="2423">
                  <c:v>34.145000000000003</c:v>
                </c:pt>
                <c:pt idx="2424">
                  <c:v>34.150999999999996</c:v>
                </c:pt>
                <c:pt idx="2425">
                  <c:v>34.155000000000001</c:v>
                </c:pt>
                <c:pt idx="2426">
                  <c:v>34.17</c:v>
                </c:pt>
                <c:pt idx="2427">
                  <c:v>34.172000000000011</c:v>
                </c:pt>
                <c:pt idx="2428">
                  <c:v>34.169000000000011</c:v>
                </c:pt>
                <c:pt idx="2429">
                  <c:v>34.158000000000001</c:v>
                </c:pt>
                <c:pt idx="2430">
                  <c:v>34.159000000000006</c:v>
                </c:pt>
                <c:pt idx="2431">
                  <c:v>34.155000000000001</c:v>
                </c:pt>
                <c:pt idx="2432">
                  <c:v>34.152000000000001</c:v>
                </c:pt>
                <c:pt idx="2433">
                  <c:v>34.155000000000001</c:v>
                </c:pt>
                <c:pt idx="2434">
                  <c:v>34.153000000000006</c:v>
                </c:pt>
                <c:pt idx="2435">
                  <c:v>34.156000000000006</c:v>
                </c:pt>
                <c:pt idx="2436">
                  <c:v>34.158000000000001</c:v>
                </c:pt>
                <c:pt idx="2437">
                  <c:v>34.162000000000013</c:v>
                </c:pt>
                <c:pt idx="2438">
                  <c:v>34.159000000000006</c:v>
                </c:pt>
                <c:pt idx="2439">
                  <c:v>34.161000000000001</c:v>
                </c:pt>
                <c:pt idx="2440">
                  <c:v>34.156000000000006</c:v>
                </c:pt>
                <c:pt idx="2441">
                  <c:v>34.162000000000013</c:v>
                </c:pt>
                <c:pt idx="2442">
                  <c:v>34.150000000000006</c:v>
                </c:pt>
                <c:pt idx="2443">
                  <c:v>34.147000000000006</c:v>
                </c:pt>
                <c:pt idx="2444">
                  <c:v>34.141000000000005</c:v>
                </c:pt>
                <c:pt idx="2445">
                  <c:v>34.13900000000001</c:v>
                </c:pt>
                <c:pt idx="2446">
                  <c:v>34.143000000000001</c:v>
                </c:pt>
                <c:pt idx="2447">
                  <c:v>34.143000000000001</c:v>
                </c:pt>
                <c:pt idx="2448">
                  <c:v>34.156000000000006</c:v>
                </c:pt>
                <c:pt idx="2449">
                  <c:v>34.157000000000004</c:v>
                </c:pt>
                <c:pt idx="2450">
                  <c:v>34.161000000000001</c:v>
                </c:pt>
                <c:pt idx="2451">
                  <c:v>34.165000000000013</c:v>
                </c:pt>
                <c:pt idx="2452">
                  <c:v>34.172000000000011</c:v>
                </c:pt>
                <c:pt idx="2453">
                  <c:v>34.182000000000002</c:v>
                </c:pt>
                <c:pt idx="2454">
                  <c:v>34.197000000000003</c:v>
                </c:pt>
                <c:pt idx="2455">
                  <c:v>34.207000000000008</c:v>
                </c:pt>
                <c:pt idx="2456">
                  <c:v>34.220000000000013</c:v>
                </c:pt>
                <c:pt idx="2457">
                  <c:v>34.234000000000009</c:v>
                </c:pt>
                <c:pt idx="2458">
                  <c:v>34.254000000000005</c:v>
                </c:pt>
                <c:pt idx="2459">
                  <c:v>34.27000000000001</c:v>
                </c:pt>
                <c:pt idx="2460">
                  <c:v>34.282000000000011</c:v>
                </c:pt>
                <c:pt idx="2461">
                  <c:v>34.295000000000044</c:v>
                </c:pt>
                <c:pt idx="2462">
                  <c:v>34.304999999999993</c:v>
                </c:pt>
                <c:pt idx="2463">
                  <c:v>34.311999999999998</c:v>
                </c:pt>
                <c:pt idx="2464">
                  <c:v>34.328000000000003</c:v>
                </c:pt>
                <c:pt idx="2465">
                  <c:v>34.341999999999999</c:v>
                </c:pt>
                <c:pt idx="2466">
                  <c:v>34.355999999999995</c:v>
                </c:pt>
                <c:pt idx="2467">
                  <c:v>34.373999999999995</c:v>
                </c:pt>
                <c:pt idx="2468">
                  <c:v>34.39</c:v>
                </c:pt>
                <c:pt idx="2469">
                  <c:v>34.400999999999996</c:v>
                </c:pt>
                <c:pt idx="2470">
                  <c:v>34.421000000000006</c:v>
                </c:pt>
                <c:pt idx="2471">
                  <c:v>34.437000000000005</c:v>
                </c:pt>
                <c:pt idx="2472">
                  <c:v>34.449000000000005</c:v>
                </c:pt>
                <c:pt idx="2473">
                  <c:v>34.461000000000006</c:v>
                </c:pt>
                <c:pt idx="2474">
                  <c:v>34.481999999999999</c:v>
                </c:pt>
                <c:pt idx="2475">
                  <c:v>34.486999999999995</c:v>
                </c:pt>
                <c:pt idx="2476">
                  <c:v>34.499000000000009</c:v>
                </c:pt>
                <c:pt idx="2477">
                  <c:v>34.510000000000005</c:v>
                </c:pt>
                <c:pt idx="2478">
                  <c:v>34.513999999999996</c:v>
                </c:pt>
                <c:pt idx="2479">
                  <c:v>34.519000000000005</c:v>
                </c:pt>
                <c:pt idx="2480">
                  <c:v>34.52300000000001</c:v>
                </c:pt>
                <c:pt idx="2481">
                  <c:v>34.53</c:v>
                </c:pt>
                <c:pt idx="2482">
                  <c:v>34.534000000000006</c:v>
                </c:pt>
                <c:pt idx="2483">
                  <c:v>34.545000000000002</c:v>
                </c:pt>
                <c:pt idx="2484">
                  <c:v>34.549000000000007</c:v>
                </c:pt>
                <c:pt idx="2485">
                  <c:v>34.554000000000002</c:v>
                </c:pt>
                <c:pt idx="2486">
                  <c:v>34.559000000000005</c:v>
                </c:pt>
                <c:pt idx="2487">
                  <c:v>34.565000000000012</c:v>
                </c:pt>
                <c:pt idx="2488">
                  <c:v>34.576000000000001</c:v>
                </c:pt>
                <c:pt idx="2489">
                  <c:v>34.576000000000001</c:v>
                </c:pt>
                <c:pt idx="2490">
                  <c:v>34.585000000000001</c:v>
                </c:pt>
                <c:pt idx="2491">
                  <c:v>34.589000000000006</c:v>
                </c:pt>
                <c:pt idx="2492">
                  <c:v>34.597000000000008</c:v>
                </c:pt>
                <c:pt idx="2493">
                  <c:v>34.603000000000009</c:v>
                </c:pt>
                <c:pt idx="2494">
                  <c:v>34.604000000000006</c:v>
                </c:pt>
                <c:pt idx="2495">
                  <c:v>34.609000000000009</c:v>
                </c:pt>
                <c:pt idx="2496">
                  <c:v>34.616</c:v>
                </c:pt>
                <c:pt idx="2497">
                  <c:v>34.619</c:v>
                </c:pt>
                <c:pt idx="2498">
                  <c:v>34.623000000000012</c:v>
                </c:pt>
                <c:pt idx="2499">
                  <c:v>34.635000000000012</c:v>
                </c:pt>
                <c:pt idx="2500">
                  <c:v>34.644000000000005</c:v>
                </c:pt>
                <c:pt idx="2501">
                  <c:v>34.653999999999996</c:v>
                </c:pt>
                <c:pt idx="2502">
                  <c:v>34.672000000000011</c:v>
                </c:pt>
                <c:pt idx="2503">
                  <c:v>34.679000000000002</c:v>
                </c:pt>
                <c:pt idx="2504">
                  <c:v>34.690000000000012</c:v>
                </c:pt>
                <c:pt idx="2505">
                  <c:v>34.704000000000008</c:v>
                </c:pt>
                <c:pt idx="2506">
                  <c:v>34.707000000000008</c:v>
                </c:pt>
                <c:pt idx="2507">
                  <c:v>34.723000000000013</c:v>
                </c:pt>
                <c:pt idx="2508">
                  <c:v>34.724000000000011</c:v>
                </c:pt>
                <c:pt idx="2509">
                  <c:v>34.734000000000009</c:v>
                </c:pt>
                <c:pt idx="2510">
                  <c:v>34.735000000000042</c:v>
                </c:pt>
                <c:pt idx="2511">
                  <c:v>34.746000000000009</c:v>
                </c:pt>
                <c:pt idx="2512">
                  <c:v>34.76100000000001</c:v>
                </c:pt>
                <c:pt idx="2513">
                  <c:v>34.758000000000003</c:v>
                </c:pt>
                <c:pt idx="2514">
                  <c:v>34.768000000000043</c:v>
                </c:pt>
                <c:pt idx="2515">
                  <c:v>34.77600000000001</c:v>
                </c:pt>
                <c:pt idx="2516">
                  <c:v>34.78</c:v>
                </c:pt>
                <c:pt idx="2517">
                  <c:v>34.787000000000006</c:v>
                </c:pt>
                <c:pt idx="2518">
                  <c:v>34.796000000000049</c:v>
                </c:pt>
                <c:pt idx="2519">
                  <c:v>34.804999999999993</c:v>
                </c:pt>
                <c:pt idx="2520">
                  <c:v>34.81</c:v>
                </c:pt>
                <c:pt idx="2521">
                  <c:v>34.822000000000003</c:v>
                </c:pt>
                <c:pt idx="2522">
                  <c:v>34.827000000000005</c:v>
                </c:pt>
                <c:pt idx="2523">
                  <c:v>34.827000000000005</c:v>
                </c:pt>
                <c:pt idx="2524">
                  <c:v>34.829000000000008</c:v>
                </c:pt>
                <c:pt idx="2525">
                  <c:v>34.825000000000003</c:v>
                </c:pt>
                <c:pt idx="2526">
                  <c:v>34.826000000000001</c:v>
                </c:pt>
                <c:pt idx="2527">
                  <c:v>34.822000000000003</c:v>
                </c:pt>
                <c:pt idx="2528">
                  <c:v>34.819000000000003</c:v>
                </c:pt>
                <c:pt idx="2529">
                  <c:v>34.821000000000005</c:v>
                </c:pt>
                <c:pt idx="2530">
                  <c:v>34.819000000000003</c:v>
                </c:pt>
                <c:pt idx="2531">
                  <c:v>34.825000000000003</c:v>
                </c:pt>
                <c:pt idx="2532">
                  <c:v>34.822000000000003</c:v>
                </c:pt>
                <c:pt idx="2533">
                  <c:v>34.828000000000003</c:v>
                </c:pt>
                <c:pt idx="2534">
                  <c:v>34.827000000000005</c:v>
                </c:pt>
                <c:pt idx="2535">
                  <c:v>34.827000000000005</c:v>
                </c:pt>
                <c:pt idx="2536">
                  <c:v>34.836000000000006</c:v>
                </c:pt>
                <c:pt idx="2537">
                  <c:v>34.835000000000001</c:v>
                </c:pt>
                <c:pt idx="2538">
                  <c:v>34.834000000000003</c:v>
                </c:pt>
                <c:pt idx="2539">
                  <c:v>34.841999999999999</c:v>
                </c:pt>
                <c:pt idx="2540">
                  <c:v>34.844999999999999</c:v>
                </c:pt>
                <c:pt idx="2541">
                  <c:v>34.838000000000001</c:v>
                </c:pt>
                <c:pt idx="2542">
                  <c:v>34.841999999999999</c:v>
                </c:pt>
                <c:pt idx="2543">
                  <c:v>34.846000000000004</c:v>
                </c:pt>
                <c:pt idx="2544">
                  <c:v>34.850999999999999</c:v>
                </c:pt>
                <c:pt idx="2545">
                  <c:v>34.852999999999994</c:v>
                </c:pt>
                <c:pt idx="2546">
                  <c:v>34.855999999999995</c:v>
                </c:pt>
                <c:pt idx="2547">
                  <c:v>34.868000000000002</c:v>
                </c:pt>
                <c:pt idx="2548">
                  <c:v>34.858000000000004</c:v>
                </c:pt>
                <c:pt idx="2549">
                  <c:v>34.86</c:v>
                </c:pt>
                <c:pt idx="2550">
                  <c:v>34.864000000000004</c:v>
                </c:pt>
                <c:pt idx="2551">
                  <c:v>34.869</c:v>
                </c:pt>
                <c:pt idx="2552">
                  <c:v>34.873999999999995</c:v>
                </c:pt>
                <c:pt idx="2553">
                  <c:v>34.883999999999993</c:v>
                </c:pt>
                <c:pt idx="2554">
                  <c:v>34.891000000000005</c:v>
                </c:pt>
                <c:pt idx="2555">
                  <c:v>34.902000000000001</c:v>
                </c:pt>
                <c:pt idx="2556">
                  <c:v>34.912000000000006</c:v>
                </c:pt>
                <c:pt idx="2557">
                  <c:v>34.92</c:v>
                </c:pt>
                <c:pt idx="2558">
                  <c:v>34.927000000000007</c:v>
                </c:pt>
                <c:pt idx="2559">
                  <c:v>34.939</c:v>
                </c:pt>
                <c:pt idx="2560">
                  <c:v>34.947999999999993</c:v>
                </c:pt>
                <c:pt idx="2561">
                  <c:v>34.961000000000006</c:v>
                </c:pt>
                <c:pt idx="2562">
                  <c:v>34.972000000000001</c:v>
                </c:pt>
                <c:pt idx="2563">
                  <c:v>34.983000000000004</c:v>
                </c:pt>
                <c:pt idx="2564">
                  <c:v>34.993000000000009</c:v>
                </c:pt>
                <c:pt idx="2565">
                  <c:v>35.012</c:v>
                </c:pt>
                <c:pt idx="2566">
                  <c:v>35.016000000000005</c:v>
                </c:pt>
                <c:pt idx="2567">
                  <c:v>35.018000000000001</c:v>
                </c:pt>
                <c:pt idx="2568">
                  <c:v>35.035000000000011</c:v>
                </c:pt>
                <c:pt idx="2569">
                  <c:v>35.044000000000004</c:v>
                </c:pt>
                <c:pt idx="2570">
                  <c:v>35.050000000000004</c:v>
                </c:pt>
                <c:pt idx="2571">
                  <c:v>35.056000000000004</c:v>
                </c:pt>
                <c:pt idx="2572">
                  <c:v>35.067</c:v>
                </c:pt>
                <c:pt idx="2573">
                  <c:v>35.072000000000003</c:v>
                </c:pt>
                <c:pt idx="2574">
                  <c:v>35.082000000000001</c:v>
                </c:pt>
                <c:pt idx="2575">
                  <c:v>35.093000000000011</c:v>
                </c:pt>
                <c:pt idx="2576">
                  <c:v>35.104000000000006</c:v>
                </c:pt>
                <c:pt idx="2577">
                  <c:v>35.11</c:v>
                </c:pt>
                <c:pt idx="2578">
                  <c:v>35.111000000000004</c:v>
                </c:pt>
                <c:pt idx="2579">
                  <c:v>35.117000000000004</c:v>
                </c:pt>
                <c:pt idx="2580">
                  <c:v>35.117000000000004</c:v>
                </c:pt>
                <c:pt idx="2581">
                  <c:v>35.118000000000002</c:v>
                </c:pt>
                <c:pt idx="2582">
                  <c:v>35.119</c:v>
                </c:pt>
                <c:pt idx="2583">
                  <c:v>35.123000000000012</c:v>
                </c:pt>
                <c:pt idx="2584">
                  <c:v>35.124000000000009</c:v>
                </c:pt>
                <c:pt idx="2585">
                  <c:v>35.13300000000001</c:v>
                </c:pt>
                <c:pt idx="2586">
                  <c:v>35.12700000000001</c:v>
                </c:pt>
                <c:pt idx="2587">
                  <c:v>35.134</c:v>
                </c:pt>
                <c:pt idx="2588">
                  <c:v>35.14</c:v>
                </c:pt>
                <c:pt idx="2589">
                  <c:v>35.143000000000001</c:v>
                </c:pt>
                <c:pt idx="2590">
                  <c:v>35.147000000000006</c:v>
                </c:pt>
                <c:pt idx="2591">
                  <c:v>35.152000000000001</c:v>
                </c:pt>
                <c:pt idx="2592">
                  <c:v>35.161000000000001</c:v>
                </c:pt>
                <c:pt idx="2593">
                  <c:v>35.164000000000001</c:v>
                </c:pt>
                <c:pt idx="2594">
                  <c:v>35.174000000000007</c:v>
                </c:pt>
                <c:pt idx="2595">
                  <c:v>35.169000000000011</c:v>
                </c:pt>
                <c:pt idx="2596">
                  <c:v>35.163000000000011</c:v>
                </c:pt>
                <c:pt idx="2597">
                  <c:v>35.165000000000013</c:v>
                </c:pt>
                <c:pt idx="2598">
                  <c:v>35.167000000000002</c:v>
                </c:pt>
                <c:pt idx="2599">
                  <c:v>35.156000000000006</c:v>
                </c:pt>
                <c:pt idx="2600">
                  <c:v>35.137</c:v>
                </c:pt>
                <c:pt idx="2601">
                  <c:v>35.13000000000001</c:v>
                </c:pt>
                <c:pt idx="2602">
                  <c:v>35.115000000000002</c:v>
                </c:pt>
                <c:pt idx="2603">
                  <c:v>35.100000000000009</c:v>
                </c:pt>
                <c:pt idx="2604">
                  <c:v>35.085000000000001</c:v>
                </c:pt>
                <c:pt idx="2605">
                  <c:v>35.072000000000003</c:v>
                </c:pt>
                <c:pt idx="2606">
                  <c:v>35.064</c:v>
                </c:pt>
                <c:pt idx="2607">
                  <c:v>35.050000000000004</c:v>
                </c:pt>
                <c:pt idx="2608">
                  <c:v>35.036000000000001</c:v>
                </c:pt>
                <c:pt idx="2609">
                  <c:v>35.022000000000013</c:v>
                </c:pt>
                <c:pt idx="2610">
                  <c:v>35.013999999999996</c:v>
                </c:pt>
                <c:pt idx="2611">
                  <c:v>34.995000000000012</c:v>
                </c:pt>
                <c:pt idx="2612">
                  <c:v>34.986000000000004</c:v>
                </c:pt>
                <c:pt idx="2613">
                  <c:v>34.971000000000004</c:v>
                </c:pt>
                <c:pt idx="2614">
                  <c:v>34.956999999999994</c:v>
                </c:pt>
                <c:pt idx="2615">
                  <c:v>34.946000000000005</c:v>
                </c:pt>
                <c:pt idx="2616">
                  <c:v>34.932000000000002</c:v>
                </c:pt>
                <c:pt idx="2617">
                  <c:v>34.93</c:v>
                </c:pt>
                <c:pt idx="2618">
                  <c:v>34.923000000000002</c:v>
                </c:pt>
                <c:pt idx="2619">
                  <c:v>34.921000000000006</c:v>
                </c:pt>
                <c:pt idx="2620">
                  <c:v>34.92</c:v>
                </c:pt>
                <c:pt idx="2621">
                  <c:v>34.922000000000011</c:v>
                </c:pt>
                <c:pt idx="2622">
                  <c:v>34.919000000000004</c:v>
                </c:pt>
                <c:pt idx="2623">
                  <c:v>34.924000000000007</c:v>
                </c:pt>
                <c:pt idx="2624">
                  <c:v>34.924000000000007</c:v>
                </c:pt>
                <c:pt idx="2625">
                  <c:v>34.923000000000002</c:v>
                </c:pt>
                <c:pt idx="2626">
                  <c:v>34.93</c:v>
                </c:pt>
                <c:pt idx="2627">
                  <c:v>34.935000000000002</c:v>
                </c:pt>
                <c:pt idx="2628">
                  <c:v>34.939</c:v>
                </c:pt>
                <c:pt idx="2629">
                  <c:v>34.953000000000003</c:v>
                </c:pt>
                <c:pt idx="2630">
                  <c:v>34.957999999999998</c:v>
                </c:pt>
                <c:pt idx="2631">
                  <c:v>34.972000000000001</c:v>
                </c:pt>
                <c:pt idx="2632">
                  <c:v>34.980999999999995</c:v>
                </c:pt>
                <c:pt idx="2633">
                  <c:v>34.980999999999995</c:v>
                </c:pt>
                <c:pt idx="2634">
                  <c:v>34.986000000000004</c:v>
                </c:pt>
                <c:pt idx="2635">
                  <c:v>34.995000000000012</c:v>
                </c:pt>
                <c:pt idx="2636">
                  <c:v>35.008000000000003</c:v>
                </c:pt>
                <c:pt idx="2637">
                  <c:v>35.013000000000005</c:v>
                </c:pt>
                <c:pt idx="2638">
                  <c:v>35.027000000000001</c:v>
                </c:pt>
                <c:pt idx="2639">
                  <c:v>35.032000000000011</c:v>
                </c:pt>
                <c:pt idx="2640">
                  <c:v>35.043000000000006</c:v>
                </c:pt>
                <c:pt idx="2641">
                  <c:v>35.064</c:v>
                </c:pt>
                <c:pt idx="2642">
                  <c:v>35.074000000000005</c:v>
                </c:pt>
                <c:pt idx="2643">
                  <c:v>35.083000000000006</c:v>
                </c:pt>
                <c:pt idx="2644">
                  <c:v>35.097000000000008</c:v>
                </c:pt>
                <c:pt idx="2645">
                  <c:v>35.118000000000002</c:v>
                </c:pt>
                <c:pt idx="2646">
                  <c:v>35.128000000000043</c:v>
                </c:pt>
                <c:pt idx="2647">
                  <c:v>35.13900000000001</c:v>
                </c:pt>
                <c:pt idx="2648">
                  <c:v>35.167000000000002</c:v>
                </c:pt>
                <c:pt idx="2649">
                  <c:v>35.183</c:v>
                </c:pt>
                <c:pt idx="2650">
                  <c:v>35.194000000000003</c:v>
                </c:pt>
                <c:pt idx="2651">
                  <c:v>35.207000000000008</c:v>
                </c:pt>
                <c:pt idx="2652">
                  <c:v>35.223000000000013</c:v>
                </c:pt>
                <c:pt idx="2653">
                  <c:v>35.245000000000012</c:v>
                </c:pt>
                <c:pt idx="2654">
                  <c:v>35.252000000000002</c:v>
                </c:pt>
                <c:pt idx="2655">
                  <c:v>35.27000000000001</c:v>
                </c:pt>
                <c:pt idx="2656">
                  <c:v>35.287000000000006</c:v>
                </c:pt>
                <c:pt idx="2657">
                  <c:v>35.300000000000004</c:v>
                </c:pt>
                <c:pt idx="2658">
                  <c:v>35.316999999999993</c:v>
                </c:pt>
                <c:pt idx="2659">
                  <c:v>35.326000000000001</c:v>
                </c:pt>
                <c:pt idx="2660">
                  <c:v>35.339000000000006</c:v>
                </c:pt>
                <c:pt idx="2661">
                  <c:v>35.349999999999994</c:v>
                </c:pt>
                <c:pt idx="2662">
                  <c:v>35.356999999999999</c:v>
                </c:pt>
                <c:pt idx="2663">
                  <c:v>35.362000000000002</c:v>
                </c:pt>
                <c:pt idx="2664">
                  <c:v>35.372</c:v>
                </c:pt>
                <c:pt idx="2665">
                  <c:v>35.376999999999995</c:v>
                </c:pt>
                <c:pt idx="2666">
                  <c:v>35.382999999999996</c:v>
                </c:pt>
                <c:pt idx="2667">
                  <c:v>35.385999999999996</c:v>
                </c:pt>
                <c:pt idx="2668">
                  <c:v>35.398000000000003</c:v>
                </c:pt>
                <c:pt idx="2669">
                  <c:v>35.403000000000006</c:v>
                </c:pt>
                <c:pt idx="2670">
                  <c:v>35.413000000000004</c:v>
                </c:pt>
                <c:pt idx="2671">
                  <c:v>35.421000000000006</c:v>
                </c:pt>
                <c:pt idx="2672">
                  <c:v>35.431000000000004</c:v>
                </c:pt>
                <c:pt idx="2673">
                  <c:v>35.434000000000005</c:v>
                </c:pt>
                <c:pt idx="2674">
                  <c:v>35.434000000000005</c:v>
                </c:pt>
                <c:pt idx="2675">
                  <c:v>35.439</c:v>
                </c:pt>
                <c:pt idx="2676">
                  <c:v>35.435000000000002</c:v>
                </c:pt>
                <c:pt idx="2677">
                  <c:v>35.432000000000002</c:v>
                </c:pt>
                <c:pt idx="2678">
                  <c:v>35.439</c:v>
                </c:pt>
                <c:pt idx="2679">
                  <c:v>35.422000000000011</c:v>
                </c:pt>
                <c:pt idx="2680">
                  <c:v>35.411000000000001</c:v>
                </c:pt>
                <c:pt idx="2681">
                  <c:v>35.411000000000001</c:v>
                </c:pt>
                <c:pt idx="2682">
                  <c:v>35.410000000000004</c:v>
                </c:pt>
                <c:pt idx="2683">
                  <c:v>35.415000000000006</c:v>
                </c:pt>
                <c:pt idx="2684">
                  <c:v>35.412000000000006</c:v>
                </c:pt>
                <c:pt idx="2685">
                  <c:v>35.422000000000011</c:v>
                </c:pt>
                <c:pt idx="2686">
                  <c:v>35.424000000000007</c:v>
                </c:pt>
                <c:pt idx="2687">
                  <c:v>35.422000000000011</c:v>
                </c:pt>
                <c:pt idx="2688">
                  <c:v>35.423000000000002</c:v>
                </c:pt>
                <c:pt idx="2689">
                  <c:v>35.424000000000007</c:v>
                </c:pt>
                <c:pt idx="2690">
                  <c:v>35.425000000000011</c:v>
                </c:pt>
                <c:pt idx="2691">
                  <c:v>35.432000000000002</c:v>
                </c:pt>
                <c:pt idx="2692">
                  <c:v>35.422000000000011</c:v>
                </c:pt>
                <c:pt idx="2693">
                  <c:v>35.419000000000004</c:v>
                </c:pt>
                <c:pt idx="2694">
                  <c:v>35.411000000000001</c:v>
                </c:pt>
                <c:pt idx="2695">
                  <c:v>35.406000000000006</c:v>
                </c:pt>
                <c:pt idx="2696">
                  <c:v>35.395000000000003</c:v>
                </c:pt>
                <c:pt idx="2697">
                  <c:v>35.380999999999993</c:v>
                </c:pt>
                <c:pt idx="2698">
                  <c:v>35.370999999999995</c:v>
                </c:pt>
                <c:pt idx="2699">
                  <c:v>35.36</c:v>
                </c:pt>
                <c:pt idx="2700">
                  <c:v>35.352000000000004</c:v>
                </c:pt>
                <c:pt idx="2701">
                  <c:v>35.338000000000001</c:v>
                </c:pt>
                <c:pt idx="2702">
                  <c:v>35.335000000000001</c:v>
                </c:pt>
                <c:pt idx="2703">
                  <c:v>35.322000000000003</c:v>
                </c:pt>
                <c:pt idx="2704">
                  <c:v>35.307999999999993</c:v>
                </c:pt>
                <c:pt idx="2705">
                  <c:v>35.303000000000004</c:v>
                </c:pt>
                <c:pt idx="2706">
                  <c:v>35.304999999999993</c:v>
                </c:pt>
                <c:pt idx="2707">
                  <c:v>35.298000000000044</c:v>
                </c:pt>
                <c:pt idx="2708">
                  <c:v>35.292000000000044</c:v>
                </c:pt>
                <c:pt idx="2709">
                  <c:v>35.292000000000044</c:v>
                </c:pt>
                <c:pt idx="2710">
                  <c:v>35.296000000000049</c:v>
                </c:pt>
                <c:pt idx="2711">
                  <c:v>35.293000000000013</c:v>
                </c:pt>
                <c:pt idx="2712">
                  <c:v>35.303000000000004</c:v>
                </c:pt>
                <c:pt idx="2713">
                  <c:v>35.307000000000002</c:v>
                </c:pt>
                <c:pt idx="2714">
                  <c:v>35.313000000000002</c:v>
                </c:pt>
                <c:pt idx="2715">
                  <c:v>35.309000000000005</c:v>
                </c:pt>
                <c:pt idx="2716">
                  <c:v>35.319999999999993</c:v>
                </c:pt>
                <c:pt idx="2717">
                  <c:v>35.329000000000008</c:v>
                </c:pt>
                <c:pt idx="2718">
                  <c:v>35.339000000000006</c:v>
                </c:pt>
                <c:pt idx="2719">
                  <c:v>35.343999999999994</c:v>
                </c:pt>
                <c:pt idx="2720">
                  <c:v>35.356999999999999</c:v>
                </c:pt>
                <c:pt idx="2721">
                  <c:v>35.369</c:v>
                </c:pt>
                <c:pt idx="2722">
                  <c:v>35.380999999999993</c:v>
                </c:pt>
                <c:pt idx="2723">
                  <c:v>35.39</c:v>
                </c:pt>
                <c:pt idx="2724">
                  <c:v>35.397000000000006</c:v>
                </c:pt>
                <c:pt idx="2725">
                  <c:v>35.408000000000001</c:v>
                </c:pt>
                <c:pt idx="2726">
                  <c:v>35.421000000000006</c:v>
                </c:pt>
                <c:pt idx="2727">
                  <c:v>35.422000000000011</c:v>
                </c:pt>
                <c:pt idx="2728">
                  <c:v>35.423000000000002</c:v>
                </c:pt>
                <c:pt idx="2729">
                  <c:v>35.424000000000007</c:v>
                </c:pt>
                <c:pt idx="2730">
                  <c:v>35.426000000000002</c:v>
                </c:pt>
                <c:pt idx="2731">
                  <c:v>35.423000000000002</c:v>
                </c:pt>
                <c:pt idx="2732">
                  <c:v>35.419000000000004</c:v>
                </c:pt>
                <c:pt idx="2733">
                  <c:v>35.42</c:v>
                </c:pt>
                <c:pt idx="2734">
                  <c:v>35.417000000000002</c:v>
                </c:pt>
                <c:pt idx="2735">
                  <c:v>35.416000000000004</c:v>
                </c:pt>
                <c:pt idx="2736">
                  <c:v>35.42</c:v>
                </c:pt>
                <c:pt idx="2737">
                  <c:v>35.418000000000006</c:v>
                </c:pt>
                <c:pt idx="2738">
                  <c:v>35.423000000000002</c:v>
                </c:pt>
                <c:pt idx="2739">
                  <c:v>35.427000000000007</c:v>
                </c:pt>
                <c:pt idx="2740">
                  <c:v>35.42</c:v>
                </c:pt>
                <c:pt idx="2741">
                  <c:v>35.418000000000006</c:v>
                </c:pt>
                <c:pt idx="2742">
                  <c:v>35.419000000000004</c:v>
                </c:pt>
                <c:pt idx="2743">
                  <c:v>35.405000000000001</c:v>
                </c:pt>
                <c:pt idx="2744">
                  <c:v>35.399000000000001</c:v>
                </c:pt>
                <c:pt idx="2745">
                  <c:v>35.392000000000003</c:v>
                </c:pt>
                <c:pt idx="2746">
                  <c:v>35.382000000000005</c:v>
                </c:pt>
                <c:pt idx="2747">
                  <c:v>35.376000000000005</c:v>
                </c:pt>
                <c:pt idx="2748">
                  <c:v>35.368000000000002</c:v>
                </c:pt>
                <c:pt idx="2749">
                  <c:v>35.362000000000002</c:v>
                </c:pt>
                <c:pt idx="2750">
                  <c:v>35.350999999999999</c:v>
                </c:pt>
                <c:pt idx="2751">
                  <c:v>35.339000000000006</c:v>
                </c:pt>
                <c:pt idx="2752">
                  <c:v>35.323</c:v>
                </c:pt>
                <c:pt idx="2753">
                  <c:v>35.307999999999993</c:v>
                </c:pt>
                <c:pt idx="2754">
                  <c:v>35.303000000000004</c:v>
                </c:pt>
                <c:pt idx="2755">
                  <c:v>35.294000000000011</c:v>
                </c:pt>
                <c:pt idx="2756">
                  <c:v>35.293000000000013</c:v>
                </c:pt>
                <c:pt idx="2757">
                  <c:v>35.285000000000011</c:v>
                </c:pt>
                <c:pt idx="2758">
                  <c:v>35.284000000000006</c:v>
                </c:pt>
                <c:pt idx="2759">
                  <c:v>35.285000000000011</c:v>
                </c:pt>
                <c:pt idx="2760">
                  <c:v>35.286000000000001</c:v>
                </c:pt>
                <c:pt idx="2761">
                  <c:v>35.288000000000011</c:v>
                </c:pt>
                <c:pt idx="2762">
                  <c:v>35.289000000000001</c:v>
                </c:pt>
                <c:pt idx="2763">
                  <c:v>35.302000000000007</c:v>
                </c:pt>
                <c:pt idx="2764">
                  <c:v>35.307999999999993</c:v>
                </c:pt>
                <c:pt idx="2765">
                  <c:v>35.304000000000002</c:v>
                </c:pt>
                <c:pt idx="2766">
                  <c:v>35.313000000000002</c:v>
                </c:pt>
                <c:pt idx="2767">
                  <c:v>35.319000000000003</c:v>
                </c:pt>
                <c:pt idx="2768">
                  <c:v>35.322000000000003</c:v>
                </c:pt>
                <c:pt idx="2769">
                  <c:v>35.331000000000003</c:v>
                </c:pt>
                <c:pt idx="2770">
                  <c:v>35.346000000000004</c:v>
                </c:pt>
                <c:pt idx="2771">
                  <c:v>35.349999999999994</c:v>
                </c:pt>
                <c:pt idx="2772">
                  <c:v>35.366</c:v>
                </c:pt>
                <c:pt idx="2773">
                  <c:v>35.363</c:v>
                </c:pt>
                <c:pt idx="2774">
                  <c:v>35.373999999999995</c:v>
                </c:pt>
                <c:pt idx="2775">
                  <c:v>35.379999999999995</c:v>
                </c:pt>
                <c:pt idx="2776">
                  <c:v>35.382999999999996</c:v>
                </c:pt>
                <c:pt idx="2777">
                  <c:v>35.393000000000001</c:v>
                </c:pt>
                <c:pt idx="2778">
                  <c:v>35.391000000000005</c:v>
                </c:pt>
                <c:pt idx="2779">
                  <c:v>35.394000000000005</c:v>
                </c:pt>
                <c:pt idx="2780">
                  <c:v>35.399000000000001</c:v>
                </c:pt>
                <c:pt idx="2781">
                  <c:v>35.406000000000006</c:v>
                </c:pt>
                <c:pt idx="2782">
                  <c:v>35.407000000000004</c:v>
                </c:pt>
                <c:pt idx="2783">
                  <c:v>35.409000000000006</c:v>
                </c:pt>
                <c:pt idx="2784">
                  <c:v>35.417000000000002</c:v>
                </c:pt>
                <c:pt idx="2785">
                  <c:v>35.415000000000006</c:v>
                </c:pt>
                <c:pt idx="2786">
                  <c:v>35.415000000000006</c:v>
                </c:pt>
                <c:pt idx="2787">
                  <c:v>35.428000000000011</c:v>
                </c:pt>
                <c:pt idx="2788">
                  <c:v>35.427000000000007</c:v>
                </c:pt>
                <c:pt idx="2789">
                  <c:v>35.435000000000002</c:v>
                </c:pt>
                <c:pt idx="2790">
                  <c:v>35.444000000000003</c:v>
                </c:pt>
                <c:pt idx="2791">
                  <c:v>35.457999999999998</c:v>
                </c:pt>
                <c:pt idx="2792">
                  <c:v>35.476000000000006</c:v>
                </c:pt>
                <c:pt idx="2793">
                  <c:v>35.483000000000004</c:v>
                </c:pt>
                <c:pt idx="2794">
                  <c:v>35.507000000000005</c:v>
                </c:pt>
                <c:pt idx="2795">
                  <c:v>35.516000000000005</c:v>
                </c:pt>
                <c:pt idx="2796">
                  <c:v>35.533000000000001</c:v>
                </c:pt>
                <c:pt idx="2797">
                  <c:v>35.544000000000004</c:v>
                </c:pt>
                <c:pt idx="2798">
                  <c:v>35.557999999999993</c:v>
                </c:pt>
                <c:pt idx="2799">
                  <c:v>35.573</c:v>
                </c:pt>
                <c:pt idx="2800">
                  <c:v>35.584000000000003</c:v>
                </c:pt>
                <c:pt idx="2801">
                  <c:v>35.588000000000001</c:v>
                </c:pt>
                <c:pt idx="2802">
                  <c:v>35.581000000000003</c:v>
                </c:pt>
                <c:pt idx="2803">
                  <c:v>35.581000000000003</c:v>
                </c:pt>
                <c:pt idx="2804">
                  <c:v>35.575000000000003</c:v>
                </c:pt>
                <c:pt idx="2805">
                  <c:v>35.562000000000012</c:v>
                </c:pt>
                <c:pt idx="2806">
                  <c:v>35.557999999999993</c:v>
                </c:pt>
                <c:pt idx="2807">
                  <c:v>35.548000000000002</c:v>
                </c:pt>
                <c:pt idx="2808">
                  <c:v>35.542000000000002</c:v>
                </c:pt>
                <c:pt idx="2809">
                  <c:v>35.528000000000013</c:v>
                </c:pt>
                <c:pt idx="2810">
                  <c:v>35.521000000000001</c:v>
                </c:pt>
                <c:pt idx="2811">
                  <c:v>35.516000000000005</c:v>
                </c:pt>
                <c:pt idx="2812">
                  <c:v>35.508000000000003</c:v>
                </c:pt>
                <c:pt idx="2813">
                  <c:v>35.499000000000009</c:v>
                </c:pt>
                <c:pt idx="2814">
                  <c:v>35.494</c:v>
                </c:pt>
                <c:pt idx="2815">
                  <c:v>35.494</c:v>
                </c:pt>
                <c:pt idx="2816">
                  <c:v>35.496000000000009</c:v>
                </c:pt>
                <c:pt idx="2817">
                  <c:v>35.5</c:v>
                </c:pt>
                <c:pt idx="2818">
                  <c:v>35.502000000000002</c:v>
                </c:pt>
                <c:pt idx="2819">
                  <c:v>35.495000000000012</c:v>
                </c:pt>
                <c:pt idx="2820">
                  <c:v>35.498000000000012</c:v>
                </c:pt>
                <c:pt idx="2821">
                  <c:v>35.492000000000012</c:v>
                </c:pt>
                <c:pt idx="2822">
                  <c:v>35.479000000000006</c:v>
                </c:pt>
                <c:pt idx="2823">
                  <c:v>35.469000000000008</c:v>
                </c:pt>
                <c:pt idx="2824">
                  <c:v>35.466000000000008</c:v>
                </c:pt>
                <c:pt idx="2825">
                  <c:v>35.462000000000003</c:v>
                </c:pt>
                <c:pt idx="2826">
                  <c:v>35.450000000000003</c:v>
                </c:pt>
                <c:pt idx="2827">
                  <c:v>35.447999999999993</c:v>
                </c:pt>
                <c:pt idx="2828">
                  <c:v>35.435000000000002</c:v>
                </c:pt>
                <c:pt idx="2829">
                  <c:v>35.425000000000011</c:v>
                </c:pt>
                <c:pt idx="2830">
                  <c:v>35.421000000000006</c:v>
                </c:pt>
                <c:pt idx="2831">
                  <c:v>35.417000000000002</c:v>
                </c:pt>
                <c:pt idx="2832">
                  <c:v>35.409000000000006</c:v>
                </c:pt>
                <c:pt idx="2833">
                  <c:v>35.403999999999996</c:v>
                </c:pt>
                <c:pt idx="2834">
                  <c:v>35.400999999999996</c:v>
                </c:pt>
                <c:pt idx="2835">
                  <c:v>35.393000000000001</c:v>
                </c:pt>
                <c:pt idx="2836">
                  <c:v>35.396000000000001</c:v>
                </c:pt>
                <c:pt idx="2837">
                  <c:v>35.397000000000006</c:v>
                </c:pt>
                <c:pt idx="2838">
                  <c:v>35.406000000000006</c:v>
                </c:pt>
                <c:pt idx="2839">
                  <c:v>35.415000000000006</c:v>
                </c:pt>
                <c:pt idx="2840">
                  <c:v>35.419000000000004</c:v>
                </c:pt>
                <c:pt idx="2841">
                  <c:v>35.428000000000011</c:v>
                </c:pt>
                <c:pt idx="2842">
                  <c:v>35.432000000000002</c:v>
                </c:pt>
                <c:pt idx="2843">
                  <c:v>35.439</c:v>
                </c:pt>
                <c:pt idx="2844">
                  <c:v>35.446000000000005</c:v>
                </c:pt>
                <c:pt idx="2845">
                  <c:v>35.443000000000005</c:v>
                </c:pt>
                <c:pt idx="2846">
                  <c:v>35.447000000000003</c:v>
                </c:pt>
                <c:pt idx="2847">
                  <c:v>35.450000000000003</c:v>
                </c:pt>
                <c:pt idx="2848">
                  <c:v>35.463000000000008</c:v>
                </c:pt>
                <c:pt idx="2849">
                  <c:v>35.46</c:v>
                </c:pt>
                <c:pt idx="2850">
                  <c:v>35.464000000000006</c:v>
                </c:pt>
                <c:pt idx="2851">
                  <c:v>35.462000000000003</c:v>
                </c:pt>
                <c:pt idx="2852">
                  <c:v>35.457999999999998</c:v>
                </c:pt>
                <c:pt idx="2853">
                  <c:v>35.461000000000006</c:v>
                </c:pt>
                <c:pt idx="2854">
                  <c:v>35.468000000000011</c:v>
                </c:pt>
                <c:pt idx="2855">
                  <c:v>35.47</c:v>
                </c:pt>
                <c:pt idx="2856">
                  <c:v>35.478000000000002</c:v>
                </c:pt>
                <c:pt idx="2857">
                  <c:v>35.483000000000004</c:v>
                </c:pt>
                <c:pt idx="2858">
                  <c:v>35.483000000000004</c:v>
                </c:pt>
                <c:pt idx="2859">
                  <c:v>35.489000000000004</c:v>
                </c:pt>
                <c:pt idx="2860">
                  <c:v>35.494</c:v>
                </c:pt>
                <c:pt idx="2861">
                  <c:v>35.497</c:v>
                </c:pt>
                <c:pt idx="2862">
                  <c:v>35.502000000000002</c:v>
                </c:pt>
                <c:pt idx="2863">
                  <c:v>35.513000000000005</c:v>
                </c:pt>
                <c:pt idx="2864">
                  <c:v>35.531000000000006</c:v>
                </c:pt>
                <c:pt idx="2865">
                  <c:v>35.531000000000006</c:v>
                </c:pt>
                <c:pt idx="2866">
                  <c:v>35.545000000000002</c:v>
                </c:pt>
                <c:pt idx="2867">
                  <c:v>35.565000000000012</c:v>
                </c:pt>
                <c:pt idx="2868">
                  <c:v>35.573</c:v>
                </c:pt>
                <c:pt idx="2869">
                  <c:v>35.590000000000003</c:v>
                </c:pt>
                <c:pt idx="2870">
                  <c:v>35.602000000000011</c:v>
                </c:pt>
                <c:pt idx="2871">
                  <c:v>35.620000000000012</c:v>
                </c:pt>
                <c:pt idx="2872">
                  <c:v>35.638000000000012</c:v>
                </c:pt>
                <c:pt idx="2873">
                  <c:v>35.652000000000001</c:v>
                </c:pt>
                <c:pt idx="2874">
                  <c:v>35.677000000000007</c:v>
                </c:pt>
                <c:pt idx="2875">
                  <c:v>35.699000000000012</c:v>
                </c:pt>
                <c:pt idx="2876">
                  <c:v>35.718000000000011</c:v>
                </c:pt>
                <c:pt idx="2877">
                  <c:v>35.739000000000011</c:v>
                </c:pt>
                <c:pt idx="2878">
                  <c:v>35.758000000000003</c:v>
                </c:pt>
                <c:pt idx="2879">
                  <c:v>35.779000000000011</c:v>
                </c:pt>
                <c:pt idx="2880">
                  <c:v>35.791000000000011</c:v>
                </c:pt>
                <c:pt idx="2881">
                  <c:v>35.81</c:v>
                </c:pt>
                <c:pt idx="2882">
                  <c:v>35.828000000000003</c:v>
                </c:pt>
                <c:pt idx="2883">
                  <c:v>35.829000000000008</c:v>
                </c:pt>
                <c:pt idx="2884">
                  <c:v>35.841999999999999</c:v>
                </c:pt>
                <c:pt idx="2885">
                  <c:v>35.847999999999999</c:v>
                </c:pt>
                <c:pt idx="2886">
                  <c:v>35.858999999999995</c:v>
                </c:pt>
                <c:pt idx="2887">
                  <c:v>35.861000000000004</c:v>
                </c:pt>
                <c:pt idx="2888">
                  <c:v>35.869</c:v>
                </c:pt>
                <c:pt idx="2889">
                  <c:v>35.879000000000005</c:v>
                </c:pt>
                <c:pt idx="2890">
                  <c:v>35.882000000000005</c:v>
                </c:pt>
                <c:pt idx="2891">
                  <c:v>35.895000000000003</c:v>
                </c:pt>
                <c:pt idx="2892">
                  <c:v>35.900000000000006</c:v>
                </c:pt>
                <c:pt idx="2893">
                  <c:v>35.917000000000002</c:v>
                </c:pt>
                <c:pt idx="2894">
                  <c:v>35.943000000000005</c:v>
                </c:pt>
                <c:pt idx="2895">
                  <c:v>35.954999999999998</c:v>
                </c:pt>
                <c:pt idx="2896">
                  <c:v>35.973000000000006</c:v>
                </c:pt>
                <c:pt idx="2897">
                  <c:v>35.989000000000004</c:v>
                </c:pt>
                <c:pt idx="2898">
                  <c:v>36.005000000000003</c:v>
                </c:pt>
                <c:pt idx="2899">
                  <c:v>36.020000000000003</c:v>
                </c:pt>
                <c:pt idx="2900">
                  <c:v>36.037000000000006</c:v>
                </c:pt>
                <c:pt idx="2901">
                  <c:v>36.051000000000002</c:v>
                </c:pt>
                <c:pt idx="2902">
                  <c:v>36.068000000000012</c:v>
                </c:pt>
                <c:pt idx="2903">
                  <c:v>36.083000000000006</c:v>
                </c:pt>
                <c:pt idx="2904">
                  <c:v>36.105000000000011</c:v>
                </c:pt>
                <c:pt idx="2905">
                  <c:v>36.125000000000043</c:v>
                </c:pt>
                <c:pt idx="2906">
                  <c:v>36.148000000000003</c:v>
                </c:pt>
                <c:pt idx="2907">
                  <c:v>36.163000000000011</c:v>
                </c:pt>
                <c:pt idx="2908">
                  <c:v>36.186</c:v>
                </c:pt>
                <c:pt idx="2909">
                  <c:v>36.204000000000008</c:v>
                </c:pt>
                <c:pt idx="2910">
                  <c:v>36.230000000000011</c:v>
                </c:pt>
                <c:pt idx="2911">
                  <c:v>36.249000000000009</c:v>
                </c:pt>
                <c:pt idx="2912">
                  <c:v>36.268000000000043</c:v>
                </c:pt>
                <c:pt idx="2913">
                  <c:v>36.289000000000001</c:v>
                </c:pt>
                <c:pt idx="2914">
                  <c:v>36.298000000000044</c:v>
                </c:pt>
                <c:pt idx="2915">
                  <c:v>36.310999999999993</c:v>
                </c:pt>
                <c:pt idx="2916">
                  <c:v>36.323</c:v>
                </c:pt>
                <c:pt idx="2917">
                  <c:v>36.317999999999998</c:v>
                </c:pt>
                <c:pt idx="2918">
                  <c:v>36.317999999999998</c:v>
                </c:pt>
                <c:pt idx="2919">
                  <c:v>36.319999999999993</c:v>
                </c:pt>
                <c:pt idx="2920">
                  <c:v>36.314999999999998</c:v>
                </c:pt>
                <c:pt idx="2921">
                  <c:v>36.307999999999993</c:v>
                </c:pt>
                <c:pt idx="2922">
                  <c:v>36.313999999999993</c:v>
                </c:pt>
                <c:pt idx="2923">
                  <c:v>36.306000000000004</c:v>
                </c:pt>
                <c:pt idx="2924">
                  <c:v>36.303000000000004</c:v>
                </c:pt>
                <c:pt idx="2925">
                  <c:v>36.299000000000049</c:v>
                </c:pt>
                <c:pt idx="2926">
                  <c:v>36.31</c:v>
                </c:pt>
                <c:pt idx="2927">
                  <c:v>36.31</c:v>
                </c:pt>
                <c:pt idx="2928">
                  <c:v>36.322000000000003</c:v>
                </c:pt>
                <c:pt idx="2929">
                  <c:v>36.327000000000005</c:v>
                </c:pt>
                <c:pt idx="2930">
                  <c:v>36.339000000000006</c:v>
                </c:pt>
                <c:pt idx="2931">
                  <c:v>36.343999999999994</c:v>
                </c:pt>
                <c:pt idx="2932">
                  <c:v>36.358000000000004</c:v>
                </c:pt>
                <c:pt idx="2933">
                  <c:v>36.361000000000004</c:v>
                </c:pt>
                <c:pt idx="2934">
                  <c:v>36.379999999999995</c:v>
                </c:pt>
                <c:pt idx="2935">
                  <c:v>36.375</c:v>
                </c:pt>
                <c:pt idx="2936">
                  <c:v>36.376000000000005</c:v>
                </c:pt>
                <c:pt idx="2937">
                  <c:v>36.386999999999993</c:v>
                </c:pt>
                <c:pt idx="2938">
                  <c:v>36.388000000000005</c:v>
                </c:pt>
                <c:pt idx="2939">
                  <c:v>36.388999999999996</c:v>
                </c:pt>
                <c:pt idx="2940">
                  <c:v>36.385000000000005</c:v>
                </c:pt>
                <c:pt idx="2941">
                  <c:v>36.391000000000005</c:v>
                </c:pt>
                <c:pt idx="2942">
                  <c:v>36.399000000000001</c:v>
                </c:pt>
                <c:pt idx="2943">
                  <c:v>36.412000000000006</c:v>
                </c:pt>
                <c:pt idx="2944">
                  <c:v>36.417000000000002</c:v>
                </c:pt>
                <c:pt idx="2945">
                  <c:v>36.431000000000004</c:v>
                </c:pt>
                <c:pt idx="2946">
                  <c:v>36.44</c:v>
                </c:pt>
                <c:pt idx="2947">
                  <c:v>36.454999999999998</c:v>
                </c:pt>
                <c:pt idx="2948">
                  <c:v>36.463000000000008</c:v>
                </c:pt>
                <c:pt idx="2949">
                  <c:v>36.47</c:v>
                </c:pt>
                <c:pt idx="2950">
                  <c:v>36.484999999999999</c:v>
                </c:pt>
                <c:pt idx="2951">
                  <c:v>36.493000000000009</c:v>
                </c:pt>
                <c:pt idx="2952">
                  <c:v>36.5</c:v>
                </c:pt>
                <c:pt idx="2953">
                  <c:v>36.510000000000005</c:v>
                </c:pt>
                <c:pt idx="2954">
                  <c:v>36.516999999999996</c:v>
                </c:pt>
                <c:pt idx="2955">
                  <c:v>36.52600000000001</c:v>
                </c:pt>
                <c:pt idx="2956">
                  <c:v>36.528000000000013</c:v>
                </c:pt>
                <c:pt idx="2957">
                  <c:v>36.538000000000011</c:v>
                </c:pt>
                <c:pt idx="2958">
                  <c:v>36.548000000000002</c:v>
                </c:pt>
                <c:pt idx="2959">
                  <c:v>36.554999999999993</c:v>
                </c:pt>
                <c:pt idx="2960">
                  <c:v>36.556000000000004</c:v>
                </c:pt>
                <c:pt idx="2961">
                  <c:v>36.56</c:v>
                </c:pt>
                <c:pt idx="2962">
                  <c:v>36.57</c:v>
                </c:pt>
                <c:pt idx="2963">
                  <c:v>36.571000000000005</c:v>
                </c:pt>
                <c:pt idx="2964">
                  <c:v>36.57</c:v>
                </c:pt>
                <c:pt idx="2965">
                  <c:v>36.576000000000001</c:v>
                </c:pt>
                <c:pt idx="2966">
                  <c:v>36.579000000000008</c:v>
                </c:pt>
                <c:pt idx="2967">
                  <c:v>36.587000000000003</c:v>
                </c:pt>
                <c:pt idx="2968">
                  <c:v>36.597000000000008</c:v>
                </c:pt>
                <c:pt idx="2969">
                  <c:v>36.600000000000009</c:v>
                </c:pt>
                <c:pt idx="2970">
                  <c:v>36.619</c:v>
                </c:pt>
                <c:pt idx="2971">
                  <c:v>36.621000000000009</c:v>
                </c:pt>
                <c:pt idx="2972">
                  <c:v>36.63300000000001</c:v>
                </c:pt>
                <c:pt idx="2973">
                  <c:v>36.648000000000003</c:v>
                </c:pt>
                <c:pt idx="2974">
                  <c:v>36.645000000000003</c:v>
                </c:pt>
                <c:pt idx="2975">
                  <c:v>36.649000000000001</c:v>
                </c:pt>
                <c:pt idx="2976">
                  <c:v>36.653999999999996</c:v>
                </c:pt>
                <c:pt idx="2977">
                  <c:v>36.661000000000001</c:v>
                </c:pt>
                <c:pt idx="2978">
                  <c:v>36.655000000000001</c:v>
                </c:pt>
                <c:pt idx="2979">
                  <c:v>36.650999999999996</c:v>
                </c:pt>
                <c:pt idx="2980">
                  <c:v>36.649000000000001</c:v>
                </c:pt>
                <c:pt idx="2981">
                  <c:v>36.650000000000006</c:v>
                </c:pt>
                <c:pt idx="2982">
                  <c:v>36.652000000000001</c:v>
                </c:pt>
                <c:pt idx="2983">
                  <c:v>36.655000000000001</c:v>
                </c:pt>
                <c:pt idx="2984">
                  <c:v>36.662000000000013</c:v>
                </c:pt>
                <c:pt idx="2985">
                  <c:v>36.664000000000001</c:v>
                </c:pt>
                <c:pt idx="2986">
                  <c:v>36.667000000000002</c:v>
                </c:pt>
                <c:pt idx="2987">
                  <c:v>36.68</c:v>
                </c:pt>
                <c:pt idx="2988">
                  <c:v>36.681000000000004</c:v>
                </c:pt>
                <c:pt idx="2989">
                  <c:v>36.683</c:v>
                </c:pt>
                <c:pt idx="2990">
                  <c:v>36.683</c:v>
                </c:pt>
                <c:pt idx="2991">
                  <c:v>36.679000000000002</c:v>
                </c:pt>
                <c:pt idx="2992">
                  <c:v>36.685000000000002</c:v>
                </c:pt>
                <c:pt idx="2993">
                  <c:v>36.679000000000002</c:v>
                </c:pt>
                <c:pt idx="2994">
                  <c:v>36.687000000000005</c:v>
                </c:pt>
                <c:pt idx="2995">
                  <c:v>36.690000000000012</c:v>
                </c:pt>
                <c:pt idx="2996">
                  <c:v>36.687000000000005</c:v>
                </c:pt>
                <c:pt idx="2997">
                  <c:v>36.688000000000002</c:v>
                </c:pt>
                <c:pt idx="2998">
                  <c:v>36.693000000000012</c:v>
                </c:pt>
                <c:pt idx="2999">
                  <c:v>36.694000000000003</c:v>
                </c:pt>
                <c:pt idx="3000">
                  <c:v>36.700000000000003</c:v>
                </c:pt>
                <c:pt idx="3001">
                  <c:v>36.711000000000006</c:v>
                </c:pt>
                <c:pt idx="3002">
                  <c:v>36.712000000000003</c:v>
                </c:pt>
                <c:pt idx="3003">
                  <c:v>36.717000000000006</c:v>
                </c:pt>
                <c:pt idx="3004">
                  <c:v>36.725000000000044</c:v>
                </c:pt>
                <c:pt idx="3005">
                  <c:v>36.727000000000011</c:v>
                </c:pt>
                <c:pt idx="3006">
                  <c:v>36.737000000000009</c:v>
                </c:pt>
                <c:pt idx="3007">
                  <c:v>36.740000000000009</c:v>
                </c:pt>
                <c:pt idx="3008">
                  <c:v>36.739000000000011</c:v>
                </c:pt>
                <c:pt idx="3009">
                  <c:v>36.741</c:v>
                </c:pt>
                <c:pt idx="3010">
                  <c:v>36.743000000000009</c:v>
                </c:pt>
                <c:pt idx="3011">
                  <c:v>36.745000000000012</c:v>
                </c:pt>
                <c:pt idx="3012">
                  <c:v>36.753</c:v>
                </c:pt>
                <c:pt idx="3013">
                  <c:v>36.751000000000005</c:v>
                </c:pt>
                <c:pt idx="3014">
                  <c:v>36.759</c:v>
                </c:pt>
                <c:pt idx="3015">
                  <c:v>36.762000000000043</c:v>
                </c:pt>
                <c:pt idx="3016">
                  <c:v>36.766000000000012</c:v>
                </c:pt>
                <c:pt idx="3017">
                  <c:v>36.774000000000001</c:v>
                </c:pt>
                <c:pt idx="3018">
                  <c:v>36.784000000000006</c:v>
                </c:pt>
                <c:pt idx="3019">
                  <c:v>36.798000000000044</c:v>
                </c:pt>
                <c:pt idx="3020">
                  <c:v>36.804999999999993</c:v>
                </c:pt>
                <c:pt idx="3021">
                  <c:v>36.809000000000005</c:v>
                </c:pt>
                <c:pt idx="3022">
                  <c:v>36.817999999999998</c:v>
                </c:pt>
                <c:pt idx="3023">
                  <c:v>36.825000000000003</c:v>
                </c:pt>
                <c:pt idx="3024">
                  <c:v>36.836000000000006</c:v>
                </c:pt>
                <c:pt idx="3025">
                  <c:v>36.846000000000004</c:v>
                </c:pt>
                <c:pt idx="3026">
                  <c:v>36.850999999999999</c:v>
                </c:pt>
                <c:pt idx="3027">
                  <c:v>36.856999999999999</c:v>
                </c:pt>
                <c:pt idx="3028">
                  <c:v>36.864000000000004</c:v>
                </c:pt>
                <c:pt idx="3029">
                  <c:v>36.863</c:v>
                </c:pt>
                <c:pt idx="3030">
                  <c:v>36.870999999999995</c:v>
                </c:pt>
                <c:pt idx="3031">
                  <c:v>36.879999999999995</c:v>
                </c:pt>
                <c:pt idx="3032">
                  <c:v>36.879000000000005</c:v>
                </c:pt>
                <c:pt idx="3033">
                  <c:v>36.883999999999993</c:v>
                </c:pt>
                <c:pt idx="3034">
                  <c:v>36.888999999999996</c:v>
                </c:pt>
                <c:pt idx="3035">
                  <c:v>36.892000000000003</c:v>
                </c:pt>
                <c:pt idx="3036">
                  <c:v>36.892000000000003</c:v>
                </c:pt>
                <c:pt idx="3037">
                  <c:v>36.893000000000001</c:v>
                </c:pt>
                <c:pt idx="3038">
                  <c:v>36.892000000000003</c:v>
                </c:pt>
                <c:pt idx="3039">
                  <c:v>36.897000000000006</c:v>
                </c:pt>
                <c:pt idx="3040">
                  <c:v>36.898000000000003</c:v>
                </c:pt>
                <c:pt idx="3041">
                  <c:v>36.903000000000006</c:v>
                </c:pt>
                <c:pt idx="3042">
                  <c:v>36.908000000000001</c:v>
                </c:pt>
                <c:pt idx="3043">
                  <c:v>36.908000000000001</c:v>
                </c:pt>
                <c:pt idx="3044">
                  <c:v>36.913000000000004</c:v>
                </c:pt>
                <c:pt idx="3045">
                  <c:v>36.918000000000006</c:v>
                </c:pt>
                <c:pt idx="3046">
                  <c:v>36.921000000000006</c:v>
                </c:pt>
                <c:pt idx="3047">
                  <c:v>36.926000000000002</c:v>
                </c:pt>
                <c:pt idx="3048">
                  <c:v>36.936</c:v>
                </c:pt>
                <c:pt idx="3049">
                  <c:v>36.939</c:v>
                </c:pt>
                <c:pt idx="3050">
                  <c:v>36.941999999999993</c:v>
                </c:pt>
                <c:pt idx="3051">
                  <c:v>36.943000000000005</c:v>
                </c:pt>
                <c:pt idx="3052">
                  <c:v>36.950000000000003</c:v>
                </c:pt>
                <c:pt idx="3053">
                  <c:v>36.950999999999993</c:v>
                </c:pt>
                <c:pt idx="3054">
                  <c:v>36.949000000000005</c:v>
                </c:pt>
                <c:pt idx="3055">
                  <c:v>36.947000000000003</c:v>
                </c:pt>
                <c:pt idx="3056">
                  <c:v>36.939</c:v>
                </c:pt>
                <c:pt idx="3057">
                  <c:v>36.943000000000005</c:v>
                </c:pt>
                <c:pt idx="3058">
                  <c:v>36.936</c:v>
                </c:pt>
                <c:pt idx="3059">
                  <c:v>36.931000000000004</c:v>
                </c:pt>
                <c:pt idx="3060">
                  <c:v>36.918000000000006</c:v>
                </c:pt>
                <c:pt idx="3061">
                  <c:v>36.913000000000004</c:v>
                </c:pt>
                <c:pt idx="3062">
                  <c:v>36.910000000000004</c:v>
                </c:pt>
                <c:pt idx="3063">
                  <c:v>36.903999999999996</c:v>
                </c:pt>
                <c:pt idx="3064">
                  <c:v>36.900999999999996</c:v>
                </c:pt>
                <c:pt idx="3065">
                  <c:v>36.897000000000006</c:v>
                </c:pt>
                <c:pt idx="3066">
                  <c:v>36.888000000000005</c:v>
                </c:pt>
                <c:pt idx="3067">
                  <c:v>36.882000000000005</c:v>
                </c:pt>
                <c:pt idx="3068">
                  <c:v>36.880999999999993</c:v>
                </c:pt>
                <c:pt idx="3069">
                  <c:v>36.870999999999995</c:v>
                </c:pt>
                <c:pt idx="3070">
                  <c:v>36.868000000000002</c:v>
                </c:pt>
                <c:pt idx="3071">
                  <c:v>36.867000000000004</c:v>
                </c:pt>
                <c:pt idx="3072">
                  <c:v>36.870000000000005</c:v>
                </c:pt>
                <c:pt idx="3073">
                  <c:v>36.875</c:v>
                </c:pt>
                <c:pt idx="3074">
                  <c:v>36.876999999999995</c:v>
                </c:pt>
                <c:pt idx="3075">
                  <c:v>36.876999999999995</c:v>
                </c:pt>
                <c:pt idx="3076">
                  <c:v>36.876000000000005</c:v>
                </c:pt>
                <c:pt idx="3077">
                  <c:v>36.879000000000005</c:v>
                </c:pt>
                <c:pt idx="3078">
                  <c:v>36.885000000000005</c:v>
                </c:pt>
                <c:pt idx="3079">
                  <c:v>36.885999999999996</c:v>
                </c:pt>
                <c:pt idx="3080">
                  <c:v>36.888999999999996</c:v>
                </c:pt>
                <c:pt idx="3081">
                  <c:v>36.891000000000005</c:v>
                </c:pt>
                <c:pt idx="3082">
                  <c:v>36.896000000000001</c:v>
                </c:pt>
                <c:pt idx="3083">
                  <c:v>36.902000000000001</c:v>
                </c:pt>
                <c:pt idx="3084">
                  <c:v>36.903999999999996</c:v>
                </c:pt>
                <c:pt idx="3085">
                  <c:v>36.900999999999996</c:v>
                </c:pt>
                <c:pt idx="3086">
                  <c:v>36.905000000000001</c:v>
                </c:pt>
                <c:pt idx="3087">
                  <c:v>36.908000000000001</c:v>
                </c:pt>
                <c:pt idx="3088">
                  <c:v>36.909000000000006</c:v>
                </c:pt>
                <c:pt idx="3089">
                  <c:v>36.905000000000001</c:v>
                </c:pt>
                <c:pt idx="3090">
                  <c:v>36.907000000000004</c:v>
                </c:pt>
                <c:pt idx="3091">
                  <c:v>36.907000000000004</c:v>
                </c:pt>
                <c:pt idx="3092">
                  <c:v>36.911000000000001</c:v>
                </c:pt>
                <c:pt idx="3093">
                  <c:v>36.912000000000006</c:v>
                </c:pt>
                <c:pt idx="3094">
                  <c:v>36.908000000000001</c:v>
                </c:pt>
                <c:pt idx="3095">
                  <c:v>36.916000000000004</c:v>
                </c:pt>
                <c:pt idx="3096">
                  <c:v>36.916000000000004</c:v>
                </c:pt>
                <c:pt idx="3097">
                  <c:v>36.912000000000006</c:v>
                </c:pt>
                <c:pt idx="3098">
                  <c:v>36.919000000000004</c:v>
                </c:pt>
                <c:pt idx="3099">
                  <c:v>36.919000000000004</c:v>
                </c:pt>
                <c:pt idx="3100">
                  <c:v>36.929000000000002</c:v>
                </c:pt>
                <c:pt idx="3101">
                  <c:v>36.923000000000002</c:v>
                </c:pt>
                <c:pt idx="3102">
                  <c:v>36.934000000000005</c:v>
                </c:pt>
                <c:pt idx="3103">
                  <c:v>36.932000000000002</c:v>
                </c:pt>
                <c:pt idx="3104">
                  <c:v>36.938000000000002</c:v>
                </c:pt>
                <c:pt idx="3105">
                  <c:v>36.939</c:v>
                </c:pt>
                <c:pt idx="3106">
                  <c:v>36.943000000000005</c:v>
                </c:pt>
                <c:pt idx="3107">
                  <c:v>36.94</c:v>
                </c:pt>
                <c:pt idx="3108">
                  <c:v>36.944000000000003</c:v>
                </c:pt>
                <c:pt idx="3109">
                  <c:v>36.950999999999993</c:v>
                </c:pt>
                <c:pt idx="3110">
                  <c:v>36.94</c:v>
                </c:pt>
                <c:pt idx="3111">
                  <c:v>36.944999999999993</c:v>
                </c:pt>
                <c:pt idx="3112">
                  <c:v>36.950999999999993</c:v>
                </c:pt>
                <c:pt idx="3113">
                  <c:v>36.949000000000005</c:v>
                </c:pt>
                <c:pt idx="3114">
                  <c:v>36.950000000000003</c:v>
                </c:pt>
                <c:pt idx="3115">
                  <c:v>36.950000000000003</c:v>
                </c:pt>
                <c:pt idx="3116">
                  <c:v>36.950999999999993</c:v>
                </c:pt>
                <c:pt idx="3117">
                  <c:v>36.950999999999993</c:v>
                </c:pt>
                <c:pt idx="3118">
                  <c:v>36.946000000000005</c:v>
                </c:pt>
                <c:pt idx="3119">
                  <c:v>36.946000000000005</c:v>
                </c:pt>
                <c:pt idx="3120">
                  <c:v>36.943000000000005</c:v>
                </c:pt>
                <c:pt idx="3121">
                  <c:v>36.938000000000002</c:v>
                </c:pt>
                <c:pt idx="3122">
                  <c:v>36.932000000000002</c:v>
                </c:pt>
                <c:pt idx="3123">
                  <c:v>36.927000000000007</c:v>
                </c:pt>
                <c:pt idx="3124">
                  <c:v>36.914000000000001</c:v>
                </c:pt>
                <c:pt idx="3125">
                  <c:v>36.910000000000004</c:v>
                </c:pt>
                <c:pt idx="3126">
                  <c:v>36.900000000000006</c:v>
                </c:pt>
                <c:pt idx="3127">
                  <c:v>36.886999999999993</c:v>
                </c:pt>
                <c:pt idx="3128">
                  <c:v>36.870000000000005</c:v>
                </c:pt>
                <c:pt idx="3129">
                  <c:v>36.855999999999995</c:v>
                </c:pt>
                <c:pt idx="3130">
                  <c:v>36.840999999999994</c:v>
                </c:pt>
                <c:pt idx="3131">
                  <c:v>36.816999999999993</c:v>
                </c:pt>
                <c:pt idx="3132">
                  <c:v>36.797000000000011</c:v>
                </c:pt>
                <c:pt idx="3133">
                  <c:v>36.783000000000001</c:v>
                </c:pt>
                <c:pt idx="3134">
                  <c:v>36.77000000000001</c:v>
                </c:pt>
                <c:pt idx="3135">
                  <c:v>36.759</c:v>
                </c:pt>
                <c:pt idx="3136">
                  <c:v>36.738000000000042</c:v>
                </c:pt>
                <c:pt idx="3137">
                  <c:v>36.726000000000013</c:v>
                </c:pt>
                <c:pt idx="3138">
                  <c:v>36.720000000000013</c:v>
                </c:pt>
                <c:pt idx="3139">
                  <c:v>36.712000000000003</c:v>
                </c:pt>
                <c:pt idx="3140">
                  <c:v>36.705000000000013</c:v>
                </c:pt>
                <c:pt idx="3141">
                  <c:v>36.701000000000001</c:v>
                </c:pt>
                <c:pt idx="3142">
                  <c:v>36.700000000000003</c:v>
                </c:pt>
                <c:pt idx="3143">
                  <c:v>36.701000000000001</c:v>
                </c:pt>
                <c:pt idx="3144">
                  <c:v>36.691000000000003</c:v>
                </c:pt>
                <c:pt idx="3145">
                  <c:v>36.695000000000036</c:v>
                </c:pt>
                <c:pt idx="3146">
                  <c:v>36.693000000000012</c:v>
                </c:pt>
                <c:pt idx="3147">
                  <c:v>36.696000000000012</c:v>
                </c:pt>
                <c:pt idx="3148">
                  <c:v>36.695000000000036</c:v>
                </c:pt>
                <c:pt idx="3149">
                  <c:v>36.695000000000036</c:v>
                </c:pt>
                <c:pt idx="3150">
                  <c:v>36.696000000000012</c:v>
                </c:pt>
                <c:pt idx="3151">
                  <c:v>36.695000000000036</c:v>
                </c:pt>
                <c:pt idx="3152">
                  <c:v>36.695000000000036</c:v>
                </c:pt>
                <c:pt idx="3153">
                  <c:v>36.694000000000003</c:v>
                </c:pt>
                <c:pt idx="3154">
                  <c:v>36.697000000000003</c:v>
                </c:pt>
                <c:pt idx="3155">
                  <c:v>36.701000000000001</c:v>
                </c:pt>
                <c:pt idx="3156">
                  <c:v>36.703000000000003</c:v>
                </c:pt>
                <c:pt idx="3157">
                  <c:v>36.703000000000003</c:v>
                </c:pt>
                <c:pt idx="3158">
                  <c:v>36.705000000000013</c:v>
                </c:pt>
                <c:pt idx="3159">
                  <c:v>36.707000000000008</c:v>
                </c:pt>
                <c:pt idx="3160">
                  <c:v>36.713000000000008</c:v>
                </c:pt>
                <c:pt idx="3161">
                  <c:v>36.717000000000006</c:v>
                </c:pt>
                <c:pt idx="3162">
                  <c:v>36.718000000000011</c:v>
                </c:pt>
                <c:pt idx="3163">
                  <c:v>36.720000000000013</c:v>
                </c:pt>
                <c:pt idx="3164">
                  <c:v>36.716000000000008</c:v>
                </c:pt>
                <c:pt idx="3165">
                  <c:v>36.717000000000006</c:v>
                </c:pt>
                <c:pt idx="3166">
                  <c:v>36.714000000000006</c:v>
                </c:pt>
                <c:pt idx="3167">
                  <c:v>36.713000000000008</c:v>
                </c:pt>
                <c:pt idx="3168">
                  <c:v>36.711000000000006</c:v>
                </c:pt>
                <c:pt idx="3169">
                  <c:v>36.705000000000013</c:v>
                </c:pt>
                <c:pt idx="3170">
                  <c:v>36.697000000000003</c:v>
                </c:pt>
                <c:pt idx="3171">
                  <c:v>36.702000000000012</c:v>
                </c:pt>
                <c:pt idx="3172">
                  <c:v>36.704000000000008</c:v>
                </c:pt>
                <c:pt idx="3173">
                  <c:v>36.692000000000036</c:v>
                </c:pt>
                <c:pt idx="3174">
                  <c:v>36.698000000000036</c:v>
                </c:pt>
                <c:pt idx="3175">
                  <c:v>36.699000000000012</c:v>
                </c:pt>
                <c:pt idx="3176">
                  <c:v>36.710000000000008</c:v>
                </c:pt>
                <c:pt idx="3177">
                  <c:v>36.714000000000006</c:v>
                </c:pt>
                <c:pt idx="3178">
                  <c:v>36.728000000000044</c:v>
                </c:pt>
                <c:pt idx="3179">
                  <c:v>36.737000000000009</c:v>
                </c:pt>
                <c:pt idx="3180">
                  <c:v>36.743000000000009</c:v>
                </c:pt>
                <c:pt idx="3181">
                  <c:v>36.76100000000001</c:v>
                </c:pt>
                <c:pt idx="3182">
                  <c:v>36.772000000000013</c:v>
                </c:pt>
                <c:pt idx="3183">
                  <c:v>36.789000000000001</c:v>
                </c:pt>
                <c:pt idx="3184">
                  <c:v>36.804000000000002</c:v>
                </c:pt>
                <c:pt idx="3185">
                  <c:v>36.810999999999993</c:v>
                </c:pt>
                <c:pt idx="3186">
                  <c:v>36.828000000000003</c:v>
                </c:pt>
                <c:pt idx="3187">
                  <c:v>36.828000000000003</c:v>
                </c:pt>
                <c:pt idx="3188">
                  <c:v>36.843999999999994</c:v>
                </c:pt>
                <c:pt idx="3189">
                  <c:v>36.86</c:v>
                </c:pt>
                <c:pt idx="3190">
                  <c:v>36.872</c:v>
                </c:pt>
                <c:pt idx="3191">
                  <c:v>36.886999999999993</c:v>
                </c:pt>
                <c:pt idx="3192">
                  <c:v>36.907000000000004</c:v>
                </c:pt>
                <c:pt idx="3193">
                  <c:v>36.928000000000011</c:v>
                </c:pt>
                <c:pt idx="3194">
                  <c:v>36.944000000000003</c:v>
                </c:pt>
                <c:pt idx="3195">
                  <c:v>36.96</c:v>
                </c:pt>
                <c:pt idx="3196">
                  <c:v>36.983000000000004</c:v>
                </c:pt>
                <c:pt idx="3197">
                  <c:v>37.004000000000005</c:v>
                </c:pt>
                <c:pt idx="3198">
                  <c:v>37.027000000000001</c:v>
                </c:pt>
                <c:pt idx="3199">
                  <c:v>37.040000000000006</c:v>
                </c:pt>
                <c:pt idx="3200">
                  <c:v>37.057999999999993</c:v>
                </c:pt>
                <c:pt idx="3201">
                  <c:v>37.075000000000003</c:v>
                </c:pt>
                <c:pt idx="3202">
                  <c:v>37.088000000000001</c:v>
                </c:pt>
                <c:pt idx="3203">
                  <c:v>37.093000000000011</c:v>
                </c:pt>
                <c:pt idx="3204">
                  <c:v>37.102000000000011</c:v>
                </c:pt>
                <c:pt idx="3205">
                  <c:v>37.111000000000004</c:v>
                </c:pt>
                <c:pt idx="3206">
                  <c:v>37.121000000000009</c:v>
                </c:pt>
                <c:pt idx="3207">
                  <c:v>37.129000000000012</c:v>
                </c:pt>
                <c:pt idx="3208">
                  <c:v>37.13600000000001</c:v>
                </c:pt>
                <c:pt idx="3209">
                  <c:v>37.145000000000003</c:v>
                </c:pt>
                <c:pt idx="3210">
                  <c:v>37.158000000000001</c:v>
                </c:pt>
                <c:pt idx="3211">
                  <c:v>37.164000000000001</c:v>
                </c:pt>
                <c:pt idx="3212">
                  <c:v>37.173000000000002</c:v>
                </c:pt>
                <c:pt idx="3213">
                  <c:v>37.187000000000005</c:v>
                </c:pt>
                <c:pt idx="3214">
                  <c:v>37.198000000000036</c:v>
                </c:pt>
                <c:pt idx="3215">
                  <c:v>37.225000000000044</c:v>
                </c:pt>
                <c:pt idx="3216">
                  <c:v>37.235000000000042</c:v>
                </c:pt>
                <c:pt idx="3217">
                  <c:v>37.25</c:v>
                </c:pt>
                <c:pt idx="3218">
                  <c:v>37.26700000000001</c:v>
                </c:pt>
                <c:pt idx="3219">
                  <c:v>37.284000000000006</c:v>
                </c:pt>
                <c:pt idx="3220">
                  <c:v>37.297000000000011</c:v>
                </c:pt>
                <c:pt idx="3221">
                  <c:v>37.309000000000005</c:v>
                </c:pt>
                <c:pt idx="3222">
                  <c:v>37.319999999999993</c:v>
                </c:pt>
                <c:pt idx="3223">
                  <c:v>37.331000000000003</c:v>
                </c:pt>
                <c:pt idx="3224">
                  <c:v>37.335000000000001</c:v>
                </c:pt>
                <c:pt idx="3225">
                  <c:v>37.331000000000003</c:v>
                </c:pt>
                <c:pt idx="3226">
                  <c:v>37.336000000000006</c:v>
                </c:pt>
                <c:pt idx="3227">
                  <c:v>37.340000000000003</c:v>
                </c:pt>
                <c:pt idx="3228">
                  <c:v>37.340999999999994</c:v>
                </c:pt>
                <c:pt idx="3229">
                  <c:v>37.340999999999994</c:v>
                </c:pt>
                <c:pt idx="3230">
                  <c:v>37.341999999999999</c:v>
                </c:pt>
                <c:pt idx="3231">
                  <c:v>37.334000000000003</c:v>
                </c:pt>
                <c:pt idx="3232">
                  <c:v>37.325000000000003</c:v>
                </c:pt>
                <c:pt idx="3233">
                  <c:v>37.327000000000005</c:v>
                </c:pt>
                <c:pt idx="3234">
                  <c:v>37.31</c:v>
                </c:pt>
                <c:pt idx="3235">
                  <c:v>37.307999999999993</c:v>
                </c:pt>
                <c:pt idx="3236">
                  <c:v>37.296000000000049</c:v>
                </c:pt>
                <c:pt idx="3237">
                  <c:v>37.289000000000001</c:v>
                </c:pt>
                <c:pt idx="3238">
                  <c:v>37.277000000000001</c:v>
                </c:pt>
                <c:pt idx="3239">
                  <c:v>37.27000000000001</c:v>
                </c:pt>
                <c:pt idx="3240">
                  <c:v>37.268000000000043</c:v>
                </c:pt>
                <c:pt idx="3241">
                  <c:v>37.26100000000001</c:v>
                </c:pt>
                <c:pt idx="3242">
                  <c:v>37.263000000000012</c:v>
                </c:pt>
                <c:pt idx="3243">
                  <c:v>37.255000000000003</c:v>
                </c:pt>
                <c:pt idx="3244">
                  <c:v>37.268000000000043</c:v>
                </c:pt>
                <c:pt idx="3245">
                  <c:v>37.272000000000013</c:v>
                </c:pt>
                <c:pt idx="3246">
                  <c:v>37.278000000000013</c:v>
                </c:pt>
                <c:pt idx="3247">
                  <c:v>37.281000000000006</c:v>
                </c:pt>
                <c:pt idx="3248">
                  <c:v>37.289000000000001</c:v>
                </c:pt>
                <c:pt idx="3249">
                  <c:v>37.290000000000013</c:v>
                </c:pt>
                <c:pt idx="3250">
                  <c:v>37.291000000000011</c:v>
                </c:pt>
                <c:pt idx="3251">
                  <c:v>37.304000000000002</c:v>
                </c:pt>
                <c:pt idx="3252">
                  <c:v>37.307000000000002</c:v>
                </c:pt>
                <c:pt idx="3253">
                  <c:v>37.313999999999993</c:v>
                </c:pt>
                <c:pt idx="3254">
                  <c:v>37.309000000000005</c:v>
                </c:pt>
                <c:pt idx="3255">
                  <c:v>37.314999999999998</c:v>
                </c:pt>
                <c:pt idx="3256">
                  <c:v>37.321000000000005</c:v>
                </c:pt>
                <c:pt idx="3257">
                  <c:v>37.313999999999993</c:v>
                </c:pt>
                <c:pt idx="3258">
                  <c:v>37.31</c:v>
                </c:pt>
                <c:pt idx="3259">
                  <c:v>37.31</c:v>
                </c:pt>
                <c:pt idx="3260">
                  <c:v>37.302000000000007</c:v>
                </c:pt>
                <c:pt idx="3261">
                  <c:v>37.304999999999993</c:v>
                </c:pt>
                <c:pt idx="3262">
                  <c:v>37.306000000000004</c:v>
                </c:pt>
                <c:pt idx="3263">
                  <c:v>37.300000000000004</c:v>
                </c:pt>
                <c:pt idx="3264">
                  <c:v>37.304000000000002</c:v>
                </c:pt>
                <c:pt idx="3265">
                  <c:v>37.302000000000007</c:v>
                </c:pt>
                <c:pt idx="3266">
                  <c:v>37.316000000000003</c:v>
                </c:pt>
                <c:pt idx="3267">
                  <c:v>37.319999999999993</c:v>
                </c:pt>
                <c:pt idx="3268">
                  <c:v>37.326000000000001</c:v>
                </c:pt>
                <c:pt idx="3269">
                  <c:v>37.326000000000001</c:v>
                </c:pt>
                <c:pt idx="3270">
                  <c:v>37.336000000000006</c:v>
                </c:pt>
                <c:pt idx="3271">
                  <c:v>37.344999999999999</c:v>
                </c:pt>
                <c:pt idx="3272">
                  <c:v>37.352000000000004</c:v>
                </c:pt>
                <c:pt idx="3273">
                  <c:v>37.356999999999999</c:v>
                </c:pt>
                <c:pt idx="3274">
                  <c:v>37.368000000000002</c:v>
                </c:pt>
                <c:pt idx="3275">
                  <c:v>37.373000000000005</c:v>
                </c:pt>
                <c:pt idx="3276">
                  <c:v>37.379999999999995</c:v>
                </c:pt>
                <c:pt idx="3277">
                  <c:v>37.383999999999993</c:v>
                </c:pt>
                <c:pt idx="3278">
                  <c:v>37.385999999999996</c:v>
                </c:pt>
                <c:pt idx="3279">
                  <c:v>37.391000000000005</c:v>
                </c:pt>
                <c:pt idx="3280">
                  <c:v>37.396000000000001</c:v>
                </c:pt>
                <c:pt idx="3281">
                  <c:v>37.406000000000006</c:v>
                </c:pt>
                <c:pt idx="3282">
                  <c:v>37.399000000000001</c:v>
                </c:pt>
                <c:pt idx="3283">
                  <c:v>37.402000000000001</c:v>
                </c:pt>
                <c:pt idx="3284">
                  <c:v>37.408000000000001</c:v>
                </c:pt>
                <c:pt idx="3285">
                  <c:v>37.409000000000006</c:v>
                </c:pt>
                <c:pt idx="3286">
                  <c:v>37.412000000000006</c:v>
                </c:pt>
                <c:pt idx="3287">
                  <c:v>37.413000000000004</c:v>
                </c:pt>
                <c:pt idx="3288">
                  <c:v>37.408000000000001</c:v>
                </c:pt>
                <c:pt idx="3289">
                  <c:v>37.410000000000004</c:v>
                </c:pt>
                <c:pt idx="3290">
                  <c:v>37.407000000000004</c:v>
                </c:pt>
                <c:pt idx="3291">
                  <c:v>37.411000000000001</c:v>
                </c:pt>
                <c:pt idx="3292">
                  <c:v>37.417000000000002</c:v>
                </c:pt>
                <c:pt idx="3293">
                  <c:v>37.42</c:v>
                </c:pt>
                <c:pt idx="3294">
                  <c:v>37.426000000000002</c:v>
                </c:pt>
                <c:pt idx="3295">
                  <c:v>37.427000000000007</c:v>
                </c:pt>
                <c:pt idx="3296">
                  <c:v>37.434000000000005</c:v>
                </c:pt>
                <c:pt idx="3297">
                  <c:v>37.437000000000005</c:v>
                </c:pt>
                <c:pt idx="3298">
                  <c:v>37.441000000000003</c:v>
                </c:pt>
                <c:pt idx="3299">
                  <c:v>37.433</c:v>
                </c:pt>
                <c:pt idx="3300">
                  <c:v>37.434000000000005</c:v>
                </c:pt>
                <c:pt idx="3301">
                  <c:v>37.431000000000004</c:v>
                </c:pt>
                <c:pt idx="3302">
                  <c:v>37.422000000000011</c:v>
                </c:pt>
                <c:pt idx="3303">
                  <c:v>37.423000000000002</c:v>
                </c:pt>
                <c:pt idx="3304">
                  <c:v>37.423000000000002</c:v>
                </c:pt>
                <c:pt idx="3305">
                  <c:v>37.419000000000004</c:v>
                </c:pt>
                <c:pt idx="3306">
                  <c:v>37.422000000000011</c:v>
                </c:pt>
                <c:pt idx="3307">
                  <c:v>37.423000000000002</c:v>
                </c:pt>
                <c:pt idx="3308">
                  <c:v>37.426000000000002</c:v>
                </c:pt>
                <c:pt idx="3309">
                  <c:v>37.435000000000002</c:v>
                </c:pt>
                <c:pt idx="3310">
                  <c:v>37.438000000000002</c:v>
                </c:pt>
                <c:pt idx="3311">
                  <c:v>37.446000000000005</c:v>
                </c:pt>
                <c:pt idx="3312">
                  <c:v>37.449000000000005</c:v>
                </c:pt>
                <c:pt idx="3313">
                  <c:v>37.457999999999998</c:v>
                </c:pt>
                <c:pt idx="3314">
                  <c:v>37.466000000000008</c:v>
                </c:pt>
                <c:pt idx="3315">
                  <c:v>37.475000000000001</c:v>
                </c:pt>
                <c:pt idx="3316">
                  <c:v>37.481999999999999</c:v>
                </c:pt>
                <c:pt idx="3317">
                  <c:v>37.483999999999995</c:v>
                </c:pt>
                <c:pt idx="3318">
                  <c:v>37.492000000000012</c:v>
                </c:pt>
                <c:pt idx="3319">
                  <c:v>37.494</c:v>
                </c:pt>
                <c:pt idx="3320">
                  <c:v>37.496000000000009</c:v>
                </c:pt>
                <c:pt idx="3321">
                  <c:v>37.502000000000002</c:v>
                </c:pt>
                <c:pt idx="3322">
                  <c:v>37.499000000000009</c:v>
                </c:pt>
                <c:pt idx="3323">
                  <c:v>37.498000000000012</c:v>
                </c:pt>
                <c:pt idx="3324">
                  <c:v>37.501000000000005</c:v>
                </c:pt>
                <c:pt idx="3325">
                  <c:v>37.496000000000009</c:v>
                </c:pt>
                <c:pt idx="3326">
                  <c:v>37.471000000000004</c:v>
                </c:pt>
                <c:pt idx="3327">
                  <c:v>37.441999999999993</c:v>
                </c:pt>
                <c:pt idx="3328">
                  <c:v>37.406000000000006</c:v>
                </c:pt>
                <c:pt idx="3329">
                  <c:v>37.364000000000004</c:v>
                </c:pt>
                <c:pt idx="3330">
                  <c:v>37.319000000000003</c:v>
                </c:pt>
                <c:pt idx="3331">
                  <c:v>37.272000000000013</c:v>
                </c:pt>
                <c:pt idx="3332">
                  <c:v>37.219000000000008</c:v>
                </c:pt>
                <c:pt idx="3333">
                  <c:v>37.165000000000013</c:v>
                </c:pt>
                <c:pt idx="3334">
                  <c:v>37.101000000000006</c:v>
                </c:pt>
                <c:pt idx="3335">
                  <c:v>37.024000000000001</c:v>
                </c:pt>
                <c:pt idx="3336">
                  <c:v>36.953999999999994</c:v>
                </c:pt>
                <c:pt idx="3337">
                  <c:v>36.870999999999995</c:v>
                </c:pt>
                <c:pt idx="3338">
                  <c:v>36.81</c:v>
                </c:pt>
                <c:pt idx="3339">
                  <c:v>36.76400000000001</c:v>
                </c:pt>
                <c:pt idx="3340">
                  <c:v>36.722000000000044</c:v>
                </c:pt>
                <c:pt idx="3341">
                  <c:v>36.678000000000011</c:v>
                </c:pt>
                <c:pt idx="3342">
                  <c:v>36.619</c:v>
                </c:pt>
                <c:pt idx="3343">
                  <c:v>36.550000000000004</c:v>
                </c:pt>
                <c:pt idx="3344">
                  <c:v>36.471000000000004</c:v>
                </c:pt>
                <c:pt idx="3345">
                  <c:v>36.388000000000005</c:v>
                </c:pt>
                <c:pt idx="3346">
                  <c:v>36.303000000000004</c:v>
                </c:pt>
                <c:pt idx="3347">
                  <c:v>36.228000000000044</c:v>
                </c:pt>
                <c:pt idx="3348">
                  <c:v>36.168000000000013</c:v>
                </c:pt>
                <c:pt idx="3349">
                  <c:v>36.113</c:v>
                </c:pt>
                <c:pt idx="3350">
                  <c:v>36.076000000000001</c:v>
                </c:pt>
                <c:pt idx="3351">
                  <c:v>36.039000000000001</c:v>
                </c:pt>
                <c:pt idx="3352">
                  <c:v>36.013000000000005</c:v>
                </c:pt>
                <c:pt idx="3353">
                  <c:v>36.003</c:v>
                </c:pt>
                <c:pt idx="3354">
                  <c:v>35.997</c:v>
                </c:pt>
                <c:pt idx="3355">
                  <c:v>35.998000000000012</c:v>
                </c:pt>
                <c:pt idx="3356">
                  <c:v>36.004000000000005</c:v>
                </c:pt>
                <c:pt idx="3357">
                  <c:v>36.018000000000001</c:v>
                </c:pt>
                <c:pt idx="3358">
                  <c:v>36.039000000000001</c:v>
                </c:pt>
                <c:pt idx="3359">
                  <c:v>36.069000000000003</c:v>
                </c:pt>
                <c:pt idx="3360">
                  <c:v>36.087000000000003</c:v>
                </c:pt>
                <c:pt idx="3361">
                  <c:v>36.131</c:v>
                </c:pt>
                <c:pt idx="3362">
                  <c:v>36.164000000000001</c:v>
                </c:pt>
                <c:pt idx="3363">
                  <c:v>36.199000000000012</c:v>
                </c:pt>
                <c:pt idx="3364">
                  <c:v>36.252000000000002</c:v>
                </c:pt>
                <c:pt idx="3365">
                  <c:v>36.290000000000013</c:v>
                </c:pt>
                <c:pt idx="3366">
                  <c:v>36.333000000000006</c:v>
                </c:pt>
                <c:pt idx="3367">
                  <c:v>36.376000000000005</c:v>
                </c:pt>
                <c:pt idx="3368">
                  <c:v>36.408000000000001</c:v>
                </c:pt>
                <c:pt idx="3369">
                  <c:v>36.446000000000005</c:v>
                </c:pt>
                <c:pt idx="3370">
                  <c:v>36.472000000000001</c:v>
                </c:pt>
                <c:pt idx="3371">
                  <c:v>36.502000000000002</c:v>
                </c:pt>
                <c:pt idx="3372">
                  <c:v>36.522000000000013</c:v>
                </c:pt>
                <c:pt idx="3373">
                  <c:v>36.540000000000006</c:v>
                </c:pt>
                <c:pt idx="3374">
                  <c:v>36.554000000000002</c:v>
                </c:pt>
                <c:pt idx="3375">
                  <c:v>36.561</c:v>
                </c:pt>
                <c:pt idx="3376">
                  <c:v>36.566000000000003</c:v>
                </c:pt>
                <c:pt idx="3377">
                  <c:v>36.578000000000003</c:v>
                </c:pt>
                <c:pt idx="3378">
                  <c:v>36.582000000000001</c:v>
                </c:pt>
                <c:pt idx="3379">
                  <c:v>36.584000000000003</c:v>
                </c:pt>
                <c:pt idx="3380">
                  <c:v>36.589000000000006</c:v>
                </c:pt>
                <c:pt idx="3381">
                  <c:v>36.591000000000008</c:v>
                </c:pt>
                <c:pt idx="3382">
                  <c:v>36.597000000000008</c:v>
                </c:pt>
                <c:pt idx="3383">
                  <c:v>36.593000000000011</c:v>
                </c:pt>
                <c:pt idx="3384">
                  <c:v>36.596000000000011</c:v>
                </c:pt>
                <c:pt idx="3385">
                  <c:v>36.595000000000013</c:v>
                </c:pt>
                <c:pt idx="3386">
                  <c:v>36.588000000000001</c:v>
                </c:pt>
                <c:pt idx="3387">
                  <c:v>36.58</c:v>
                </c:pt>
                <c:pt idx="3388">
                  <c:v>36.546000000000006</c:v>
                </c:pt>
                <c:pt idx="3389">
                  <c:v>36.510999999999996</c:v>
                </c:pt>
                <c:pt idx="3390">
                  <c:v>36.478000000000002</c:v>
                </c:pt>
                <c:pt idx="3391">
                  <c:v>36.435000000000002</c:v>
                </c:pt>
                <c:pt idx="3392">
                  <c:v>36.400999999999996</c:v>
                </c:pt>
                <c:pt idx="3393">
                  <c:v>36.375</c:v>
                </c:pt>
                <c:pt idx="3394">
                  <c:v>36.340000000000003</c:v>
                </c:pt>
                <c:pt idx="3395">
                  <c:v>36.314999999999998</c:v>
                </c:pt>
                <c:pt idx="3396">
                  <c:v>36.284000000000006</c:v>
                </c:pt>
                <c:pt idx="3397">
                  <c:v>36.26100000000001</c:v>
                </c:pt>
                <c:pt idx="3398">
                  <c:v>36.240000000000009</c:v>
                </c:pt>
                <c:pt idx="3399">
                  <c:v>36.221000000000011</c:v>
                </c:pt>
                <c:pt idx="3400">
                  <c:v>36.208000000000013</c:v>
                </c:pt>
                <c:pt idx="3401">
                  <c:v>36.193000000000012</c:v>
                </c:pt>
                <c:pt idx="3402">
                  <c:v>36.177000000000007</c:v>
                </c:pt>
                <c:pt idx="3403">
                  <c:v>36.171000000000006</c:v>
                </c:pt>
                <c:pt idx="3404">
                  <c:v>36.161000000000001</c:v>
                </c:pt>
                <c:pt idx="3405">
                  <c:v>36.147000000000006</c:v>
                </c:pt>
                <c:pt idx="3406">
                  <c:v>36.142000000000003</c:v>
                </c:pt>
                <c:pt idx="3407">
                  <c:v>36.134</c:v>
                </c:pt>
                <c:pt idx="3408">
                  <c:v>36.125000000000043</c:v>
                </c:pt>
                <c:pt idx="3409">
                  <c:v>36.114000000000004</c:v>
                </c:pt>
                <c:pt idx="3410">
                  <c:v>36.109000000000009</c:v>
                </c:pt>
                <c:pt idx="3411">
                  <c:v>36.101000000000006</c:v>
                </c:pt>
                <c:pt idx="3412">
                  <c:v>36.094000000000008</c:v>
                </c:pt>
                <c:pt idx="3413">
                  <c:v>36.071000000000005</c:v>
                </c:pt>
                <c:pt idx="3414">
                  <c:v>36.063000000000002</c:v>
                </c:pt>
                <c:pt idx="3415">
                  <c:v>36.053000000000004</c:v>
                </c:pt>
                <c:pt idx="3416">
                  <c:v>36.042000000000002</c:v>
                </c:pt>
                <c:pt idx="3417">
                  <c:v>36.041000000000004</c:v>
                </c:pt>
                <c:pt idx="3418">
                  <c:v>36.028000000000013</c:v>
                </c:pt>
                <c:pt idx="3419">
                  <c:v>36.025000000000013</c:v>
                </c:pt>
                <c:pt idx="3420">
                  <c:v>36.013999999999996</c:v>
                </c:pt>
                <c:pt idx="3421">
                  <c:v>36.009</c:v>
                </c:pt>
                <c:pt idx="3422">
                  <c:v>36.010000000000005</c:v>
                </c:pt>
                <c:pt idx="3423">
                  <c:v>36.003</c:v>
                </c:pt>
                <c:pt idx="3424">
                  <c:v>36.001000000000005</c:v>
                </c:pt>
                <c:pt idx="3425">
                  <c:v>35.992000000000012</c:v>
                </c:pt>
                <c:pt idx="3426">
                  <c:v>35.993000000000009</c:v>
                </c:pt>
                <c:pt idx="3427">
                  <c:v>35.991</c:v>
                </c:pt>
                <c:pt idx="3428">
                  <c:v>35.991</c:v>
                </c:pt>
                <c:pt idx="3429">
                  <c:v>35.986999999999995</c:v>
                </c:pt>
                <c:pt idx="3430">
                  <c:v>35.984999999999999</c:v>
                </c:pt>
                <c:pt idx="3431">
                  <c:v>35.983999999999995</c:v>
                </c:pt>
                <c:pt idx="3432">
                  <c:v>35.978000000000002</c:v>
                </c:pt>
                <c:pt idx="3433">
                  <c:v>35.980000000000004</c:v>
                </c:pt>
                <c:pt idx="3434">
                  <c:v>35.980000000000004</c:v>
                </c:pt>
                <c:pt idx="3435">
                  <c:v>35.984999999999999</c:v>
                </c:pt>
                <c:pt idx="3436">
                  <c:v>35.986000000000004</c:v>
                </c:pt>
                <c:pt idx="3437">
                  <c:v>35.981999999999999</c:v>
                </c:pt>
                <c:pt idx="3438">
                  <c:v>35.99</c:v>
                </c:pt>
                <c:pt idx="3439">
                  <c:v>35.988</c:v>
                </c:pt>
                <c:pt idx="3440">
                  <c:v>35.993000000000009</c:v>
                </c:pt>
                <c:pt idx="3441">
                  <c:v>35.993000000000009</c:v>
                </c:pt>
                <c:pt idx="3442">
                  <c:v>36.004000000000005</c:v>
                </c:pt>
                <c:pt idx="3443">
                  <c:v>36.010999999999996</c:v>
                </c:pt>
                <c:pt idx="3444">
                  <c:v>36.002000000000002</c:v>
                </c:pt>
                <c:pt idx="3445">
                  <c:v>36.010999999999996</c:v>
                </c:pt>
                <c:pt idx="3446">
                  <c:v>36.016999999999996</c:v>
                </c:pt>
                <c:pt idx="3447">
                  <c:v>36.024000000000001</c:v>
                </c:pt>
                <c:pt idx="3448">
                  <c:v>36.024000000000001</c:v>
                </c:pt>
                <c:pt idx="3449">
                  <c:v>36.034000000000006</c:v>
                </c:pt>
                <c:pt idx="3450">
                  <c:v>36.032000000000011</c:v>
                </c:pt>
                <c:pt idx="3451">
                  <c:v>36.042000000000002</c:v>
                </c:pt>
                <c:pt idx="3452">
                  <c:v>36.048000000000002</c:v>
                </c:pt>
                <c:pt idx="3453">
                  <c:v>36.048000000000002</c:v>
                </c:pt>
                <c:pt idx="3454">
                  <c:v>36.054000000000002</c:v>
                </c:pt>
                <c:pt idx="3455">
                  <c:v>36.06</c:v>
                </c:pt>
                <c:pt idx="3456">
                  <c:v>36.061</c:v>
                </c:pt>
                <c:pt idx="3457">
                  <c:v>36.069000000000003</c:v>
                </c:pt>
                <c:pt idx="3458">
                  <c:v>36.075000000000003</c:v>
                </c:pt>
                <c:pt idx="3459">
                  <c:v>36.083000000000006</c:v>
                </c:pt>
                <c:pt idx="3460">
                  <c:v>36.086000000000006</c:v>
                </c:pt>
                <c:pt idx="3461">
                  <c:v>36.094000000000008</c:v>
                </c:pt>
                <c:pt idx="3462">
                  <c:v>36.100000000000009</c:v>
                </c:pt>
                <c:pt idx="3463">
                  <c:v>36.107000000000006</c:v>
                </c:pt>
                <c:pt idx="3464">
                  <c:v>36.114000000000004</c:v>
                </c:pt>
                <c:pt idx="3465">
                  <c:v>36.118000000000002</c:v>
                </c:pt>
                <c:pt idx="3466">
                  <c:v>36.128000000000043</c:v>
                </c:pt>
                <c:pt idx="3467">
                  <c:v>36.13300000000001</c:v>
                </c:pt>
                <c:pt idx="3468">
                  <c:v>36.14</c:v>
                </c:pt>
                <c:pt idx="3469">
                  <c:v>36.153000000000006</c:v>
                </c:pt>
                <c:pt idx="3470">
                  <c:v>36.153000000000006</c:v>
                </c:pt>
                <c:pt idx="3471">
                  <c:v>36.162000000000013</c:v>
                </c:pt>
                <c:pt idx="3472">
                  <c:v>36.169000000000011</c:v>
                </c:pt>
                <c:pt idx="3473">
                  <c:v>36.172000000000011</c:v>
                </c:pt>
                <c:pt idx="3474">
                  <c:v>36.179000000000002</c:v>
                </c:pt>
                <c:pt idx="3475">
                  <c:v>36.193000000000012</c:v>
                </c:pt>
                <c:pt idx="3476">
                  <c:v>36.197000000000003</c:v>
                </c:pt>
                <c:pt idx="3477">
                  <c:v>36.202000000000012</c:v>
                </c:pt>
                <c:pt idx="3478">
                  <c:v>36.204000000000008</c:v>
                </c:pt>
                <c:pt idx="3479">
                  <c:v>36.217000000000006</c:v>
                </c:pt>
                <c:pt idx="3480">
                  <c:v>36.227000000000011</c:v>
                </c:pt>
                <c:pt idx="3481">
                  <c:v>36.227000000000011</c:v>
                </c:pt>
                <c:pt idx="3482">
                  <c:v>36.241</c:v>
                </c:pt>
                <c:pt idx="3483">
                  <c:v>36.247</c:v>
                </c:pt>
                <c:pt idx="3484">
                  <c:v>36.254000000000005</c:v>
                </c:pt>
                <c:pt idx="3485">
                  <c:v>36.257000000000005</c:v>
                </c:pt>
                <c:pt idx="3486">
                  <c:v>36.27300000000001</c:v>
                </c:pt>
                <c:pt idx="3487">
                  <c:v>36.28</c:v>
                </c:pt>
                <c:pt idx="3488">
                  <c:v>36.283000000000001</c:v>
                </c:pt>
                <c:pt idx="3489">
                  <c:v>36.288000000000011</c:v>
                </c:pt>
                <c:pt idx="3490">
                  <c:v>36.296000000000049</c:v>
                </c:pt>
                <c:pt idx="3491">
                  <c:v>36.302000000000007</c:v>
                </c:pt>
                <c:pt idx="3492">
                  <c:v>36.307999999999993</c:v>
                </c:pt>
                <c:pt idx="3493">
                  <c:v>36.323</c:v>
                </c:pt>
                <c:pt idx="3494">
                  <c:v>36.321000000000005</c:v>
                </c:pt>
                <c:pt idx="3495">
                  <c:v>36.333000000000006</c:v>
                </c:pt>
                <c:pt idx="3496">
                  <c:v>36.333000000000006</c:v>
                </c:pt>
                <c:pt idx="3497">
                  <c:v>36.340999999999994</c:v>
                </c:pt>
                <c:pt idx="3498">
                  <c:v>36.352999999999994</c:v>
                </c:pt>
                <c:pt idx="3499">
                  <c:v>36.358999999999995</c:v>
                </c:pt>
                <c:pt idx="3500">
                  <c:v>36.361000000000004</c:v>
                </c:pt>
                <c:pt idx="3501">
                  <c:v>36.367000000000004</c:v>
                </c:pt>
                <c:pt idx="3502">
                  <c:v>36.373000000000005</c:v>
                </c:pt>
                <c:pt idx="3503">
                  <c:v>36.378</c:v>
                </c:pt>
                <c:pt idx="3504">
                  <c:v>36.385999999999996</c:v>
                </c:pt>
                <c:pt idx="3505">
                  <c:v>36.388999999999996</c:v>
                </c:pt>
                <c:pt idx="3506">
                  <c:v>36.397000000000006</c:v>
                </c:pt>
                <c:pt idx="3507">
                  <c:v>36.405000000000001</c:v>
                </c:pt>
                <c:pt idx="3508">
                  <c:v>36.407000000000004</c:v>
                </c:pt>
                <c:pt idx="3509">
                  <c:v>36.409000000000006</c:v>
                </c:pt>
                <c:pt idx="3510">
                  <c:v>36.415000000000006</c:v>
                </c:pt>
                <c:pt idx="3511">
                  <c:v>36.427000000000007</c:v>
                </c:pt>
                <c:pt idx="3512">
                  <c:v>36.423000000000002</c:v>
                </c:pt>
                <c:pt idx="3513">
                  <c:v>36.433</c:v>
                </c:pt>
                <c:pt idx="3514">
                  <c:v>36.436</c:v>
                </c:pt>
                <c:pt idx="3515">
                  <c:v>36.441999999999993</c:v>
                </c:pt>
                <c:pt idx="3516">
                  <c:v>36.444000000000003</c:v>
                </c:pt>
                <c:pt idx="3517">
                  <c:v>36.450999999999993</c:v>
                </c:pt>
                <c:pt idx="3518">
                  <c:v>36.464000000000006</c:v>
                </c:pt>
                <c:pt idx="3519">
                  <c:v>36.463000000000008</c:v>
                </c:pt>
                <c:pt idx="3520">
                  <c:v>36.478000000000002</c:v>
                </c:pt>
                <c:pt idx="3521">
                  <c:v>36.483000000000004</c:v>
                </c:pt>
                <c:pt idx="3522">
                  <c:v>36.483999999999995</c:v>
                </c:pt>
                <c:pt idx="3523">
                  <c:v>36.504000000000005</c:v>
                </c:pt>
                <c:pt idx="3524">
                  <c:v>36.504000000000005</c:v>
                </c:pt>
                <c:pt idx="3525">
                  <c:v>36.510999999999996</c:v>
                </c:pt>
                <c:pt idx="3526">
                  <c:v>36.520000000000003</c:v>
                </c:pt>
                <c:pt idx="3527">
                  <c:v>36.531000000000006</c:v>
                </c:pt>
                <c:pt idx="3528">
                  <c:v>36.538000000000011</c:v>
                </c:pt>
                <c:pt idx="3529">
                  <c:v>36.549000000000007</c:v>
                </c:pt>
                <c:pt idx="3530">
                  <c:v>36.56</c:v>
                </c:pt>
                <c:pt idx="3531">
                  <c:v>36.567</c:v>
                </c:pt>
                <c:pt idx="3532">
                  <c:v>36.574000000000005</c:v>
                </c:pt>
                <c:pt idx="3533">
                  <c:v>36.583000000000006</c:v>
                </c:pt>
                <c:pt idx="3534">
                  <c:v>36.588000000000001</c:v>
                </c:pt>
                <c:pt idx="3535">
                  <c:v>36.595000000000013</c:v>
                </c:pt>
                <c:pt idx="3536">
                  <c:v>36.601000000000006</c:v>
                </c:pt>
                <c:pt idx="3537">
                  <c:v>36.604000000000006</c:v>
                </c:pt>
                <c:pt idx="3538">
                  <c:v>36.614000000000004</c:v>
                </c:pt>
                <c:pt idx="3539">
                  <c:v>36.632000000000012</c:v>
                </c:pt>
                <c:pt idx="3540">
                  <c:v>36.634</c:v>
                </c:pt>
                <c:pt idx="3541">
                  <c:v>36.638000000000012</c:v>
                </c:pt>
                <c:pt idx="3542">
                  <c:v>36.644000000000005</c:v>
                </c:pt>
                <c:pt idx="3543">
                  <c:v>36.646000000000001</c:v>
                </c:pt>
                <c:pt idx="3544">
                  <c:v>36.660000000000011</c:v>
                </c:pt>
                <c:pt idx="3545">
                  <c:v>36.661000000000001</c:v>
                </c:pt>
                <c:pt idx="3546">
                  <c:v>36.665000000000013</c:v>
                </c:pt>
                <c:pt idx="3547">
                  <c:v>36.664000000000001</c:v>
                </c:pt>
                <c:pt idx="3548">
                  <c:v>36.676000000000002</c:v>
                </c:pt>
                <c:pt idx="3549">
                  <c:v>36.686</c:v>
                </c:pt>
                <c:pt idx="3550">
                  <c:v>36.689</c:v>
                </c:pt>
                <c:pt idx="3551">
                  <c:v>36.696000000000012</c:v>
                </c:pt>
                <c:pt idx="3552">
                  <c:v>36.699000000000012</c:v>
                </c:pt>
                <c:pt idx="3553">
                  <c:v>36.711000000000006</c:v>
                </c:pt>
                <c:pt idx="3554">
                  <c:v>36.710000000000008</c:v>
                </c:pt>
                <c:pt idx="3555">
                  <c:v>36.720000000000013</c:v>
                </c:pt>
                <c:pt idx="3556">
                  <c:v>36.724000000000011</c:v>
                </c:pt>
                <c:pt idx="3557">
                  <c:v>36.727000000000011</c:v>
                </c:pt>
                <c:pt idx="3558">
                  <c:v>36.734000000000009</c:v>
                </c:pt>
                <c:pt idx="3559">
                  <c:v>36.739000000000011</c:v>
                </c:pt>
                <c:pt idx="3560">
                  <c:v>36.744</c:v>
                </c:pt>
                <c:pt idx="3561">
                  <c:v>36.752000000000002</c:v>
                </c:pt>
                <c:pt idx="3562">
                  <c:v>36.755000000000003</c:v>
                </c:pt>
                <c:pt idx="3563">
                  <c:v>36.760000000000012</c:v>
                </c:pt>
                <c:pt idx="3564">
                  <c:v>36.76400000000001</c:v>
                </c:pt>
                <c:pt idx="3565">
                  <c:v>36.77000000000001</c:v>
                </c:pt>
                <c:pt idx="3566">
                  <c:v>36.778000000000013</c:v>
                </c:pt>
                <c:pt idx="3567">
                  <c:v>36.782000000000011</c:v>
                </c:pt>
                <c:pt idx="3568">
                  <c:v>36.787000000000006</c:v>
                </c:pt>
                <c:pt idx="3569">
                  <c:v>36.788000000000011</c:v>
                </c:pt>
                <c:pt idx="3570">
                  <c:v>36.788000000000011</c:v>
                </c:pt>
                <c:pt idx="3571">
                  <c:v>36.799000000000049</c:v>
                </c:pt>
                <c:pt idx="3572">
                  <c:v>36.806000000000004</c:v>
                </c:pt>
                <c:pt idx="3573">
                  <c:v>36.813000000000002</c:v>
                </c:pt>
                <c:pt idx="3574">
                  <c:v>36.816999999999993</c:v>
                </c:pt>
                <c:pt idx="3575">
                  <c:v>36.817999999999998</c:v>
                </c:pt>
                <c:pt idx="3576">
                  <c:v>36.828000000000003</c:v>
                </c:pt>
                <c:pt idx="3577">
                  <c:v>36.833000000000006</c:v>
                </c:pt>
                <c:pt idx="3578">
                  <c:v>36.832000000000001</c:v>
                </c:pt>
                <c:pt idx="3579">
                  <c:v>36.839000000000006</c:v>
                </c:pt>
                <c:pt idx="3580">
                  <c:v>36.843000000000004</c:v>
                </c:pt>
                <c:pt idx="3581">
                  <c:v>36.841999999999999</c:v>
                </c:pt>
                <c:pt idx="3582">
                  <c:v>36.846000000000004</c:v>
                </c:pt>
                <c:pt idx="3583">
                  <c:v>36.853999999999999</c:v>
                </c:pt>
                <c:pt idx="3584">
                  <c:v>36.858000000000004</c:v>
                </c:pt>
                <c:pt idx="3585">
                  <c:v>36.856999999999999</c:v>
                </c:pt>
                <c:pt idx="3586">
                  <c:v>36.870000000000005</c:v>
                </c:pt>
                <c:pt idx="3587">
                  <c:v>36.872</c:v>
                </c:pt>
                <c:pt idx="3588">
                  <c:v>36.869</c:v>
                </c:pt>
                <c:pt idx="3589">
                  <c:v>36.870999999999995</c:v>
                </c:pt>
                <c:pt idx="3590">
                  <c:v>36.876999999999995</c:v>
                </c:pt>
                <c:pt idx="3591">
                  <c:v>36.885999999999996</c:v>
                </c:pt>
                <c:pt idx="3592">
                  <c:v>36.883999999999993</c:v>
                </c:pt>
                <c:pt idx="3593">
                  <c:v>36.883999999999993</c:v>
                </c:pt>
                <c:pt idx="3594">
                  <c:v>36.894000000000005</c:v>
                </c:pt>
                <c:pt idx="3595">
                  <c:v>36.895000000000003</c:v>
                </c:pt>
                <c:pt idx="3596">
                  <c:v>36.899000000000001</c:v>
                </c:pt>
                <c:pt idx="3597">
                  <c:v>36.905000000000001</c:v>
                </c:pt>
                <c:pt idx="3598">
                  <c:v>36.910000000000004</c:v>
                </c:pt>
                <c:pt idx="3599">
                  <c:v>36.903999999999996</c:v>
                </c:pt>
                <c:pt idx="3600">
                  <c:v>36.908000000000001</c:v>
                </c:pt>
                <c:pt idx="3601">
                  <c:v>36.911000000000001</c:v>
                </c:pt>
                <c:pt idx="3602">
                  <c:v>36.911000000000001</c:v>
                </c:pt>
                <c:pt idx="3603">
                  <c:v>36.916000000000004</c:v>
                </c:pt>
                <c:pt idx="3604">
                  <c:v>36.916000000000004</c:v>
                </c:pt>
                <c:pt idx="3605">
                  <c:v>36.922000000000011</c:v>
                </c:pt>
                <c:pt idx="3606">
                  <c:v>36.919000000000004</c:v>
                </c:pt>
                <c:pt idx="3607">
                  <c:v>36.925000000000011</c:v>
                </c:pt>
                <c:pt idx="3608">
                  <c:v>36.928000000000011</c:v>
                </c:pt>
                <c:pt idx="3609">
                  <c:v>36.926000000000002</c:v>
                </c:pt>
                <c:pt idx="3610">
                  <c:v>36.926000000000002</c:v>
                </c:pt>
                <c:pt idx="3611">
                  <c:v>36.934000000000005</c:v>
                </c:pt>
                <c:pt idx="3612">
                  <c:v>36.93</c:v>
                </c:pt>
                <c:pt idx="3613">
                  <c:v>36.933</c:v>
                </c:pt>
                <c:pt idx="3614">
                  <c:v>36.932000000000002</c:v>
                </c:pt>
                <c:pt idx="3615">
                  <c:v>36.938000000000002</c:v>
                </c:pt>
                <c:pt idx="3616">
                  <c:v>36.933</c:v>
                </c:pt>
                <c:pt idx="3617">
                  <c:v>36.938000000000002</c:v>
                </c:pt>
                <c:pt idx="3618">
                  <c:v>36.935000000000002</c:v>
                </c:pt>
                <c:pt idx="3619">
                  <c:v>36.934000000000005</c:v>
                </c:pt>
                <c:pt idx="3620">
                  <c:v>36.934000000000005</c:v>
                </c:pt>
                <c:pt idx="3621">
                  <c:v>36.937000000000005</c:v>
                </c:pt>
                <c:pt idx="3622">
                  <c:v>36.931000000000004</c:v>
                </c:pt>
                <c:pt idx="3623">
                  <c:v>36.932000000000002</c:v>
                </c:pt>
                <c:pt idx="3624">
                  <c:v>36.93</c:v>
                </c:pt>
                <c:pt idx="3625">
                  <c:v>36.93</c:v>
                </c:pt>
                <c:pt idx="3626">
                  <c:v>36.928000000000011</c:v>
                </c:pt>
                <c:pt idx="3627">
                  <c:v>36.917000000000002</c:v>
                </c:pt>
                <c:pt idx="3628">
                  <c:v>36.915000000000006</c:v>
                </c:pt>
                <c:pt idx="3629">
                  <c:v>36.919000000000004</c:v>
                </c:pt>
                <c:pt idx="3630">
                  <c:v>36.911000000000001</c:v>
                </c:pt>
                <c:pt idx="3631">
                  <c:v>36.909000000000006</c:v>
                </c:pt>
                <c:pt idx="3632">
                  <c:v>36.895000000000003</c:v>
                </c:pt>
                <c:pt idx="3633">
                  <c:v>36.888000000000005</c:v>
                </c:pt>
                <c:pt idx="3634">
                  <c:v>36.879000000000005</c:v>
                </c:pt>
                <c:pt idx="3635">
                  <c:v>36.811999999999998</c:v>
                </c:pt>
                <c:pt idx="3636">
                  <c:v>36.661000000000001</c:v>
                </c:pt>
                <c:pt idx="3637">
                  <c:v>36.417000000000002</c:v>
                </c:pt>
                <c:pt idx="3638">
                  <c:v>36.107000000000006</c:v>
                </c:pt>
                <c:pt idx="3639">
                  <c:v>35.732000000000042</c:v>
                </c:pt>
                <c:pt idx="3640">
                  <c:v>35.319000000000003</c:v>
                </c:pt>
                <c:pt idx="3641">
                  <c:v>34.863</c:v>
                </c:pt>
                <c:pt idx="3642">
                  <c:v>34.385000000000005</c:v>
                </c:pt>
                <c:pt idx="3643">
                  <c:v>33.896000000000001</c:v>
                </c:pt>
                <c:pt idx="3644">
                  <c:v>33.406000000000006</c:v>
                </c:pt>
                <c:pt idx="3645">
                  <c:v>32.912000000000006</c:v>
                </c:pt>
                <c:pt idx="3646">
                  <c:v>32.414000000000001</c:v>
                </c:pt>
                <c:pt idx="3647">
                  <c:v>31.937000000000001</c:v>
                </c:pt>
                <c:pt idx="3648">
                  <c:v>31.474</c:v>
                </c:pt>
                <c:pt idx="3649">
                  <c:v>31.02</c:v>
                </c:pt>
                <c:pt idx="3650">
                  <c:v>30.589000000000002</c:v>
                </c:pt>
                <c:pt idx="3651">
                  <c:v>30.163</c:v>
                </c:pt>
                <c:pt idx="3652">
                  <c:v>29.751000000000001</c:v>
                </c:pt>
                <c:pt idx="3653">
                  <c:v>29.352</c:v>
                </c:pt>
                <c:pt idx="3654">
                  <c:v>28.963999999999974</c:v>
                </c:pt>
                <c:pt idx="3655">
                  <c:v>28.599</c:v>
                </c:pt>
                <c:pt idx="3656">
                  <c:v>28.247</c:v>
                </c:pt>
                <c:pt idx="3657">
                  <c:v>27.907</c:v>
                </c:pt>
                <c:pt idx="3658">
                  <c:v>27.58</c:v>
                </c:pt>
                <c:pt idx="3659">
                  <c:v>27.26599999999997</c:v>
                </c:pt>
                <c:pt idx="3660">
                  <c:v>26.968999999999973</c:v>
                </c:pt>
                <c:pt idx="3661">
                  <c:v>26.689</c:v>
                </c:pt>
                <c:pt idx="3662">
                  <c:v>26.42299999999997</c:v>
                </c:pt>
                <c:pt idx="3663">
                  <c:v>26.166</c:v>
                </c:pt>
                <c:pt idx="3664">
                  <c:v>25.927</c:v>
                </c:pt>
                <c:pt idx="3665">
                  <c:v>25.692</c:v>
                </c:pt>
                <c:pt idx="3666">
                  <c:v>25.47</c:v>
                </c:pt>
                <c:pt idx="3667">
                  <c:v>25.26599999999997</c:v>
                </c:pt>
                <c:pt idx="3668">
                  <c:v>25.067999999999987</c:v>
                </c:pt>
                <c:pt idx="3669">
                  <c:v>24.890999999999988</c:v>
                </c:pt>
                <c:pt idx="3670">
                  <c:v>24.698</c:v>
                </c:pt>
                <c:pt idx="3671">
                  <c:v>24.526</c:v>
                </c:pt>
                <c:pt idx="3672">
                  <c:v>24.358000000000001</c:v>
                </c:pt>
                <c:pt idx="3673">
                  <c:v>24.202999999999989</c:v>
                </c:pt>
                <c:pt idx="3674">
                  <c:v>24.045999999999989</c:v>
                </c:pt>
                <c:pt idx="3675">
                  <c:v>23.91</c:v>
                </c:pt>
                <c:pt idx="3676">
                  <c:v>23.766999999999989</c:v>
                </c:pt>
                <c:pt idx="3677">
                  <c:v>23.643999999999988</c:v>
                </c:pt>
                <c:pt idx="3678">
                  <c:v>23.521999999999988</c:v>
                </c:pt>
                <c:pt idx="3679">
                  <c:v>23.393999999999988</c:v>
                </c:pt>
                <c:pt idx="3680">
                  <c:v>23.284999999999989</c:v>
                </c:pt>
                <c:pt idx="3681">
                  <c:v>23.178999999999988</c:v>
                </c:pt>
                <c:pt idx="3682">
                  <c:v>23.070999999999987</c:v>
                </c:pt>
                <c:pt idx="3683">
                  <c:v>22.972999999999974</c:v>
                </c:pt>
                <c:pt idx="3684">
                  <c:v>22.884</c:v>
                </c:pt>
                <c:pt idx="3685">
                  <c:v>22.794</c:v>
                </c:pt>
                <c:pt idx="3686">
                  <c:v>22.713000000000001</c:v>
                </c:pt>
                <c:pt idx="3687">
                  <c:v>22.626000000000001</c:v>
                </c:pt>
                <c:pt idx="3688">
                  <c:v>22.544</c:v>
                </c:pt>
                <c:pt idx="3689">
                  <c:v>22.47</c:v>
                </c:pt>
                <c:pt idx="3690">
                  <c:v>22.4</c:v>
                </c:pt>
                <c:pt idx="3691">
                  <c:v>22.329000000000001</c:v>
                </c:pt>
                <c:pt idx="3692">
                  <c:v>22.266999999999989</c:v>
                </c:pt>
                <c:pt idx="3693">
                  <c:v>22.206</c:v>
                </c:pt>
                <c:pt idx="3694">
                  <c:v>22.146000000000001</c:v>
                </c:pt>
                <c:pt idx="3695">
                  <c:v>22.081</c:v>
                </c:pt>
                <c:pt idx="3696">
                  <c:v>22.03</c:v>
                </c:pt>
                <c:pt idx="3697">
                  <c:v>21.975999999999978</c:v>
                </c:pt>
                <c:pt idx="3698">
                  <c:v>21.920999999999989</c:v>
                </c:pt>
                <c:pt idx="3699">
                  <c:v>21.87</c:v>
                </c:pt>
                <c:pt idx="3700">
                  <c:v>21.826000000000001</c:v>
                </c:pt>
                <c:pt idx="3701">
                  <c:v>21.782999999999973</c:v>
                </c:pt>
                <c:pt idx="3702">
                  <c:v>21.734999999999999</c:v>
                </c:pt>
                <c:pt idx="3703">
                  <c:v>21.692</c:v>
                </c:pt>
                <c:pt idx="3704">
                  <c:v>21.646999999999988</c:v>
                </c:pt>
                <c:pt idx="3705">
                  <c:v>21.605999999999987</c:v>
                </c:pt>
                <c:pt idx="3706">
                  <c:v>21.574999999999999</c:v>
                </c:pt>
                <c:pt idx="3707">
                  <c:v>21.530999999999999</c:v>
                </c:pt>
                <c:pt idx="3708">
                  <c:v>21.498999999999974</c:v>
                </c:pt>
                <c:pt idx="3709">
                  <c:v>21.462999999999973</c:v>
                </c:pt>
                <c:pt idx="3710">
                  <c:v>21.431999999999999</c:v>
                </c:pt>
                <c:pt idx="3711">
                  <c:v>21.401999999999987</c:v>
                </c:pt>
                <c:pt idx="3712">
                  <c:v>21.366</c:v>
                </c:pt>
                <c:pt idx="3713">
                  <c:v>21.332999999999988</c:v>
                </c:pt>
                <c:pt idx="3714">
                  <c:v>21.303999999999988</c:v>
                </c:pt>
                <c:pt idx="3715">
                  <c:v>21.26899999999997</c:v>
                </c:pt>
                <c:pt idx="3716">
                  <c:v>21.245999999999974</c:v>
                </c:pt>
                <c:pt idx="3717">
                  <c:v>21.213999999999999</c:v>
                </c:pt>
                <c:pt idx="3718">
                  <c:v>21.186</c:v>
                </c:pt>
                <c:pt idx="3719">
                  <c:v>21.154000000000021</c:v>
                </c:pt>
                <c:pt idx="3720">
                  <c:v>21.129000000000001</c:v>
                </c:pt>
                <c:pt idx="3721">
                  <c:v>21.100999999999999</c:v>
                </c:pt>
                <c:pt idx="3722">
                  <c:v>21.071999999999999</c:v>
                </c:pt>
                <c:pt idx="3723">
                  <c:v>21.048999999999989</c:v>
                </c:pt>
                <c:pt idx="3724">
                  <c:v>21.03</c:v>
                </c:pt>
                <c:pt idx="3725">
                  <c:v>21.012</c:v>
                </c:pt>
                <c:pt idx="3726">
                  <c:v>20.98399999999997</c:v>
                </c:pt>
                <c:pt idx="3727">
                  <c:v>20.962999999999973</c:v>
                </c:pt>
                <c:pt idx="3728">
                  <c:v>20.937999999999999</c:v>
                </c:pt>
                <c:pt idx="3729">
                  <c:v>20.913999999999987</c:v>
                </c:pt>
                <c:pt idx="3730">
                  <c:v>20.891999999999999</c:v>
                </c:pt>
                <c:pt idx="3731">
                  <c:v>20.87</c:v>
                </c:pt>
                <c:pt idx="3732">
                  <c:v>20.853999999999999</c:v>
                </c:pt>
                <c:pt idx="3733">
                  <c:v>20.834000000000021</c:v>
                </c:pt>
                <c:pt idx="3734">
                  <c:v>20.81000000000002</c:v>
                </c:pt>
                <c:pt idx="3735">
                  <c:v>20.797999999999988</c:v>
                </c:pt>
                <c:pt idx="3736">
                  <c:v>20.780999999999974</c:v>
                </c:pt>
                <c:pt idx="3737">
                  <c:v>20.754999999999999</c:v>
                </c:pt>
                <c:pt idx="3738">
                  <c:v>20.74</c:v>
                </c:pt>
                <c:pt idx="3739">
                  <c:v>20.721</c:v>
                </c:pt>
                <c:pt idx="3740">
                  <c:v>20.698999999999987</c:v>
                </c:pt>
                <c:pt idx="3741">
                  <c:v>20.678999999999988</c:v>
                </c:pt>
                <c:pt idx="3742">
                  <c:v>20.663999999999987</c:v>
                </c:pt>
                <c:pt idx="3743">
                  <c:v>20.646000000000001</c:v>
                </c:pt>
                <c:pt idx="3744">
                  <c:v>20.628</c:v>
                </c:pt>
                <c:pt idx="3745">
                  <c:v>20.614999999999998</c:v>
                </c:pt>
                <c:pt idx="3746">
                  <c:v>20.594000000000001</c:v>
                </c:pt>
                <c:pt idx="3747">
                  <c:v>20.587</c:v>
                </c:pt>
                <c:pt idx="3748">
                  <c:v>20.571999999999999</c:v>
                </c:pt>
                <c:pt idx="3749">
                  <c:v>20.56</c:v>
                </c:pt>
                <c:pt idx="3750">
                  <c:v>20.544</c:v>
                </c:pt>
                <c:pt idx="3751">
                  <c:v>20.533999999999999</c:v>
                </c:pt>
                <c:pt idx="3752">
                  <c:v>20.523</c:v>
                </c:pt>
                <c:pt idx="3753">
                  <c:v>20.515000000000001</c:v>
                </c:pt>
                <c:pt idx="3754">
                  <c:v>20.5</c:v>
                </c:pt>
                <c:pt idx="3755">
                  <c:v>20.485999999999972</c:v>
                </c:pt>
                <c:pt idx="3756">
                  <c:v>20.475999999999978</c:v>
                </c:pt>
                <c:pt idx="3757">
                  <c:v>20.467999999999989</c:v>
                </c:pt>
                <c:pt idx="3758">
                  <c:v>20.454999999999988</c:v>
                </c:pt>
                <c:pt idx="3759">
                  <c:v>20.45</c:v>
                </c:pt>
                <c:pt idx="3760">
                  <c:v>20.434999999999999</c:v>
                </c:pt>
                <c:pt idx="3761">
                  <c:v>20.42899999999997</c:v>
                </c:pt>
                <c:pt idx="3762">
                  <c:v>20.416</c:v>
                </c:pt>
                <c:pt idx="3763">
                  <c:v>20.41</c:v>
                </c:pt>
                <c:pt idx="3764">
                  <c:v>20.399000000000001</c:v>
                </c:pt>
                <c:pt idx="3765">
                  <c:v>20.387</c:v>
                </c:pt>
                <c:pt idx="3766">
                  <c:v>20.376000000000001</c:v>
                </c:pt>
                <c:pt idx="3767">
                  <c:v>20.370999999999999</c:v>
                </c:pt>
                <c:pt idx="3768">
                  <c:v>20.350999999999999</c:v>
                </c:pt>
                <c:pt idx="3769">
                  <c:v>20.338000000000001</c:v>
                </c:pt>
                <c:pt idx="3770">
                  <c:v>20.335999999999999</c:v>
                </c:pt>
                <c:pt idx="3771">
                  <c:v>20.323</c:v>
                </c:pt>
                <c:pt idx="3772">
                  <c:v>20.312999999999999</c:v>
                </c:pt>
                <c:pt idx="3773">
                  <c:v>20.306000000000001</c:v>
                </c:pt>
                <c:pt idx="3774">
                  <c:v>20.295999999999989</c:v>
                </c:pt>
                <c:pt idx="3775">
                  <c:v>20.282999999999973</c:v>
                </c:pt>
                <c:pt idx="3776">
                  <c:v>20.284999999999989</c:v>
                </c:pt>
                <c:pt idx="3777">
                  <c:v>20.276</c:v>
                </c:pt>
                <c:pt idx="3778">
                  <c:v>20.261999999999986</c:v>
                </c:pt>
                <c:pt idx="3779">
                  <c:v>20.257999999999999</c:v>
                </c:pt>
                <c:pt idx="3780">
                  <c:v>20.245999999999974</c:v>
                </c:pt>
                <c:pt idx="3781">
                  <c:v>20.242999999999974</c:v>
                </c:pt>
                <c:pt idx="3782">
                  <c:v>20.241</c:v>
                </c:pt>
                <c:pt idx="3783">
                  <c:v>20.230999999999987</c:v>
                </c:pt>
                <c:pt idx="3784">
                  <c:v>20.218</c:v>
                </c:pt>
                <c:pt idx="3785">
                  <c:v>20.215</c:v>
                </c:pt>
                <c:pt idx="3786">
                  <c:v>20.216000000000001</c:v>
                </c:pt>
                <c:pt idx="3787">
                  <c:v>20.201000000000001</c:v>
                </c:pt>
                <c:pt idx="3788">
                  <c:v>20.198999999999987</c:v>
                </c:pt>
                <c:pt idx="3789">
                  <c:v>20.198999999999987</c:v>
                </c:pt>
                <c:pt idx="3790">
                  <c:v>20.184999999999999</c:v>
                </c:pt>
                <c:pt idx="3791">
                  <c:v>20.181000000000001</c:v>
                </c:pt>
                <c:pt idx="3792">
                  <c:v>20.172999999999988</c:v>
                </c:pt>
                <c:pt idx="3793">
                  <c:v>20.163</c:v>
                </c:pt>
                <c:pt idx="3794">
                  <c:v>20.158999999999999</c:v>
                </c:pt>
                <c:pt idx="3795">
                  <c:v>20.157000000000021</c:v>
                </c:pt>
                <c:pt idx="3796">
                  <c:v>20.145</c:v>
                </c:pt>
                <c:pt idx="3797">
                  <c:v>20.143000000000001</c:v>
                </c:pt>
                <c:pt idx="3798">
                  <c:v>20.134000000000022</c:v>
                </c:pt>
                <c:pt idx="3799">
                  <c:v>20.13000000000002</c:v>
                </c:pt>
                <c:pt idx="3800">
                  <c:v>20.12</c:v>
                </c:pt>
                <c:pt idx="3801">
                  <c:v>20.116000000000021</c:v>
                </c:pt>
                <c:pt idx="3802">
                  <c:v>20.108999999999988</c:v>
                </c:pt>
                <c:pt idx="3803">
                  <c:v>20.102999999999987</c:v>
                </c:pt>
                <c:pt idx="3804">
                  <c:v>20.097999999999999</c:v>
                </c:pt>
                <c:pt idx="3805">
                  <c:v>20.088999999999974</c:v>
                </c:pt>
                <c:pt idx="3806">
                  <c:v>20.084</c:v>
                </c:pt>
                <c:pt idx="3807">
                  <c:v>20.077999999999999</c:v>
                </c:pt>
                <c:pt idx="3808">
                  <c:v>20.073</c:v>
                </c:pt>
                <c:pt idx="3809">
                  <c:v>20.064999999999987</c:v>
                </c:pt>
                <c:pt idx="3810">
                  <c:v>20.065999999999974</c:v>
                </c:pt>
                <c:pt idx="3811">
                  <c:v>20.056000000000001</c:v>
                </c:pt>
                <c:pt idx="3812">
                  <c:v>20.056999999999999</c:v>
                </c:pt>
                <c:pt idx="3813">
                  <c:v>20.055</c:v>
                </c:pt>
                <c:pt idx="3814">
                  <c:v>20.048999999999989</c:v>
                </c:pt>
                <c:pt idx="3815">
                  <c:v>20.04</c:v>
                </c:pt>
                <c:pt idx="3816">
                  <c:v>20.038999999999987</c:v>
                </c:pt>
                <c:pt idx="3817">
                  <c:v>20.033999999999999</c:v>
                </c:pt>
                <c:pt idx="3818">
                  <c:v>20.032</c:v>
                </c:pt>
                <c:pt idx="3819">
                  <c:v>20.024000000000001</c:v>
                </c:pt>
                <c:pt idx="3820">
                  <c:v>20.023</c:v>
                </c:pt>
                <c:pt idx="3821">
                  <c:v>20.012999999999987</c:v>
                </c:pt>
                <c:pt idx="3822">
                  <c:v>20.009999999999987</c:v>
                </c:pt>
                <c:pt idx="3823">
                  <c:v>20.007999999999999</c:v>
                </c:pt>
                <c:pt idx="3824">
                  <c:v>20.006</c:v>
                </c:pt>
                <c:pt idx="3825">
                  <c:v>19.995999999999974</c:v>
                </c:pt>
                <c:pt idx="3826">
                  <c:v>19.985999999999972</c:v>
                </c:pt>
                <c:pt idx="3827">
                  <c:v>19.98399999999997</c:v>
                </c:pt>
                <c:pt idx="3828">
                  <c:v>19.981999999999989</c:v>
                </c:pt>
                <c:pt idx="3829">
                  <c:v>19.974999999999987</c:v>
                </c:pt>
                <c:pt idx="3830">
                  <c:v>19.977</c:v>
                </c:pt>
                <c:pt idx="3831">
                  <c:v>19.972999999999974</c:v>
                </c:pt>
                <c:pt idx="3832">
                  <c:v>19.967999999999989</c:v>
                </c:pt>
                <c:pt idx="3833">
                  <c:v>19.965999999999973</c:v>
                </c:pt>
                <c:pt idx="3834">
                  <c:v>19.959</c:v>
                </c:pt>
                <c:pt idx="3835">
                  <c:v>19.956</c:v>
                </c:pt>
                <c:pt idx="3836">
                  <c:v>19.95</c:v>
                </c:pt>
                <c:pt idx="3837">
                  <c:v>19.954999999999988</c:v>
                </c:pt>
                <c:pt idx="3838">
                  <c:v>19.94599999999997</c:v>
                </c:pt>
                <c:pt idx="3839">
                  <c:v>19.941999999999986</c:v>
                </c:pt>
                <c:pt idx="3840">
                  <c:v>19.936</c:v>
                </c:pt>
                <c:pt idx="3841">
                  <c:v>19.931999999999999</c:v>
                </c:pt>
                <c:pt idx="3842">
                  <c:v>19.936</c:v>
                </c:pt>
                <c:pt idx="3843">
                  <c:v>19.931999999999999</c:v>
                </c:pt>
                <c:pt idx="3844">
                  <c:v>19.919</c:v>
                </c:pt>
                <c:pt idx="3845">
                  <c:v>19.92299999999997</c:v>
                </c:pt>
                <c:pt idx="3846">
                  <c:v>19.920999999999989</c:v>
                </c:pt>
                <c:pt idx="3847">
                  <c:v>19.914999999999999</c:v>
                </c:pt>
                <c:pt idx="3848">
                  <c:v>19.905999999999974</c:v>
                </c:pt>
                <c:pt idx="3849">
                  <c:v>19.908999999999974</c:v>
                </c:pt>
                <c:pt idx="3850">
                  <c:v>19.907</c:v>
                </c:pt>
                <c:pt idx="3851">
                  <c:v>19.899999999999999</c:v>
                </c:pt>
                <c:pt idx="3852">
                  <c:v>19.896999999999988</c:v>
                </c:pt>
                <c:pt idx="3853">
                  <c:v>19.899000000000001</c:v>
                </c:pt>
                <c:pt idx="3854">
                  <c:v>19.896000000000001</c:v>
                </c:pt>
                <c:pt idx="3855">
                  <c:v>19.890999999999988</c:v>
                </c:pt>
                <c:pt idx="3856">
                  <c:v>19.884</c:v>
                </c:pt>
                <c:pt idx="3857">
                  <c:v>19.885999999999989</c:v>
                </c:pt>
                <c:pt idx="3858">
                  <c:v>19.88</c:v>
                </c:pt>
                <c:pt idx="3859">
                  <c:v>19.879000000000001</c:v>
                </c:pt>
                <c:pt idx="3860">
                  <c:v>19.875</c:v>
                </c:pt>
                <c:pt idx="3861">
                  <c:v>19.869</c:v>
                </c:pt>
                <c:pt idx="3862">
                  <c:v>19.867999999999999</c:v>
                </c:pt>
                <c:pt idx="3863">
                  <c:v>19.873000000000001</c:v>
                </c:pt>
                <c:pt idx="3864">
                  <c:v>19.867000000000001</c:v>
                </c:pt>
                <c:pt idx="3865">
                  <c:v>19.866</c:v>
                </c:pt>
                <c:pt idx="3866">
                  <c:v>19.858000000000001</c:v>
                </c:pt>
                <c:pt idx="3867">
                  <c:v>19.858999999999988</c:v>
                </c:pt>
                <c:pt idx="3868">
                  <c:v>19.849999999999987</c:v>
                </c:pt>
                <c:pt idx="3869">
                  <c:v>19.844999999999999</c:v>
                </c:pt>
                <c:pt idx="3870">
                  <c:v>19.847000000000001</c:v>
                </c:pt>
                <c:pt idx="3871">
                  <c:v>19.844000000000001</c:v>
                </c:pt>
                <c:pt idx="3872">
                  <c:v>19.841999999999999</c:v>
                </c:pt>
                <c:pt idx="3873">
                  <c:v>19.841000000000001</c:v>
                </c:pt>
                <c:pt idx="3874">
                  <c:v>19.84</c:v>
                </c:pt>
                <c:pt idx="3875">
                  <c:v>19.834000000000021</c:v>
                </c:pt>
                <c:pt idx="3876">
                  <c:v>19.835000000000001</c:v>
                </c:pt>
                <c:pt idx="3877">
                  <c:v>19.827999999999999</c:v>
                </c:pt>
                <c:pt idx="3878">
                  <c:v>19.823999999999987</c:v>
                </c:pt>
                <c:pt idx="3879">
                  <c:v>19.826000000000001</c:v>
                </c:pt>
                <c:pt idx="3880">
                  <c:v>19.821999999999999</c:v>
                </c:pt>
                <c:pt idx="3881">
                  <c:v>19.818999999999999</c:v>
                </c:pt>
                <c:pt idx="3882">
                  <c:v>19.812999999999999</c:v>
                </c:pt>
                <c:pt idx="3883">
                  <c:v>19.812999999999999</c:v>
                </c:pt>
                <c:pt idx="3884">
                  <c:v>19.812000000000001</c:v>
                </c:pt>
                <c:pt idx="3885">
                  <c:v>19.806000000000001</c:v>
                </c:pt>
                <c:pt idx="3886">
                  <c:v>19.806000000000001</c:v>
                </c:pt>
                <c:pt idx="3887">
                  <c:v>19.806999999999999</c:v>
                </c:pt>
                <c:pt idx="3888">
                  <c:v>19.803000000000001</c:v>
                </c:pt>
                <c:pt idx="3889">
                  <c:v>19.809000000000001</c:v>
                </c:pt>
                <c:pt idx="3890">
                  <c:v>19.8</c:v>
                </c:pt>
                <c:pt idx="3891">
                  <c:v>19.798999999999989</c:v>
                </c:pt>
                <c:pt idx="3892">
                  <c:v>19.791999999999987</c:v>
                </c:pt>
                <c:pt idx="3893">
                  <c:v>19.797999999999988</c:v>
                </c:pt>
                <c:pt idx="3894">
                  <c:v>19.791999999999987</c:v>
                </c:pt>
                <c:pt idx="3895">
                  <c:v>19.78899999999997</c:v>
                </c:pt>
                <c:pt idx="3896">
                  <c:v>19.79</c:v>
                </c:pt>
                <c:pt idx="3897">
                  <c:v>19.785999999999973</c:v>
                </c:pt>
                <c:pt idx="3898">
                  <c:v>19.777000000000001</c:v>
                </c:pt>
                <c:pt idx="3899">
                  <c:v>19.777000000000001</c:v>
                </c:pt>
                <c:pt idx="3900">
                  <c:v>19.779</c:v>
                </c:pt>
                <c:pt idx="3901">
                  <c:v>19.771000000000001</c:v>
                </c:pt>
                <c:pt idx="3902">
                  <c:v>19.777000000000001</c:v>
                </c:pt>
                <c:pt idx="3903">
                  <c:v>19.773</c:v>
                </c:pt>
                <c:pt idx="3904">
                  <c:v>19.76899999999997</c:v>
                </c:pt>
                <c:pt idx="3905">
                  <c:v>19.771000000000001</c:v>
                </c:pt>
                <c:pt idx="3906">
                  <c:v>19.76599999999997</c:v>
                </c:pt>
                <c:pt idx="3907">
                  <c:v>19.759</c:v>
                </c:pt>
                <c:pt idx="3908">
                  <c:v>19.759</c:v>
                </c:pt>
                <c:pt idx="3909">
                  <c:v>19.764999999999986</c:v>
                </c:pt>
                <c:pt idx="3910">
                  <c:v>19.753</c:v>
                </c:pt>
                <c:pt idx="3911">
                  <c:v>19.753</c:v>
                </c:pt>
                <c:pt idx="3912">
                  <c:v>19.753</c:v>
                </c:pt>
                <c:pt idx="3913">
                  <c:v>19.747999999999987</c:v>
                </c:pt>
                <c:pt idx="3914">
                  <c:v>19.751000000000001</c:v>
                </c:pt>
                <c:pt idx="3915">
                  <c:v>19.747999999999987</c:v>
                </c:pt>
                <c:pt idx="3916">
                  <c:v>19.744</c:v>
                </c:pt>
                <c:pt idx="3917">
                  <c:v>19.745999999999974</c:v>
                </c:pt>
                <c:pt idx="3918">
                  <c:v>19.742999999999974</c:v>
                </c:pt>
                <c:pt idx="3919">
                  <c:v>19.744</c:v>
                </c:pt>
                <c:pt idx="3920">
                  <c:v>19.741999999999987</c:v>
                </c:pt>
                <c:pt idx="3921">
                  <c:v>19.739000000000001</c:v>
                </c:pt>
                <c:pt idx="3922">
                  <c:v>19.739000000000001</c:v>
                </c:pt>
                <c:pt idx="3923">
                  <c:v>19.741</c:v>
                </c:pt>
                <c:pt idx="3924">
                  <c:v>19.739999999999988</c:v>
                </c:pt>
                <c:pt idx="3925">
                  <c:v>19.736999999999988</c:v>
                </c:pt>
                <c:pt idx="3926">
                  <c:v>19.733000000000001</c:v>
                </c:pt>
                <c:pt idx="3927">
                  <c:v>19.731999999999999</c:v>
                </c:pt>
                <c:pt idx="3928">
                  <c:v>19.733000000000001</c:v>
                </c:pt>
                <c:pt idx="3929">
                  <c:v>19.730999999999987</c:v>
                </c:pt>
                <c:pt idx="3930">
                  <c:v>19.730999999999987</c:v>
                </c:pt>
                <c:pt idx="3931">
                  <c:v>19.73</c:v>
                </c:pt>
                <c:pt idx="3932">
                  <c:v>19.724999999999987</c:v>
                </c:pt>
                <c:pt idx="3933">
                  <c:v>19.724</c:v>
                </c:pt>
                <c:pt idx="3934">
                  <c:v>19.721999999999987</c:v>
                </c:pt>
                <c:pt idx="3935">
                  <c:v>19.721999999999987</c:v>
                </c:pt>
                <c:pt idx="3936">
                  <c:v>19.721999999999987</c:v>
                </c:pt>
                <c:pt idx="3937">
                  <c:v>19.716000000000001</c:v>
                </c:pt>
                <c:pt idx="3938">
                  <c:v>19.721999999999987</c:v>
                </c:pt>
                <c:pt idx="3939">
                  <c:v>19.719000000000001</c:v>
                </c:pt>
                <c:pt idx="3940">
                  <c:v>19.712</c:v>
                </c:pt>
                <c:pt idx="3941">
                  <c:v>19.715</c:v>
                </c:pt>
                <c:pt idx="3942">
                  <c:v>19.712</c:v>
                </c:pt>
                <c:pt idx="3943">
                  <c:v>19.713999999999999</c:v>
                </c:pt>
                <c:pt idx="3944">
                  <c:v>19.71</c:v>
                </c:pt>
                <c:pt idx="3945">
                  <c:v>19.71</c:v>
                </c:pt>
                <c:pt idx="3946">
                  <c:v>19.710999999999999</c:v>
                </c:pt>
                <c:pt idx="3947">
                  <c:v>19.709</c:v>
                </c:pt>
                <c:pt idx="3948">
                  <c:v>19.71</c:v>
                </c:pt>
                <c:pt idx="3949">
                  <c:v>19.707000000000001</c:v>
                </c:pt>
                <c:pt idx="3950">
                  <c:v>19.701999999999988</c:v>
                </c:pt>
                <c:pt idx="3951">
                  <c:v>19.707999999999988</c:v>
                </c:pt>
                <c:pt idx="3952">
                  <c:v>19.701999999999988</c:v>
                </c:pt>
                <c:pt idx="3953">
                  <c:v>19.696999999999999</c:v>
                </c:pt>
                <c:pt idx="3954">
                  <c:v>19.7</c:v>
                </c:pt>
                <c:pt idx="3955">
                  <c:v>19.698</c:v>
                </c:pt>
                <c:pt idx="3956">
                  <c:v>19.701000000000001</c:v>
                </c:pt>
                <c:pt idx="3957">
                  <c:v>19.693999999999999</c:v>
                </c:pt>
                <c:pt idx="3958">
                  <c:v>19.698999999999987</c:v>
                </c:pt>
                <c:pt idx="3959">
                  <c:v>19.7</c:v>
                </c:pt>
                <c:pt idx="3960">
                  <c:v>19.692</c:v>
                </c:pt>
                <c:pt idx="3961">
                  <c:v>19.693999999999999</c:v>
                </c:pt>
                <c:pt idx="3962">
                  <c:v>19.693000000000001</c:v>
                </c:pt>
                <c:pt idx="3963">
                  <c:v>19.693000000000001</c:v>
                </c:pt>
                <c:pt idx="3964">
                  <c:v>19.689</c:v>
                </c:pt>
                <c:pt idx="3965">
                  <c:v>19.687999999999999</c:v>
                </c:pt>
                <c:pt idx="3966">
                  <c:v>19.690000000000001</c:v>
                </c:pt>
                <c:pt idx="3967">
                  <c:v>19.689</c:v>
                </c:pt>
                <c:pt idx="3968">
                  <c:v>19.689</c:v>
                </c:pt>
                <c:pt idx="3969">
                  <c:v>19.690999999999999</c:v>
                </c:pt>
                <c:pt idx="3970">
                  <c:v>19.695999999999987</c:v>
                </c:pt>
                <c:pt idx="3971">
                  <c:v>19.690999999999999</c:v>
                </c:pt>
                <c:pt idx="3972">
                  <c:v>19.687999999999999</c:v>
                </c:pt>
                <c:pt idx="3973">
                  <c:v>19.684999999999999</c:v>
                </c:pt>
                <c:pt idx="3974">
                  <c:v>19.689</c:v>
                </c:pt>
                <c:pt idx="3975">
                  <c:v>19.686</c:v>
                </c:pt>
                <c:pt idx="3976">
                  <c:v>19.686</c:v>
                </c:pt>
                <c:pt idx="3977">
                  <c:v>19.687999999999999</c:v>
                </c:pt>
                <c:pt idx="3978">
                  <c:v>19.686</c:v>
                </c:pt>
                <c:pt idx="3979">
                  <c:v>19.687000000000001</c:v>
                </c:pt>
                <c:pt idx="3980">
                  <c:v>19.681999999999999</c:v>
                </c:pt>
                <c:pt idx="3981">
                  <c:v>19.687999999999999</c:v>
                </c:pt>
                <c:pt idx="3982">
                  <c:v>19.687999999999999</c:v>
                </c:pt>
                <c:pt idx="3983">
                  <c:v>19.683</c:v>
                </c:pt>
                <c:pt idx="3984">
                  <c:v>19.681000000000001</c:v>
                </c:pt>
                <c:pt idx="3985">
                  <c:v>19.686</c:v>
                </c:pt>
                <c:pt idx="3986">
                  <c:v>19.686</c:v>
                </c:pt>
                <c:pt idx="3987">
                  <c:v>19.683</c:v>
                </c:pt>
                <c:pt idx="3988">
                  <c:v>19.684000000000001</c:v>
                </c:pt>
                <c:pt idx="3989">
                  <c:v>19.678999999999988</c:v>
                </c:pt>
                <c:pt idx="3990">
                  <c:v>19.681000000000001</c:v>
                </c:pt>
                <c:pt idx="3991">
                  <c:v>19.675999999999988</c:v>
                </c:pt>
                <c:pt idx="3992">
                  <c:v>19.68</c:v>
                </c:pt>
                <c:pt idx="3993">
                  <c:v>19.678000000000001</c:v>
                </c:pt>
                <c:pt idx="3994">
                  <c:v>19.675000000000001</c:v>
                </c:pt>
                <c:pt idx="3995">
                  <c:v>19.675000000000001</c:v>
                </c:pt>
                <c:pt idx="3996">
                  <c:v>19.678000000000001</c:v>
                </c:pt>
                <c:pt idx="3997">
                  <c:v>19.675000000000001</c:v>
                </c:pt>
                <c:pt idx="3998">
                  <c:v>19.678999999999988</c:v>
                </c:pt>
                <c:pt idx="3999">
                  <c:v>19.675000000000001</c:v>
                </c:pt>
                <c:pt idx="4000">
                  <c:v>19.673999999999999</c:v>
                </c:pt>
                <c:pt idx="4001">
                  <c:v>19.677000000000021</c:v>
                </c:pt>
                <c:pt idx="4002">
                  <c:v>19.677000000000021</c:v>
                </c:pt>
                <c:pt idx="4003">
                  <c:v>19.670999999999999</c:v>
                </c:pt>
                <c:pt idx="4004">
                  <c:v>19.669999999999987</c:v>
                </c:pt>
                <c:pt idx="4005">
                  <c:v>19.672000000000001</c:v>
                </c:pt>
                <c:pt idx="4006">
                  <c:v>19.675000000000001</c:v>
                </c:pt>
                <c:pt idx="4007">
                  <c:v>19.672000000000001</c:v>
                </c:pt>
                <c:pt idx="4008">
                  <c:v>19.675000000000001</c:v>
                </c:pt>
                <c:pt idx="4009">
                  <c:v>19.672000000000001</c:v>
                </c:pt>
                <c:pt idx="4010">
                  <c:v>19.673999999999999</c:v>
                </c:pt>
                <c:pt idx="4011">
                  <c:v>19.677000000000021</c:v>
                </c:pt>
                <c:pt idx="4012">
                  <c:v>19.675999999999988</c:v>
                </c:pt>
                <c:pt idx="4013">
                  <c:v>19.672000000000001</c:v>
                </c:pt>
                <c:pt idx="4014">
                  <c:v>19.678000000000001</c:v>
                </c:pt>
                <c:pt idx="4015">
                  <c:v>19.672999999999988</c:v>
                </c:pt>
                <c:pt idx="4016">
                  <c:v>19.673999999999999</c:v>
                </c:pt>
                <c:pt idx="4017">
                  <c:v>19.675000000000001</c:v>
                </c:pt>
                <c:pt idx="4018">
                  <c:v>19.673999999999999</c:v>
                </c:pt>
                <c:pt idx="4019">
                  <c:v>19.672999999999988</c:v>
                </c:pt>
                <c:pt idx="4020">
                  <c:v>19.672000000000001</c:v>
                </c:pt>
                <c:pt idx="4021">
                  <c:v>19.678999999999988</c:v>
                </c:pt>
                <c:pt idx="4022">
                  <c:v>19.667999999999999</c:v>
                </c:pt>
                <c:pt idx="4023">
                  <c:v>19.669999999999987</c:v>
                </c:pt>
                <c:pt idx="4024">
                  <c:v>19.669999999999987</c:v>
                </c:pt>
                <c:pt idx="4025">
                  <c:v>19.672999999999988</c:v>
                </c:pt>
                <c:pt idx="4026">
                  <c:v>19.669999999999987</c:v>
                </c:pt>
                <c:pt idx="4027">
                  <c:v>19.669999999999987</c:v>
                </c:pt>
                <c:pt idx="4028">
                  <c:v>19.664999999999999</c:v>
                </c:pt>
                <c:pt idx="4029">
                  <c:v>19.667999999999999</c:v>
                </c:pt>
                <c:pt idx="4030">
                  <c:v>19.672999999999988</c:v>
                </c:pt>
                <c:pt idx="4031">
                  <c:v>19.667999999999999</c:v>
                </c:pt>
                <c:pt idx="4032">
                  <c:v>19.666999999999987</c:v>
                </c:pt>
                <c:pt idx="4033">
                  <c:v>19.666999999999987</c:v>
                </c:pt>
                <c:pt idx="4034">
                  <c:v>19.664999999999999</c:v>
                </c:pt>
                <c:pt idx="4035">
                  <c:v>19.666999999999987</c:v>
                </c:pt>
                <c:pt idx="4036">
                  <c:v>19.666</c:v>
                </c:pt>
                <c:pt idx="4037">
                  <c:v>19.669999999999987</c:v>
                </c:pt>
                <c:pt idx="4038">
                  <c:v>19.666999999999987</c:v>
                </c:pt>
                <c:pt idx="4039">
                  <c:v>19.666</c:v>
                </c:pt>
                <c:pt idx="4040">
                  <c:v>19.666</c:v>
                </c:pt>
                <c:pt idx="4041">
                  <c:v>19.663</c:v>
                </c:pt>
                <c:pt idx="4042">
                  <c:v>19.666</c:v>
                </c:pt>
                <c:pt idx="4043">
                  <c:v>19.667999999999999</c:v>
                </c:pt>
                <c:pt idx="4044">
                  <c:v>19.669</c:v>
                </c:pt>
                <c:pt idx="4045">
                  <c:v>19.666</c:v>
                </c:pt>
                <c:pt idx="4046">
                  <c:v>19.666</c:v>
                </c:pt>
                <c:pt idx="4047">
                  <c:v>19.663</c:v>
                </c:pt>
                <c:pt idx="4048">
                  <c:v>19.661999999999999</c:v>
                </c:pt>
                <c:pt idx="4049">
                  <c:v>19.666</c:v>
                </c:pt>
                <c:pt idx="4050">
                  <c:v>19.661999999999999</c:v>
                </c:pt>
                <c:pt idx="4051">
                  <c:v>19.666</c:v>
                </c:pt>
                <c:pt idx="4052">
                  <c:v>19.664999999999999</c:v>
                </c:pt>
                <c:pt idx="4053">
                  <c:v>19.666</c:v>
                </c:pt>
                <c:pt idx="4054">
                  <c:v>19.666999999999987</c:v>
                </c:pt>
                <c:pt idx="4055">
                  <c:v>19.661000000000001</c:v>
                </c:pt>
                <c:pt idx="4056">
                  <c:v>19.664999999999999</c:v>
                </c:pt>
                <c:pt idx="4057">
                  <c:v>19.667999999999999</c:v>
                </c:pt>
                <c:pt idx="4058">
                  <c:v>19.667999999999999</c:v>
                </c:pt>
                <c:pt idx="4059">
                  <c:v>19.664999999999999</c:v>
                </c:pt>
                <c:pt idx="4060">
                  <c:v>19.663</c:v>
                </c:pt>
                <c:pt idx="4061">
                  <c:v>19.667999999999999</c:v>
                </c:pt>
                <c:pt idx="4062">
                  <c:v>19.663</c:v>
                </c:pt>
                <c:pt idx="4063">
                  <c:v>19.669999999999987</c:v>
                </c:pt>
                <c:pt idx="4064">
                  <c:v>19.672000000000001</c:v>
                </c:pt>
                <c:pt idx="4065">
                  <c:v>19.664999999999999</c:v>
                </c:pt>
                <c:pt idx="4066">
                  <c:v>19.669</c:v>
                </c:pt>
                <c:pt idx="4067">
                  <c:v>19.661000000000001</c:v>
                </c:pt>
                <c:pt idx="4068">
                  <c:v>19.663999999999987</c:v>
                </c:pt>
                <c:pt idx="4069">
                  <c:v>19.658999999999999</c:v>
                </c:pt>
                <c:pt idx="4070">
                  <c:v>19.666</c:v>
                </c:pt>
                <c:pt idx="4071">
                  <c:v>19.664999999999999</c:v>
                </c:pt>
                <c:pt idx="4072">
                  <c:v>19.66</c:v>
                </c:pt>
                <c:pt idx="4073">
                  <c:v>19.661999999999999</c:v>
                </c:pt>
                <c:pt idx="4074">
                  <c:v>19.66</c:v>
                </c:pt>
                <c:pt idx="4075">
                  <c:v>19.658999999999999</c:v>
                </c:pt>
                <c:pt idx="4076">
                  <c:v>19.663</c:v>
                </c:pt>
                <c:pt idx="4077">
                  <c:v>19.66</c:v>
                </c:pt>
                <c:pt idx="4078">
                  <c:v>19.661999999999999</c:v>
                </c:pt>
                <c:pt idx="4079">
                  <c:v>19.66</c:v>
                </c:pt>
                <c:pt idx="4080">
                  <c:v>19.663</c:v>
                </c:pt>
                <c:pt idx="4081">
                  <c:v>19.66</c:v>
                </c:pt>
                <c:pt idx="4082">
                  <c:v>19.666999999999987</c:v>
                </c:pt>
                <c:pt idx="4083">
                  <c:v>19.661999999999999</c:v>
                </c:pt>
                <c:pt idx="4084">
                  <c:v>19.658999999999999</c:v>
                </c:pt>
                <c:pt idx="4085">
                  <c:v>19.666</c:v>
                </c:pt>
                <c:pt idx="4086">
                  <c:v>19.663</c:v>
                </c:pt>
                <c:pt idx="4087">
                  <c:v>19.663</c:v>
                </c:pt>
                <c:pt idx="4088">
                  <c:v>19.661999999999999</c:v>
                </c:pt>
                <c:pt idx="4089">
                  <c:v>19.670999999999999</c:v>
                </c:pt>
                <c:pt idx="4090">
                  <c:v>19.670999999999999</c:v>
                </c:pt>
                <c:pt idx="4091">
                  <c:v>19.663999999999987</c:v>
                </c:pt>
                <c:pt idx="4092">
                  <c:v>19.666</c:v>
                </c:pt>
                <c:pt idx="4093">
                  <c:v>19.661999999999999</c:v>
                </c:pt>
                <c:pt idx="4094">
                  <c:v>19.673999999999999</c:v>
                </c:pt>
                <c:pt idx="4095">
                  <c:v>19.663999999999987</c:v>
                </c:pt>
                <c:pt idx="4096">
                  <c:v>19.666999999999987</c:v>
                </c:pt>
                <c:pt idx="4097">
                  <c:v>19.663999999999987</c:v>
                </c:pt>
                <c:pt idx="4098">
                  <c:v>19.666999999999987</c:v>
                </c:pt>
                <c:pt idx="4099">
                  <c:v>19.666999999999987</c:v>
                </c:pt>
                <c:pt idx="4100">
                  <c:v>19.666999999999987</c:v>
                </c:pt>
                <c:pt idx="4101">
                  <c:v>19.661999999999999</c:v>
                </c:pt>
                <c:pt idx="4102">
                  <c:v>19.663</c:v>
                </c:pt>
                <c:pt idx="4103">
                  <c:v>19.672000000000001</c:v>
                </c:pt>
                <c:pt idx="4104">
                  <c:v>19.666999999999987</c:v>
                </c:pt>
                <c:pt idx="4105">
                  <c:v>19.664999999999999</c:v>
                </c:pt>
                <c:pt idx="4106">
                  <c:v>19.666</c:v>
                </c:pt>
                <c:pt idx="4107">
                  <c:v>19.663</c:v>
                </c:pt>
                <c:pt idx="4108">
                  <c:v>19.663999999999987</c:v>
                </c:pt>
                <c:pt idx="4109">
                  <c:v>19.666999999999987</c:v>
                </c:pt>
                <c:pt idx="4110">
                  <c:v>19.663999999999987</c:v>
                </c:pt>
                <c:pt idx="4111">
                  <c:v>19.670999999999999</c:v>
                </c:pt>
                <c:pt idx="4112">
                  <c:v>19.663</c:v>
                </c:pt>
                <c:pt idx="4113">
                  <c:v>19.663</c:v>
                </c:pt>
                <c:pt idx="4114">
                  <c:v>19.66</c:v>
                </c:pt>
                <c:pt idx="4115">
                  <c:v>19.661999999999999</c:v>
                </c:pt>
                <c:pt idx="4116">
                  <c:v>19.667999999999999</c:v>
                </c:pt>
                <c:pt idx="4117">
                  <c:v>19.661000000000001</c:v>
                </c:pt>
                <c:pt idx="4118">
                  <c:v>19.666</c:v>
                </c:pt>
                <c:pt idx="4119">
                  <c:v>19.663</c:v>
                </c:pt>
                <c:pt idx="4120">
                  <c:v>19.670999999999999</c:v>
                </c:pt>
                <c:pt idx="4121">
                  <c:v>19.66</c:v>
                </c:pt>
                <c:pt idx="4122">
                  <c:v>19.666999999999987</c:v>
                </c:pt>
                <c:pt idx="4123">
                  <c:v>19.667999999999999</c:v>
                </c:pt>
                <c:pt idx="4124">
                  <c:v>19.663</c:v>
                </c:pt>
                <c:pt idx="4125">
                  <c:v>19.667999999999999</c:v>
                </c:pt>
                <c:pt idx="4126">
                  <c:v>19.667999999999999</c:v>
                </c:pt>
                <c:pt idx="4127">
                  <c:v>19.667999999999999</c:v>
                </c:pt>
                <c:pt idx="4128">
                  <c:v>19.666</c:v>
                </c:pt>
                <c:pt idx="4129">
                  <c:v>19.669999999999987</c:v>
                </c:pt>
                <c:pt idx="4130">
                  <c:v>19.669</c:v>
                </c:pt>
                <c:pt idx="4131">
                  <c:v>19.669</c:v>
                </c:pt>
                <c:pt idx="4132">
                  <c:v>19.673999999999999</c:v>
                </c:pt>
                <c:pt idx="4133">
                  <c:v>19.672999999999988</c:v>
                </c:pt>
                <c:pt idx="4134">
                  <c:v>19.678000000000001</c:v>
                </c:pt>
                <c:pt idx="4135">
                  <c:v>19.672999999999988</c:v>
                </c:pt>
                <c:pt idx="4136">
                  <c:v>19.675999999999988</c:v>
                </c:pt>
                <c:pt idx="4137">
                  <c:v>19.673999999999999</c:v>
                </c:pt>
                <c:pt idx="4138">
                  <c:v>19.673999999999999</c:v>
                </c:pt>
                <c:pt idx="4139">
                  <c:v>19.681000000000001</c:v>
                </c:pt>
                <c:pt idx="4140">
                  <c:v>19.673999999999999</c:v>
                </c:pt>
                <c:pt idx="4141">
                  <c:v>19.672999999999988</c:v>
                </c:pt>
                <c:pt idx="4142">
                  <c:v>19.670999999999999</c:v>
                </c:pt>
                <c:pt idx="4143">
                  <c:v>19.672000000000001</c:v>
                </c:pt>
                <c:pt idx="4144">
                  <c:v>19.675999999999988</c:v>
                </c:pt>
                <c:pt idx="4145">
                  <c:v>19.675000000000001</c:v>
                </c:pt>
                <c:pt idx="4146">
                  <c:v>19.677000000000021</c:v>
                </c:pt>
                <c:pt idx="4147">
                  <c:v>19.684000000000001</c:v>
                </c:pt>
                <c:pt idx="4148">
                  <c:v>19.677000000000021</c:v>
                </c:pt>
                <c:pt idx="4149">
                  <c:v>19.675999999999988</c:v>
                </c:pt>
                <c:pt idx="4150">
                  <c:v>19.678999999999988</c:v>
                </c:pt>
                <c:pt idx="4151">
                  <c:v>19.681000000000001</c:v>
                </c:pt>
                <c:pt idx="4152">
                  <c:v>19.678000000000001</c:v>
                </c:pt>
                <c:pt idx="4153">
                  <c:v>19.675999999999988</c:v>
                </c:pt>
                <c:pt idx="4154">
                  <c:v>19.684000000000001</c:v>
                </c:pt>
                <c:pt idx="4155">
                  <c:v>19.68</c:v>
                </c:pt>
                <c:pt idx="4156">
                  <c:v>19.683</c:v>
                </c:pt>
                <c:pt idx="4157">
                  <c:v>19.683</c:v>
                </c:pt>
                <c:pt idx="4158">
                  <c:v>19.686</c:v>
                </c:pt>
                <c:pt idx="4159">
                  <c:v>19.681000000000001</c:v>
                </c:pt>
                <c:pt idx="4160">
                  <c:v>19.675999999999988</c:v>
                </c:pt>
                <c:pt idx="4161">
                  <c:v>19.68</c:v>
                </c:pt>
                <c:pt idx="4162">
                  <c:v>19.681999999999999</c:v>
                </c:pt>
                <c:pt idx="4163">
                  <c:v>19.684999999999999</c:v>
                </c:pt>
                <c:pt idx="4164">
                  <c:v>19.687000000000001</c:v>
                </c:pt>
                <c:pt idx="4165">
                  <c:v>19.690999999999999</c:v>
                </c:pt>
                <c:pt idx="4166">
                  <c:v>19.689</c:v>
                </c:pt>
                <c:pt idx="4167">
                  <c:v>19.684000000000001</c:v>
                </c:pt>
                <c:pt idx="4168">
                  <c:v>19.690999999999999</c:v>
                </c:pt>
                <c:pt idx="4169">
                  <c:v>19.690000000000001</c:v>
                </c:pt>
                <c:pt idx="4170">
                  <c:v>19.690000000000001</c:v>
                </c:pt>
                <c:pt idx="4171">
                  <c:v>19.690000000000001</c:v>
                </c:pt>
                <c:pt idx="4172">
                  <c:v>19.689</c:v>
                </c:pt>
                <c:pt idx="4173">
                  <c:v>19.690999999999999</c:v>
                </c:pt>
                <c:pt idx="4174">
                  <c:v>19.690000000000001</c:v>
                </c:pt>
                <c:pt idx="4175">
                  <c:v>19.693000000000001</c:v>
                </c:pt>
                <c:pt idx="4176">
                  <c:v>19.690000000000001</c:v>
                </c:pt>
                <c:pt idx="4177">
                  <c:v>19.689</c:v>
                </c:pt>
                <c:pt idx="4178">
                  <c:v>19.696999999999999</c:v>
                </c:pt>
                <c:pt idx="4179">
                  <c:v>19.689</c:v>
                </c:pt>
                <c:pt idx="4180">
                  <c:v>19.686</c:v>
                </c:pt>
                <c:pt idx="4181">
                  <c:v>19.689</c:v>
                </c:pt>
                <c:pt idx="4182">
                  <c:v>19.695999999999987</c:v>
                </c:pt>
                <c:pt idx="4183">
                  <c:v>19.690999999999999</c:v>
                </c:pt>
                <c:pt idx="4184">
                  <c:v>19.690000000000001</c:v>
                </c:pt>
                <c:pt idx="4185">
                  <c:v>19.689</c:v>
                </c:pt>
                <c:pt idx="4186">
                  <c:v>19.692</c:v>
                </c:pt>
                <c:pt idx="4187">
                  <c:v>19.692</c:v>
                </c:pt>
                <c:pt idx="4188">
                  <c:v>19.693000000000001</c:v>
                </c:pt>
                <c:pt idx="4189">
                  <c:v>19.693999999999999</c:v>
                </c:pt>
                <c:pt idx="4190">
                  <c:v>19.693999999999999</c:v>
                </c:pt>
                <c:pt idx="4191">
                  <c:v>19.693999999999999</c:v>
                </c:pt>
                <c:pt idx="4192">
                  <c:v>19.695999999999987</c:v>
                </c:pt>
                <c:pt idx="4193">
                  <c:v>19.693999999999999</c:v>
                </c:pt>
                <c:pt idx="4194">
                  <c:v>19.7</c:v>
                </c:pt>
                <c:pt idx="4195">
                  <c:v>19.695999999999987</c:v>
                </c:pt>
                <c:pt idx="4196">
                  <c:v>19.698</c:v>
                </c:pt>
                <c:pt idx="4197">
                  <c:v>19.7</c:v>
                </c:pt>
                <c:pt idx="4198">
                  <c:v>19.701000000000001</c:v>
                </c:pt>
                <c:pt idx="4199">
                  <c:v>19.698999999999987</c:v>
                </c:pt>
                <c:pt idx="4200">
                  <c:v>19.701999999999988</c:v>
                </c:pt>
                <c:pt idx="4201">
                  <c:v>19.702999999999989</c:v>
                </c:pt>
                <c:pt idx="4202">
                  <c:v>19.702999999999989</c:v>
                </c:pt>
                <c:pt idx="4203">
                  <c:v>19.701999999999988</c:v>
                </c:pt>
                <c:pt idx="4204">
                  <c:v>19.704000000000001</c:v>
                </c:pt>
                <c:pt idx="4205">
                  <c:v>19.701999999999988</c:v>
                </c:pt>
                <c:pt idx="4206">
                  <c:v>19.709</c:v>
                </c:pt>
                <c:pt idx="4207">
                  <c:v>19.701999999999988</c:v>
                </c:pt>
                <c:pt idx="4208">
                  <c:v>19.713000000000001</c:v>
                </c:pt>
                <c:pt idx="4209">
                  <c:v>19.704999999999988</c:v>
                </c:pt>
                <c:pt idx="4210">
                  <c:v>19.707000000000001</c:v>
                </c:pt>
                <c:pt idx="4211">
                  <c:v>19.706</c:v>
                </c:pt>
                <c:pt idx="4212">
                  <c:v>19.706</c:v>
                </c:pt>
                <c:pt idx="4213">
                  <c:v>19.709</c:v>
                </c:pt>
                <c:pt idx="4214">
                  <c:v>19.706</c:v>
                </c:pt>
                <c:pt idx="4215">
                  <c:v>19.707000000000001</c:v>
                </c:pt>
                <c:pt idx="4216">
                  <c:v>19.713999999999999</c:v>
                </c:pt>
                <c:pt idx="4217">
                  <c:v>19.709</c:v>
                </c:pt>
                <c:pt idx="4218">
                  <c:v>19.707999999999988</c:v>
                </c:pt>
                <c:pt idx="4219">
                  <c:v>19.710999999999999</c:v>
                </c:pt>
                <c:pt idx="4220">
                  <c:v>19.713000000000001</c:v>
                </c:pt>
                <c:pt idx="4221">
                  <c:v>19.713000000000001</c:v>
                </c:pt>
                <c:pt idx="4222">
                  <c:v>19.712</c:v>
                </c:pt>
                <c:pt idx="4223">
                  <c:v>19.710999999999999</c:v>
                </c:pt>
                <c:pt idx="4224">
                  <c:v>19.710999999999999</c:v>
                </c:pt>
                <c:pt idx="4225">
                  <c:v>19.713999999999999</c:v>
                </c:pt>
                <c:pt idx="4226">
                  <c:v>19.712</c:v>
                </c:pt>
                <c:pt idx="4227">
                  <c:v>19.713999999999999</c:v>
                </c:pt>
                <c:pt idx="4228">
                  <c:v>19.718</c:v>
                </c:pt>
                <c:pt idx="4229">
                  <c:v>19.713000000000001</c:v>
                </c:pt>
                <c:pt idx="4230">
                  <c:v>19.713000000000001</c:v>
                </c:pt>
                <c:pt idx="4231">
                  <c:v>19.715</c:v>
                </c:pt>
                <c:pt idx="4232">
                  <c:v>19.710999999999999</c:v>
                </c:pt>
                <c:pt idx="4233">
                  <c:v>19.712</c:v>
                </c:pt>
                <c:pt idx="4234">
                  <c:v>19.710999999999999</c:v>
                </c:pt>
                <c:pt idx="4235">
                  <c:v>19.716999999999999</c:v>
                </c:pt>
                <c:pt idx="4236">
                  <c:v>19.716000000000001</c:v>
                </c:pt>
                <c:pt idx="4237">
                  <c:v>19.718</c:v>
                </c:pt>
                <c:pt idx="4238">
                  <c:v>19.721</c:v>
                </c:pt>
                <c:pt idx="4239">
                  <c:v>19.713000000000001</c:v>
                </c:pt>
                <c:pt idx="4240">
                  <c:v>19.716000000000001</c:v>
                </c:pt>
                <c:pt idx="4241">
                  <c:v>19.721999999999987</c:v>
                </c:pt>
                <c:pt idx="4242">
                  <c:v>19.724</c:v>
                </c:pt>
                <c:pt idx="4243">
                  <c:v>19.716999999999999</c:v>
                </c:pt>
                <c:pt idx="4244">
                  <c:v>19.72</c:v>
                </c:pt>
                <c:pt idx="4245">
                  <c:v>19.721</c:v>
                </c:pt>
                <c:pt idx="4246">
                  <c:v>19.721</c:v>
                </c:pt>
                <c:pt idx="4247">
                  <c:v>19.716000000000001</c:v>
                </c:pt>
                <c:pt idx="4248">
                  <c:v>19.716999999999999</c:v>
                </c:pt>
                <c:pt idx="4249">
                  <c:v>19.715</c:v>
                </c:pt>
                <c:pt idx="4250">
                  <c:v>19.721999999999987</c:v>
                </c:pt>
                <c:pt idx="4251">
                  <c:v>19.724</c:v>
                </c:pt>
                <c:pt idx="4252">
                  <c:v>19.724999999999987</c:v>
                </c:pt>
                <c:pt idx="4253">
                  <c:v>19.721</c:v>
                </c:pt>
                <c:pt idx="4254">
                  <c:v>19.722999999999974</c:v>
                </c:pt>
                <c:pt idx="4255">
                  <c:v>19.725999999999978</c:v>
                </c:pt>
                <c:pt idx="4256">
                  <c:v>19.724</c:v>
                </c:pt>
                <c:pt idx="4257">
                  <c:v>19.724</c:v>
                </c:pt>
                <c:pt idx="4258">
                  <c:v>19.727</c:v>
                </c:pt>
                <c:pt idx="4259">
                  <c:v>19.724999999999987</c:v>
                </c:pt>
                <c:pt idx="4260">
                  <c:v>19.727999999999987</c:v>
                </c:pt>
                <c:pt idx="4261">
                  <c:v>19.733000000000001</c:v>
                </c:pt>
                <c:pt idx="4262">
                  <c:v>19.727</c:v>
                </c:pt>
                <c:pt idx="4263">
                  <c:v>19.725999999999978</c:v>
                </c:pt>
                <c:pt idx="4264">
                  <c:v>19.722999999999974</c:v>
                </c:pt>
                <c:pt idx="4265">
                  <c:v>19.725999999999978</c:v>
                </c:pt>
                <c:pt idx="4266">
                  <c:v>19.736999999999988</c:v>
                </c:pt>
                <c:pt idx="4267">
                  <c:v>19.733999999999988</c:v>
                </c:pt>
                <c:pt idx="4268">
                  <c:v>19.724999999999987</c:v>
                </c:pt>
                <c:pt idx="4269">
                  <c:v>19.728999999999989</c:v>
                </c:pt>
                <c:pt idx="4270">
                  <c:v>19.725999999999978</c:v>
                </c:pt>
                <c:pt idx="4271">
                  <c:v>19.725999999999978</c:v>
                </c:pt>
                <c:pt idx="4272">
                  <c:v>19.727</c:v>
                </c:pt>
                <c:pt idx="4273">
                  <c:v>19.727999999999987</c:v>
                </c:pt>
                <c:pt idx="4274">
                  <c:v>19.730999999999987</c:v>
                </c:pt>
                <c:pt idx="4275">
                  <c:v>19.728999999999989</c:v>
                </c:pt>
                <c:pt idx="4276">
                  <c:v>19.730999999999987</c:v>
                </c:pt>
                <c:pt idx="4277">
                  <c:v>19.730999999999987</c:v>
                </c:pt>
                <c:pt idx="4278">
                  <c:v>19.731999999999999</c:v>
                </c:pt>
                <c:pt idx="4279">
                  <c:v>19.733000000000001</c:v>
                </c:pt>
                <c:pt idx="4280">
                  <c:v>19.731999999999999</c:v>
                </c:pt>
                <c:pt idx="4281">
                  <c:v>19.73</c:v>
                </c:pt>
                <c:pt idx="4282">
                  <c:v>19.734999999999999</c:v>
                </c:pt>
                <c:pt idx="4283">
                  <c:v>19.733000000000001</c:v>
                </c:pt>
                <c:pt idx="4284">
                  <c:v>19.736000000000001</c:v>
                </c:pt>
                <c:pt idx="4285">
                  <c:v>19.731999999999999</c:v>
                </c:pt>
                <c:pt idx="4286">
                  <c:v>19.731999999999999</c:v>
                </c:pt>
                <c:pt idx="4287">
                  <c:v>19.73</c:v>
                </c:pt>
                <c:pt idx="4288">
                  <c:v>19.733999999999988</c:v>
                </c:pt>
                <c:pt idx="4289">
                  <c:v>19.733000000000001</c:v>
                </c:pt>
                <c:pt idx="4290">
                  <c:v>19.734999999999999</c:v>
                </c:pt>
                <c:pt idx="4291">
                  <c:v>19.736000000000001</c:v>
                </c:pt>
                <c:pt idx="4292">
                  <c:v>19.738</c:v>
                </c:pt>
                <c:pt idx="4293">
                  <c:v>19.744</c:v>
                </c:pt>
                <c:pt idx="4294">
                  <c:v>19.739000000000001</c:v>
                </c:pt>
                <c:pt idx="4295">
                  <c:v>19.741999999999987</c:v>
                </c:pt>
                <c:pt idx="4296">
                  <c:v>19.741</c:v>
                </c:pt>
                <c:pt idx="4297">
                  <c:v>19.742999999999974</c:v>
                </c:pt>
                <c:pt idx="4298">
                  <c:v>19.741</c:v>
                </c:pt>
                <c:pt idx="4299">
                  <c:v>19.744</c:v>
                </c:pt>
                <c:pt idx="4300">
                  <c:v>19.751999999999999</c:v>
                </c:pt>
                <c:pt idx="4301">
                  <c:v>19.747999999999987</c:v>
                </c:pt>
                <c:pt idx="4302">
                  <c:v>19.747999999999987</c:v>
                </c:pt>
                <c:pt idx="4303">
                  <c:v>19.745999999999974</c:v>
                </c:pt>
                <c:pt idx="4304">
                  <c:v>19.747999999999987</c:v>
                </c:pt>
                <c:pt idx="4305">
                  <c:v>19.747999999999987</c:v>
                </c:pt>
                <c:pt idx="4306">
                  <c:v>19.747</c:v>
                </c:pt>
                <c:pt idx="4307">
                  <c:v>19.751999999999999</c:v>
                </c:pt>
                <c:pt idx="4308">
                  <c:v>19.75</c:v>
                </c:pt>
                <c:pt idx="4309">
                  <c:v>19.748999999999974</c:v>
                </c:pt>
                <c:pt idx="4310">
                  <c:v>19.754999999999999</c:v>
                </c:pt>
                <c:pt idx="4311">
                  <c:v>19.754999999999999</c:v>
                </c:pt>
                <c:pt idx="4312">
                  <c:v>19.754000000000001</c:v>
                </c:pt>
                <c:pt idx="4313">
                  <c:v>19.75</c:v>
                </c:pt>
                <c:pt idx="4314">
                  <c:v>19.751000000000001</c:v>
                </c:pt>
                <c:pt idx="4315">
                  <c:v>19.754999999999999</c:v>
                </c:pt>
                <c:pt idx="4316">
                  <c:v>19.75</c:v>
                </c:pt>
                <c:pt idx="4317">
                  <c:v>19.753</c:v>
                </c:pt>
                <c:pt idx="4318">
                  <c:v>19.754999999999999</c:v>
                </c:pt>
                <c:pt idx="4319">
                  <c:v>19.754000000000001</c:v>
                </c:pt>
                <c:pt idx="4320">
                  <c:v>19.759</c:v>
                </c:pt>
                <c:pt idx="4321">
                  <c:v>19.756999999999987</c:v>
                </c:pt>
                <c:pt idx="4322">
                  <c:v>19.760999999999989</c:v>
                </c:pt>
                <c:pt idx="4323">
                  <c:v>19.761999999999986</c:v>
                </c:pt>
                <c:pt idx="4324">
                  <c:v>19.76599999999997</c:v>
                </c:pt>
                <c:pt idx="4325">
                  <c:v>19.760999999999989</c:v>
                </c:pt>
                <c:pt idx="4326">
                  <c:v>19.764999999999986</c:v>
                </c:pt>
                <c:pt idx="4327">
                  <c:v>19.76599999999997</c:v>
                </c:pt>
                <c:pt idx="4328">
                  <c:v>19.760999999999989</c:v>
                </c:pt>
                <c:pt idx="4329">
                  <c:v>19.76599999999997</c:v>
                </c:pt>
                <c:pt idx="4330">
                  <c:v>19.756999999999987</c:v>
                </c:pt>
                <c:pt idx="4331">
                  <c:v>19.76599999999997</c:v>
                </c:pt>
                <c:pt idx="4332">
                  <c:v>19.763999999999989</c:v>
                </c:pt>
                <c:pt idx="4333">
                  <c:v>19.766999999999989</c:v>
                </c:pt>
                <c:pt idx="4334">
                  <c:v>19.771999999999988</c:v>
                </c:pt>
                <c:pt idx="4335">
                  <c:v>19.76599999999997</c:v>
                </c:pt>
                <c:pt idx="4336">
                  <c:v>19.764999999999986</c:v>
                </c:pt>
                <c:pt idx="4337">
                  <c:v>19.76299999999997</c:v>
                </c:pt>
                <c:pt idx="4338">
                  <c:v>19.77</c:v>
                </c:pt>
                <c:pt idx="4339">
                  <c:v>19.766999999999989</c:v>
                </c:pt>
                <c:pt idx="4340">
                  <c:v>19.764999999999986</c:v>
                </c:pt>
                <c:pt idx="4341">
                  <c:v>19.764999999999986</c:v>
                </c:pt>
                <c:pt idx="4342">
                  <c:v>19.76899999999997</c:v>
                </c:pt>
                <c:pt idx="4343">
                  <c:v>19.767999999999986</c:v>
                </c:pt>
                <c:pt idx="4344">
                  <c:v>19.776</c:v>
                </c:pt>
                <c:pt idx="4345">
                  <c:v>19.771000000000001</c:v>
                </c:pt>
                <c:pt idx="4346">
                  <c:v>19.773</c:v>
                </c:pt>
                <c:pt idx="4347">
                  <c:v>19.777000000000001</c:v>
                </c:pt>
                <c:pt idx="4348">
                  <c:v>19.779</c:v>
                </c:pt>
                <c:pt idx="4349">
                  <c:v>19.777000000000001</c:v>
                </c:pt>
                <c:pt idx="4350">
                  <c:v>19.777999999999999</c:v>
                </c:pt>
                <c:pt idx="4351">
                  <c:v>19.774999999999999</c:v>
                </c:pt>
                <c:pt idx="4352">
                  <c:v>19.773</c:v>
                </c:pt>
                <c:pt idx="4353">
                  <c:v>19.773</c:v>
                </c:pt>
                <c:pt idx="4354">
                  <c:v>19.776</c:v>
                </c:pt>
                <c:pt idx="4355">
                  <c:v>19.777000000000001</c:v>
                </c:pt>
                <c:pt idx="4356">
                  <c:v>19.776</c:v>
                </c:pt>
                <c:pt idx="4357">
                  <c:v>19.777999999999999</c:v>
                </c:pt>
                <c:pt idx="4358">
                  <c:v>19.779999999999987</c:v>
                </c:pt>
                <c:pt idx="4359">
                  <c:v>19.781999999999989</c:v>
                </c:pt>
                <c:pt idx="4360">
                  <c:v>19.779999999999987</c:v>
                </c:pt>
                <c:pt idx="4361">
                  <c:v>19.785999999999973</c:v>
                </c:pt>
                <c:pt idx="4362">
                  <c:v>19.781999999999989</c:v>
                </c:pt>
                <c:pt idx="4363">
                  <c:v>19.782999999999973</c:v>
                </c:pt>
                <c:pt idx="4364">
                  <c:v>19.787999999999986</c:v>
                </c:pt>
                <c:pt idx="4365">
                  <c:v>19.78899999999997</c:v>
                </c:pt>
                <c:pt idx="4366">
                  <c:v>19.782999999999973</c:v>
                </c:pt>
                <c:pt idx="4367">
                  <c:v>19.783999999999974</c:v>
                </c:pt>
                <c:pt idx="4368">
                  <c:v>19.783999999999974</c:v>
                </c:pt>
                <c:pt idx="4369">
                  <c:v>19.785999999999973</c:v>
                </c:pt>
                <c:pt idx="4370">
                  <c:v>19.787999999999986</c:v>
                </c:pt>
                <c:pt idx="4371">
                  <c:v>19.791</c:v>
                </c:pt>
                <c:pt idx="4372">
                  <c:v>19.792999999999989</c:v>
                </c:pt>
                <c:pt idx="4373">
                  <c:v>19.792999999999989</c:v>
                </c:pt>
                <c:pt idx="4374">
                  <c:v>19.794999999999987</c:v>
                </c:pt>
                <c:pt idx="4375">
                  <c:v>19.791999999999987</c:v>
                </c:pt>
                <c:pt idx="4376">
                  <c:v>19.794</c:v>
                </c:pt>
                <c:pt idx="4377">
                  <c:v>19.794</c:v>
                </c:pt>
                <c:pt idx="4378">
                  <c:v>19.794999999999987</c:v>
                </c:pt>
                <c:pt idx="4379">
                  <c:v>19.794999999999987</c:v>
                </c:pt>
                <c:pt idx="4380">
                  <c:v>19.800999999999988</c:v>
                </c:pt>
                <c:pt idx="4381">
                  <c:v>19.792999999999989</c:v>
                </c:pt>
                <c:pt idx="4382">
                  <c:v>19.805</c:v>
                </c:pt>
                <c:pt idx="4383">
                  <c:v>19.797000000000001</c:v>
                </c:pt>
                <c:pt idx="4384">
                  <c:v>19.797999999999988</c:v>
                </c:pt>
                <c:pt idx="4385">
                  <c:v>19.795999999999989</c:v>
                </c:pt>
                <c:pt idx="4386">
                  <c:v>19.805</c:v>
                </c:pt>
                <c:pt idx="4387">
                  <c:v>19.798999999999989</c:v>
                </c:pt>
                <c:pt idx="4388">
                  <c:v>19.805</c:v>
                </c:pt>
                <c:pt idx="4389">
                  <c:v>19.8</c:v>
                </c:pt>
                <c:pt idx="4390">
                  <c:v>19.802</c:v>
                </c:pt>
                <c:pt idx="4391">
                  <c:v>19.806999999999999</c:v>
                </c:pt>
                <c:pt idx="4392">
                  <c:v>19.8</c:v>
                </c:pt>
                <c:pt idx="4393">
                  <c:v>19.811000000000021</c:v>
                </c:pt>
                <c:pt idx="4394">
                  <c:v>19.806999999999999</c:v>
                </c:pt>
                <c:pt idx="4395">
                  <c:v>19.806000000000001</c:v>
                </c:pt>
                <c:pt idx="4396">
                  <c:v>19.812999999999999</c:v>
                </c:pt>
                <c:pt idx="4397">
                  <c:v>19.811000000000021</c:v>
                </c:pt>
                <c:pt idx="4398">
                  <c:v>19.809000000000001</c:v>
                </c:pt>
                <c:pt idx="4399">
                  <c:v>19.809999999999999</c:v>
                </c:pt>
                <c:pt idx="4400">
                  <c:v>19.812000000000001</c:v>
                </c:pt>
                <c:pt idx="4401">
                  <c:v>19.818000000000001</c:v>
                </c:pt>
                <c:pt idx="4402">
                  <c:v>19.806999999999999</c:v>
                </c:pt>
                <c:pt idx="4403">
                  <c:v>19.811000000000021</c:v>
                </c:pt>
                <c:pt idx="4404">
                  <c:v>19.808</c:v>
                </c:pt>
                <c:pt idx="4405">
                  <c:v>19.815000000000001</c:v>
                </c:pt>
                <c:pt idx="4406">
                  <c:v>19.809999999999999</c:v>
                </c:pt>
                <c:pt idx="4407">
                  <c:v>19.814000000000021</c:v>
                </c:pt>
                <c:pt idx="4408">
                  <c:v>19.808</c:v>
                </c:pt>
                <c:pt idx="4409">
                  <c:v>19.811000000000021</c:v>
                </c:pt>
                <c:pt idx="4410">
                  <c:v>19.82</c:v>
                </c:pt>
                <c:pt idx="4411">
                  <c:v>19.817000000000021</c:v>
                </c:pt>
                <c:pt idx="4412">
                  <c:v>19.815999999999999</c:v>
                </c:pt>
                <c:pt idx="4413">
                  <c:v>19.815999999999999</c:v>
                </c:pt>
                <c:pt idx="4414">
                  <c:v>19.815999999999999</c:v>
                </c:pt>
                <c:pt idx="4415">
                  <c:v>19.818999999999999</c:v>
                </c:pt>
                <c:pt idx="4416">
                  <c:v>19.817000000000021</c:v>
                </c:pt>
                <c:pt idx="4417">
                  <c:v>19.823</c:v>
                </c:pt>
                <c:pt idx="4418">
                  <c:v>19.82</c:v>
                </c:pt>
                <c:pt idx="4419">
                  <c:v>19.818000000000001</c:v>
                </c:pt>
                <c:pt idx="4420">
                  <c:v>19.824999999999999</c:v>
                </c:pt>
                <c:pt idx="4421">
                  <c:v>19.823</c:v>
                </c:pt>
                <c:pt idx="4422">
                  <c:v>19.82</c:v>
                </c:pt>
                <c:pt idx="4423">
                  <c:v>19.818999999999999</c:v>
                </c:pt>
                <c:pt idx="4424">
                  <c:v>19.824999999999999</c:v>
                </c:pt>
                <c:pt idx="4425">
                  <c:v>19.818999999999999</c:v>
                </c:pt>
                <c:pt idx="4426">
                  <c:v>19.818999999999999</c:v>
                </c:pt>
                <c:pt idx="4427">
                  <c:v>19.821999999999999</c:v>
                </c:pt>
                <c:pt idx="4428">
                  <c:v>19.823999999999987</c:v>
                </c:pt>
                <c:pt idx="4429">
                  <c:v>19.831000000000021</c:v>
                </c:pt>
                <c:pt idx="4430">
                  <c:v>19.823999999999987</c:v>
                </c:pt>
                <c:pt idx="4431">
                  <c:v>19.826000000000001</c:v>
                </c:pt>
                <c:pt idx="4432">
                  <c:v>19.826000000000001</c:v>
                </c:pt>
                <c:pt idx="4433">
                  <c:v>19.823</c:v>
                </c:pt>
                <c:pt idx="4434">
                  <c:v>19.823999999999987</c:v>
                </c:pt>
                <c:pt idx="4435">
                  <c:v>19.827999999999999</c:v>
                </c:pt>
                <c:pt idx="4436">
                  <c:v>19.826999999999988</c:v>
                </c:pt>
                <c:pt idx="4437">
                  <c:v>19.829999999999988</c:v>
                </c:pt>
                <c:pt idx="4438">
                  <c:v>19.827999999999999</c:v>
                </c:pt>
                <c:pt idx="4439">
                  <c:v>19.829999999999988</c:v>
                </c:pt>
                <c:pt idx="4440">
                  <c:v>19.829000000000001</c:v>
                </c:pt>
                <c:pt idx="4441">
                  <c:v>19.826000000000001</c:v>
                </c:pt>
                <c:pt idx="4442">
                  <c:v>19.826999999999988</c:v>
                </c:pt>
                <c:pt idx="4443">
                  <c:v>19.826000000000001</c:v>
                </c:pt>
                <c:pt idx="4444">
                  <c:v>19.826000000000001</c:v>
                </c:pt>
                <c:pt idx="4445">
                  <c:v>19.832999999999988</c:v>
                </c:pt>
                <c:pt idx="4446">
                  <c:v>19.835999999999999</c:v>
                </c:pt>
                <c:pt idx="4447">
                  <c:v>19.829999999999988</c:v>
                </c:pt>
                <c:pt idx="4448">
                  <c:v>19.831000000000021</c:v>
                </c:pt>
                <c:pt idx="4449">
                  <c:v>19.835000000000001</c:v>
                </c:pt>
                <c:pt idx="4450">
                  <c:v>19.835000000000001</c:v>
                </c:pt>
                <c:pt idx="4451">
                  <c:v>19.832999999999988</c:v>
                </c:pt>
                <c:pt idx="4452">
                  <c:v>19.835000000000001</c:v>
                </c:pt>
                <c:pt idx="4453">
                  <c:v>19.832000000000001</c:v>
                </c:pt>
                <c:pt idx="4454">
                  <c:v>19.835999999999999</c:v>
                </c:pt>
                <c:pt idx="4455">
                  <c:v>19.832999999999988</c:v>
                </c:pt>
                <c:pt idx="4456">
                  <c:v>19.837000000000021</c:v>
                </c:pt>
                <c:pt idx="4457">
                  <c:v>19.84</c:v>
                </c:pt>
                <c:pt idx="4458">
                  <c:v>19.84</c:v>
                </c:pt>
                <c:pt idx="4459">
                  <c:v>19.838999999999999</c:v>
                </c:pt>
                <c:pt idx="4460">
                  <c:v>19.84</c:v>
                </c:pt>
                <c:pt idx="4461">
                  <c:v>19.843</c:v>
                </c:pt>
                <c:pt idx="4462">
                  <c:v>19.841000000000001</c:v>
                </c:pt>
                <c:pt idx="4463">
                  <c:v>19.844999999999999</c:v>
                </c:pt>
                <c:pt idx="4464">
                  <c:v>19.846</c:v>
                </c:pt>
                <c:pt idx="4465">
                  <c:v>19.849999999999987</c:v>
                </c:pt>
                <c:pt idx="4466">
                  <c:v>19.841999999999999</c:v>
                </c:pt>
                <c:pt idx="4467">
                  <c:v>19.841999999999999</c:v>
                </c:pt>
                <c:pt idx="4468">
                  <c:v>19.849999999999987</c:v>
                </c:pt>
                <c:pt idx="4469">
                  <c:v>19.849</c:v>
                </c:pt>
                <c:pt idx="4470">
                  <c:v>19.847000000000001</c:v>
                </c:pt>
                <c:pt idx="4471">
                  <c:v>19.849</c:v>
                </c:pt>
                <c:pt idx="4472">
                  <c:v>19.850999999999999</c:v>
                </c:pt>
                <c:pt idx="4473">
                  <c:v>19.84</c:v>
                </c:pt>
                <c:pt idx="4474">
                  <c:v>19.846</c:v>
                </c:pt>
                <c:pt idx="4475">
                  <c:v>19.850999999999999</c:v>
                </c:pt>
                <c:pt idx="4476">
                  <c:v>19.847000000000001</c:v>
                </c:pt>
                <c:pt idx="4477">
                  <c:v>19.847999999999999</c:v>
                </c:pt>
                <c:pt idx="4478">
                  <c:v>19.849999999999987</c:v>
                </c:pt>
                <c:pt idx="4479">
                  <c:v>19.858999999999988</c:v>
                </c:pt>
                <c:pt idx="4480">
                  <c:v>19.855999999999987</c:v>
                </c:pt>
                <c:pt idx="4481">
                  <c:v>19.850999999999999</c:v>
                </c:pt>
                <c:pt idx="4482">
                  <c:v>19.852</c:v>
                </c:pt>
                <c:pt idx="4483">
                  <c:v>19.849999999999987</c:v>
                </c:pt>
                <c:pt idx="4484">
                  <c:v>19.849999999999987</c:v>
                </c:pt>
                <c:pt idx="4485">
                  <c:v>19.850999999999999</c:v>
                </c:pt>
                <c:pt idx="4486">
                  <c:v>19.855999999999987</c:v>
                </c:pt>
                <c:pt idx="4487">
                  <c:v>19.852</c:v>
                </c:pt>
                <c:pt idx="4488">
                  <c:v>19.856999999999999</c:v>
                </c:pt>
                <c:pt idx="4489">
                  <c:v>19.849999999999987</c:v>
                </c:pt>
                <c:pt idx="4490">
                  <c:v>19.849999999999987</c:v>
                </c:pt>
                <c:pt idx="4491">
                  <c:v>19.849999999999987</c:v>
                </c:pt>
                <c:pt idx="4492">
                  <c:v>19.855</c:v>
                </c:pt>
                <c:pt idx="4493">
                  <c:v>19.858000000000001</c:v>
                </c:pt>
                <c:pt idx="4494">
                  <c:v>19.855</c:v>
                </c:pt>
                <c:pt idx="4495">
                  <c:v>19.858000000000001</c:v>
                </c:pt>
                <c:pt idx="4496">
                  <c:v>19.855999999999987</c:v>
                </c:pt>
                <c:pt idx="4497">
                  <c:v>19.86</c:v>
                </c:pt>
                <c:pt idx="4498">
                  <c:v>19.86</c:v>
                </c:pt>
                <c:pt idx="4499">
                  <c:v>19.861999999999988</c:v>
                </c:pt>
                <c:pt idx="4500">
                  <c:v>19.855999999999987</c:v>
                </c:pt>
                <c:pt idx="4501">
                  <c:v>19.864000000000001</c:v>
                </c:pt>
                <c:pt idx="4502">
                  <c:v>19.863</c:v>
                </c:pt>
                <c:pt idx="4503">
                  <c:v>19.866</c:v>
                </c:pt>
                <c:pt idx="4504">
                  <c:v>19.863</c:v>
                </c:pt>
                <c:pt idx="4505">
                  <c:v>19.861000000000001</c:v>
                </c:pt>
                <c:pt idx="4506">
                  <c:v>19.858999999999988</c:v>
                </c:pt>
                <c:pt idx="4507">
                  <c:v>19.864999999999988</c:v>
                </c:pt>
                <c:pt idx="4508">
                  <c:v>19.861999999999988</c:v>
                </c:pt>
                <c:pt idx="4509">
                  <c:v>19.864999999999988</c:v>
                </c:pt>
                <c:pt idx="4510">
                  <c:v>19.867999999999999</c:v>
                </c:pt>
                <c:pt idx="4511">
                  <c:v>19.875</c:v>
                </c:pt>
                <c:pt idx="4512">
                  <c:v>19.869</c:v>
                </c:pt>
                <c:pt idx="4513">
                  <c:v>19.869</c:v>
                </c:pt>
                <c:pt idx="4514">
                  <c:v>19.869</c:v>
                </c:pt>
                <c:pt idx="4515">
                  <c:v>19.869</c:v>
                </c:pt>
                <c:pt idx="4516">
                  <c:v>19.864000000000001</c:v>
                </c:pt>
                <c:pt idx="4517">
                  <c:v>19.867000000000001</c:v>
                </c:pt>
                <c:pt idx="4518">
                  <c:v>19.867000000000001</c:v>
                </c:pt>
                <c:pt idx="4519">
                  <c:v>19.87</c:v>
                </c:pt>
                <c:pt idx="4520">
                  <c:v>19.867999999999999</c:v>
                </c:pt>
                <c:pt idx="4521">
                  <c:v>19.867999999999999</c:v>
                </c:pt>
                <c:pt idx="4522">
                  <c:v>19.870999999999999</c:v>
                </c:pt>
                <c:pt idx="4523">
                  <c:v>19.875</c:v>
                </c:pt>
                <c:pt idx="4524">
                  <c:v>19.876000000000001</c:v>
                </c:pt>
                <c:pt idx="4525">
                  <c:v>19.873000000000001</c:v>
                </c:pt>
                <c:pt idx="4526">
                  <c:v>19.875</c:v>
                </c:pt>
                <c:pt idx="4527">
                  <c:v>19.87</c:v>
                </c:pt>
                <c:pt idx="4528">
                  <c:v>19.873999999999999</c:v>
                </c:pt>
                <c:pt idx="4529">
                  <c:v>19.873999999999999</c:v>
                </c:pt>
                <c:pt idx="4530">
                  <c:v>19.88</c:v>
                </c:pt>
                <c:pt idx="4531">
                  <c:v>19.873000000000001</c:v>
                </c:pt>
                <c:pt idx="4532">
                  <c:v>19.875</c:v>
                </c:pt>
                <c:pt idx="4533">
                  <c:v>19.876000000000001</c:v>
                </c:pt>
                <c:pt idx="4534">
                  <c:v>19.873999999999999</c:v>
                </c:pt>
                <c:pt idx="4535">
                  <c:v>19.876999999999999</c:v>
                </c:pt>
                <c:pt idx="4536">
                  <c:v>19.875</c:v>
                </c:pt>
                <c:pt idx="4537">
                  <c:v>19.873999999999999</c:v>
                </c:pt>
                <c:pt idx="4538">
                  <c:v>19.878</c:v>
                </c:pt>
                <c:pt idx="4539">
                  <c:v>19.875</c:v>
                </c:pt>
                <c:pt idx="4540">
                  <c:v>19.873000000000001</c:v>
                </c:pt>
                <c:pt idx="4541">
                  <c:v>19.879000000000001</c:v>
                </c:pt>
                <c:pt idx="4542">
                  <c:v>19.875</c:v>
                </c:pt>
                <c:pt idx="4543">
                  <c:v>19.876999999999999</c:v>
                </c:pt>
                <c:pt idx="4544">
                  <c:v>19.879000000000001</c:v>
                </c:pt>
                <c:pt idx="4545">
                  <c:v>19.879000000000001</c:v>
                </c:pt>
                <c:pt idx="4546">
                  <c:v>19.881</c:v>
                </c:pt>
                <c:pt idx="4547">
                  <c:v>19.881</c:v>
                </c:pt>
                <c:pt idx="4548">
                  <c:v>19.881</c:v>
                </c:pt>
                <c:pt idx="4549">
                  <c:v>19.882999999999978</c:v>
                </c:pt>
                <c:pt idx="4550">
                  <c:v>19.88</c:v>
                </c:pt>
                <c:pt idx="4551">
                  <c:v>19.885999999999989</c:v>
                </c:pt>
                <c:pt idx="4552">
                  <c:v>19.885999999999989</c:v>
                </c:pt>
                <c:pt idx="4553">
                  <c:v>19.887</c:v>
                </c:pt>
                <c:pt idx="4554">
                  <c:v>19.887999999999987</c:v>
                </c:pt>
                <c:pt idx="4555">
                  <c:v>19.885999999999989</c:v>
                </c:pt>
                <c:pt idx="4556">
                  <c:v>19.884999999999987</c:v>
                </c:pt>
                <c:pt idx="4557">
                  <c:v>19.885999999999989</c:v>
                </c:pt>
                <c:pt idx="4558">
                  <c:v>19.882999999999978</c:v>
                </c:pt>
                <c:pt idx="4559">
                  <c:v>19.887</c:v>
                </c:pt>
                <c:pt idx="4560">
                  <c:v>19.885999999999989</c:v>
                </c:pt>
                <c:pt idx="4561">
                  <c:v>19.887</c:v>
                </c:pt>
                <c:pt idx="4562">
                  <c:v>19.888999999999989</c:v>
                </c:pt>
                <c:pt idx="4563">
                  <c:v>19.89</c:v>
                </c:pt>
                <c:pt idx="4564">
                  <c:v>19.888999999999989</c:v>
                </c:pt>
                <c:pt idx="4565">
                  <c:v>19.890999999999988</c:v>
                </c:pt>
                <c:pt idx="4566">
                  <c:v>19.891999999999999</c:v>
                </c:pt>
                <c:pt idx="4567">
                  <c:v>19.893999999999988</c:v>
                </c:pt>
                <c:pt idx="4568">
                  <c:v>19.893000000000001</c:v>
                </c:pt>
                <c:pt idx="4569">
                  <c:v>19.89</c:v>
                </c:pt>
                <c:pt idx="4570">
                  <c:v>19.895</c:v>
                </c:pt>
                <c:pt idx="4571">
                  <c:v>19.896999999999988</c:v>
                </c:pt>
                <c:pt idx="4572">
                  <c:v>19.896000000000001</c:v>
                </c:pt>
                <c:pt idx="4573">
                  <c:v>19.895</c:v>
                </c:pt>
                <c:pt idx="4574">
                  <c:v>19.891999999999999</c:v>
                </c:pt>
                <c:pt idx="4575">
                  <c:v>19.896999999999988</c:v>
                </c:pt>
                <c:pt idx="4576">
                  <c:v>19.901</c:v>
                </c:pt>
                <c:pt idx="4577">
                  <c:v>19.896000000000001</c:v>
                </c:pt>
                <c:pt idx="4578">
                  <c:v>19.898</c:v>
                </c:pt>
                <c:pt idx="4579">
                  <c:v>19.898</c:v>
                </c:pt>
                <c:pt idx="4580">
                  <c:v>19.899999999999999</c:v>
                </c:pt>
                <c:pt idx="4581">
                  <c:v>19.904999999999987</c:v>
                </c:pt>
                <c:pt idx="4582">
                  <c:v>19.899000000000001</c:v>
                </c:pt>
                <c:pt idx="4583">
                  <c:v>19.902999999999974</c:v>
                </c:pt>
                <c:pt idx="4584">
                  <c:v>19.899999999999999</c:v>
                </c:pt>
                <c:pt idx="4585">
                  <c:v>19.904999999999987</c:v>
                </c:pt>
                <c:pt idx="4586">
                  <c:v>19.901999999999987</c:v>
                </c:pt>
                <c:pt idx="4587">
                  <c:v>19.908999999999974</c:v>
                </c:pt>
                <c:pt idx="4588">
                  <c:v>19.907999999999987</c:v>
                </c:pt>
                <c:pt idx="4589">
                  <c:v>19.907</c:v>
                </c:pt>
                <c:pt idx="4590">
                  <c:v>19.905999999999974</c:v>
                </c:pt>
                <c:pt idx="4591">
                  <c:v>19.904999999999987</c:v>
                </c:pt>
                <c:pt idx="4592">
                  <c:v>19.908999999999974</c:v>
                </c:pt>
                <c:pt idx="4593">
                  <c:v>19.907</c:v>
                </c:pt>
                <c:pt idx="4594">
                  <c:v>19.905999999999974</c:v>
                </c:pt>
                <c:pt idx="4595">
                  <c:v>19.907999999999987</c:v>
                </c:pt>
                <c:pt idx="4596">
                  <c:v>19.905999999999974</c:v>
                </c:pt>
                <c:pt idx="4597">
                  <c:v>19.907999999999987</c:v>
                </c:pt>
                <c:pt idx="4598">
                  <c:v>19.91</c:v>
                </c:pt>
                <c:pt idx="4599">
                  <c:v>19.911999999999999</c:v>
                </c:pt>
                <c:pt idx="4600">
                  <c:v>19.919</c:v>
                </c:pt>
                <c:pt idx="4601">
                  <c:v>19.914999999999999</c:v>
                </c:pt>
                <c:pt idx="4602">
                  <c:v>19.907999999999987</c:v>
                </c:pt>
                <c:pt idx="4603">
                  <c:v>19.916999999999987</c:v>
                </c:pt>
                <c:pt idx="4604">
                  <c:v>19.911999999999999</c:v>
                </c:pt>
                <c:pt idx="4605">
                  <c:v>19.916999999999987</c:v>
                </c:pt>
                <c:pt idx="4606">
                  <c:v>19.914999999999999</c:v>
                </c:pt>
                <c:pt idx="4607">
                  <c:v>19.920999999999989</c:v>
                </c:pt>
                <c:pt idx="4608">
                  <c:v>19.914999999999999</c:v>
                </c:pt>
                <c:pt idx="4609">
                  <c:v>19.913999999999987</c:v>
                </c:pt>
                <c:pt idx="4610">
                  <c:v>19.911999999999999</c:v>
                </c:pt>
                <c:pt idx="4611">
                  <c:v>19.917999999999999</c:v>
                </c:pt>
                <c:pt idx="4612">
                  <c:v>19.913999999999987</c:v>
                </c:pt>
                <c:pt idx="4613">
                  <c:v>19.917999999999999</c:v>
                </c:pt>
                <c:pt idx="4614">
                  <c:v>19.916999999999987</c:v>
                </c:pt>
                <c:pt idx="4615">
                  <c:v>19.917999999999999</c:v>
                </c:pt>
                <c:pt idx="4616">
                  <c:v>19.913999999999987</c:v>
                </c:pt>
                <c:pt idx="4617">
                  <c:v>19.921999999999986</c:v>
                </c:pt>
                <c:pt idx="4618">
                  <c:v>19.92299999999997</c:v>
                </c:pt>
                <c:pt idx="4619">
                  <c:v>19.927999999999987</c:v>
                </c:pt>
                <c:pt idx="4620">
                  <c:v>19.92599999999997</c:v>
                </c:pt>
                <c:pt idx="4621">
                  <c:v>19.919</c:v>
                </c:pt>
                <c:pt idx="4622">
                  <c:v>19.919</c:v>
                </c:pt>
                <c:pt idx="4623">
                  <c:v>19.916999999999987</c:v>
                </c:pt>
                <c:pt idx="4624">
                  <c:v>19.923999999999989</c:v>
                </c:pt>
                <c:pt idx="4625">
                  <c:v>19.923999999999989</c:v>
                </c:pt>
                <c:pt idx="4626">
                  <c:v>19.920999999999989</c:v>
                </c:pt>
                <c:pt idx="4627">
                  <c:v>19.923999999999989</c:v>
                </c:pt>
                <c:pt idx="4628">
                  <c:v>19.919</c:v>
                </c:pt>
                <c:pt idx="4629">
                  <c:v>19.924999999999986</c:v>
                </c:pt>
                <c:pt idx="4630">
                  <c:v>19.92299999999997</c:v>
                </c:pt>
                <c:pt idx="4631">
                  <c:v>19.919999999999987</c:v>
                </c:pt>
                <c:pt idx="4632">
                  <c:v>19.921999999999986</c:v>
                </c:pt>
                <c:pt idx="4633">
                  <c:v>19.927999999999987</c:v>
                </c:pt>
                <c:pt idx="4634">
                  <c:v>19.920999999999989</c:v>
                </c:pt>
                <c:pt idx="4635">
                  <c:v>19.923999999999989</c:v>
                </c:pt>
                <c:pt idx="4636">
                  <c:v>19.92899999999997</c:v>
                </c:pt>
                <c:pt idx="4637">
                  <c:v>19.927999999999987</c:v>
                </c:pt>
                <c:pt idx="4638">
                  <c:v>19.927</c:v>
                </c:pt>
                <c:pt idx="4639">
                  <c:v>19.920999999999989</c:v>
                </c:pt>
                <c:pt idx="4640">
                  <c:v>19.927</c:v>
                </c:pt>
                <c:pt idx="4641">
                  <c:v>19.93</c:v>
                </c:pt>
                <c:pt idx="4642">
                  <c:v>19.92899999999997</c:v>
                </c:pt>
                <c:pt idx="4643">
                  <c:v>19.92599999999997</c:v>
                </c:pt>
                <c:pt idx="4644">
                  <c:v>19.927999999999987</c:v>
                </c:pt>
                <c:pt idx="4645">
                  <c:v>19.92899999999997</c:v>
                </c:pt>
                <c:pt idx="4646">
                  <c:v>19.931999999999999</c:v>
                </c:pt>
                <c:pt idx="4647">
                  <c:v>19.927999999999987</c:v>
                </c:pt>
                <c:pt idx="4648">
                  <c:v>19.92899999999997</c:v>
                </c:pt>
                <c:pt idx="4649">
                  <c:v>19.931000000000001</c:v>
                </c:pt>
                <c:pt idx="4650">
                  <c:v>19.931999999999999</c:v>
                </c:pt>
                <c:pt idx="4651">
                  <c:v>19.931000000000001</c:v>
                </c:pt>
                <c:pt idx="4652">
                  <c:v>19.934000000000001</c:v>
                </c:pt>
                <c:pt idx="4653">
                  <c:v>19.931999999999999</c:v>
                </c:pt>
                <c:pt idx="4654">
                  <c:v>19.931999999999999</c:v>
                </c:pt>
                <c:pt idx="4655">
                  <c:v>19.939</c:v>
                </c:pt>
                <c:pt idx="4656">
                  <c:v>19.934999999999999</c:v>
                </c:pt>
                <c:pt idx="4657">
                  <c:v>19.937000000000001</c:v>
                </c:pt>
                <c:pt idx="4658">
                  <c:v>19.942999999999973</c:v>
                </c:pt>
                <c:pt idx="4659">
                  <c:v>19.936</c:v>
                </c:pt>
                <c:pt idx="4660">
                  <c:v>19.940999999999974</c:v>
                </c:pt>
                <c:pt idx="4661">
                  <c:v>19.939</c:v>
                </c:pt>
                <c:pt idx="4662">
                  <c:v>19.937999999999999</c:v>
                </c:pt>
                <c:pt idx="4663">
                  <c:v>19.937999999999999</c:v>
                </c:pt>
                <c:pt idx="4664">
                  <c:v>19.940999999999974</c:v>
                </c:pt>
                <c:pt idx="4665">
                  <c:v>19.941999999999986</c:v>
                </c:pt>
                <c:pt idx="4666">
                  <c:v>19.939</c:v>
                </c:pt>
                <c:pt idx="4667">
                  <c:v>19.940999999999974</c:v>
                </c:pt>
                <c:pt idx="4668">
                  <c:v>19.936</c:v>
                </c:pt>
                <c:pt idx="4669">
                  <c:v>19.937000000000001</c:v>
                </c:pt>
                <c:pt idx="4670">
                  <c:v>19.937999999999999</c:v>
                </c:pt>
                <c:pt idx="4671">
                  <c:v>19.94599999999997</c:v>
                </c:pt>
                <c:pt idx="4672">
                  <c:v>19.940999999999974</c:v>
                </c:pt>
                <c:pt idx="4673">
                  <c:v>19.942999999999973</c:v>
                </c:pt>
                <c:pt idx="4674">
                  <c:v>19.940999999999974</c:v>
                </c:pt>
                <c:pt idx="4675">
                  <c:v>19.943999999999978</c:v>
                </c:pt>
                <c:pt idx="4676">
                  <c:v>19.944999999999986</c:v>
                </c:pt>
                <c:pt idx="4677">
                  <c:v>19.942999999999973</c:v>
                </c:pt>
                <c:pt idx="4678">
                  <c:v>19.943999999999978</c:v>
                </c:pt>
                <c:pt idx="4679">
                  <c:v>19.946999999999989</c:v>
                </c:pt>
                <c:pt idx="4680">
                  <c:v>19.944999999999986</c:v>
                </c:pt>
                <c:pt idx="4681">
                  <c:v>19.94599999999997</c:v>
                </c:pt>
                <c:pt idx="4682">
                  <c:v>19.947999999999986</c:v>
                </c:pt>
                <c:pt idx="4683">
                  <c:v>19.947999999999986</c:v>
                </c:pt>
                <c:pt idx="4684">
                  <c:v>19.951999999999988</c:v>
                </c:pt>
                <c:pt idx="4685">
                  <c:v>19.951000000000001</c:v>
                </c:pt>
                <c:pt idx="4686">
                  <c:v>19.956</c:v>
                </c:pt>
                <c:pt idx="4687">
                  <c:v>19.95</c:v>
                </c:pt>
                <c:pt idx="4688">
                  <c:v>19.951000000000001</c:v>
                </c:pt>
                <c:pt idx="4689">
                  <c:v>19.951999999999988</c:v>
                </c:pt>
                <c:pt idx="4690">
                  <c:v>19.94899999999997</c:v>
                </c:pt>
                <c:pt idx="4691">
                  <c:v>19.951000000000001</c:v>
                </c:pt>
                <c:pt idx="4692">
                  <c:v>19.959</c:v>
                </c:pt>
                <c:pt idx="4693">
                  <c:v>19.951000000000001</c:v>
                </c:pt>
                <c:pt idx="4694">
                  <c:v>19.954000000000001</c:v>
                </c:pt>
                <c:pt idx="4695">
                  <c:v>19.951000000000001</c:v>
                </c:pt>
                <c:pt idx="4696">
                  <c:v>19.957999999999988</c:v>
                </c:pt>
                <c:pt idx="4697">
                  <c:v>19.957000000000001</c:v>
                </c:pt>
                <c:pt idx="4698">
                  <c:v>19.952999999999989</c:v>
                </c:pt>
                <c:pt idx="4699">
                  <c:v>19.954000000000001</c:v>
                </c:pt>
                <c:pt idx="4700">
                  <c:v>19.962999999999973</c:v>
                </c:pt>
                <c:pt idx="4701">
                  <c:v>19.962999999999973</c:v>
                </c:pt>
                <c:pt idx="4702">
                  <c:v>19.957000000000001</c:v>
                </c:pt>
                <c:pt idx="4703">
                  <c:v>19.959999999999987</c:v>
                </c:pt>
                <c:pt idx="4704">
                  <c:v>19.959999999999987</c:v>
                </c:pt>
                <c:pt idx="4705">
                  <c:v>19.957999999999988</c:v>
                </c:pt>
                <c:pt idx="4706">
                  <c:v>19.956</c:v>
                </c:pt>
                <c:pt idx="4707">
                  <c:v>19.957999999999988</c:v>
                </c:pt>
                <c:pt idx="4708">
                  <c:v>19.964999999999989</c:v>
                </c:pt>
                <c:pt idx="4709">
                  <c:v>19.961999999999989</c:v>
                </c:pt>
                <c:pt idx="4710">
                  <c:v>19.954000000000001</c:v>
                </c:pt>
                <c:pt idx="4711">
                  <c:v>19.962999999999973</c:v>
                </c:pt>
                <c:pt idx="4712">
                  <c:v>19.959999999999987</c:v>
                </c:pt>
                <c:pt idx="4713">
                  <c:v>19.961999999999989</c:v>
                </c:pt>
                <c:pt idx="4714">
                  <c:v>19.957000000000001</c:v>
                </c:pt>
                <c:pt idx="4715">
                  <c:v>19.961999999999989</c:v>
                </c:pt>
                <c:pt idx="4716">
                  <c:v>19.960999999999974</c:v>
                </c:pt>
                <c:pt idx="4717">
                  <c:v>19.961999999999989</c:v>
                </c:pt>
                <c:pt idx="4718">
                  <c:v>19.962999999999973</c:v>
                </c:pt>
                <c:pt idx="4719">
                  <c:v>19.961999999999989</c:v>
                </c:pt>
                <c:pt idx="4720">
                  <c:v>19.964999999999989</c:v>
                </c:pt>
                <c:pt idx="4721">
                  <c:v>19.967999999999989</c:v>
                </c:pt>
                <c:pt idx="4722">
                  <c:v>19.965999999999973</c:v>
                </c:pt>
                <c:pt idx="4723">
                  <c:v>19.974</c:v>
                </c:pt>
                <c:pt idx="4724">
                  <c:v>19.972999999999974</c:v>
                </c:pt>
                <c:pt idx="4725">
                  <c:v>19.965999999999973</c:v>
                </c:pt>
                <c:pt idx="4726">
                  <c:v>19.964999999999989</c:v>
                </c:pt>
                <c:pt idx="4727">
                  <c:v>19.97</c:v>
                </c:pt>
                <c:pt idx="4728">
                  <c:v>19.966999999999974</c:v>
                </c:pt>
                <c:pt idx="4729">
                  <c:v>19.971</c:v>
                </c:pt>
                <c:pt idx="4730">
                  <c:v>19.967999999999989</c:v>
                </c:pt>
                <c:pt idx="4731">
                  <c:v>19.967999999999989</c:v>
                </c:pt>
                <c:pt idx="4732">
                  <c:v>19.97</c:v>
                </c:pt>
                <c:pt idx="4733">
                  <c:v>19.971</c:v>
                </c:pt>
                <c:pt idx="4734">
                  <c:v>19.967999999999989</c:v>
                </c:pt>
                <c:pt idx="4735">
                  <c:v>19.97</c:v>
                </c:pt>
                <c:pt idx="4736">
                  <c:v>19.971</c:v>
                </c:pt>
                <c:pt idx="4737">
                  <c:v>19.974</c:v>
                </c:pt>
                <c:pt idx="4738">
                  <c:v>19.975999999999978</c:v>
                </c:pt>
                <c:pt idx="4739">
                  <c:v>19.968999999999973</c:v>
                </c:pt>
                <c:pt idx="4740">
                  <c:v>19.974</c:v>
                </c:pt>
                <c:pt idx="4741">
                  <c:v>19.975999999999978</c:v>
                </c:pt>
                <c:pt idx="4742">
                  <c:v>19.974999999999987</c:v>
                </c:pt>
                <c:pt idx="4743">
                  <c:v>19.982999999999972</c:v>
                </c:pt>
                <c:pt idx="4744">
                  <c:v>19.979999999999986</c:v>
                </c:pt>
                <c:pt idx="4745">
                  <c:v>19.979999999999986</c:v>
                </c:pt>
                <c:pt idx="4746">
                  <c:v>19.979999999999986</c:v>
                </c:pt>
                <c:pt idx="4747">
                  <c:v>19.978999999999989</c:v>
                </c:pt>
                <c:pt idx="4748">
                  <c:v>19.978999999999989</c:v>
                </c:pt>
                <c:pt idx="4749">
                  <c:v>19.982999999999972</c:v>
                </c:pt>
                <c:pt idx="4750">
                  <c:v>19.979999999999986</c:v>
                </c:pt>
                <c:pt idx="4751">
                  <c:v>19.985999999999972</c:v>
                </c:pt>
                <c:pt idx="4752">
                  <c:v>19.98099999999997</c:v>
                </c:pt>
                <c:pt idx="4753">
                  <c:v>19.978999999999989</c:v>
                </c:pt>
                <c:pt idx="4754">
                  <c:v>19.98399999999997</c:v>
                </c:pt>
                <c:pt idx="4755">
                  <c:v>19.981999999999989</c:v>
                </c:pt>
                <c:pt idx="4756">
                  <c:v>19.985999999999972</c:v>
                </c:pt>
                <c:pt idx="4757">
                  <c:v>19.985999999999972</c:v>
                </c:pt>
                <c:pt idx="4758">
                  <c:v>19.98399999999997</c:v>
                </c:pt>
                <c:pt idx="4759">
                  <c:v>19.984999999999989</c:v>
                </c:pt>
                <c:pt idx="4760">
                  <c:v>19.988999999999972</c:v>
                </c:pt>
                <c:pt idx="4761">
                  <c:v>19.991999999999987</c:v>
                </c:pt>
                <c:pt idx="4762">
                  <c:v>19.98999999999997</c:v>
                </c:pt>
                <c:pt idx="4763">
                  <c:v>19.984999999999989</c:v>
                </c:pt>
                <c:pt idx="4764">
                  <c:v>19.984999999999989</c:v>
                </c:pt>
                <c:pt idx="4765">
                  <c:v>19.988999999999972</c:v>
                </c:pt>
                <c:pt idx="4766">
                  <c:v>19.992999999999974</c:v>
                </c:pt>
                <c:pt idx="4767">
                  <c:v>19.992999999999974</c:v>
                </c:pt>
                <c:pt idx="4768">
                  <c:v>19.984999999999989</c:v>
                </c:pt>
                <c:pt idx="4769">
                  <c:v>19.987999999999989</c:v>
                </c:pt>
                <c:pt idx="4770">
                  <c:v>19.98999999999997</c:v>
                </c:pt>
                <c:pt idx="4771">
                  <c:v>19.985999999999972</c:v>
                </c:pt>
                <c:pt idx="4772">
                  <c:v>19.991</c:v>
                </c:pt>
                <c:pt idx="4773">
                  <c:v>19.992999999999974</c:v>
                </c:pt>
                <c:pt idx="4774">
                  <c:v>19.98999999999997</c:v>
                </c:pt>
                <c:pt idx="4775">
                  <c:v>19.992999999999974</c:v>
                </c:pt>
                <c:pt idx="4776">
                  <c:v>19.995999999999974</c:v>
                </c:pt>
                <c:pt idx="4777">
                  <c:v>19.992999999999974</c:v>
                </c:pt>
                <c:pt idx="4778">
                  <c:v>19.997999999999987</c:v>
                </c:pt>
                <c:pt idx="4779">
                  <c:v>19.994</c:v>
                </c:pt>
                <c:pt idx="4780">
                  <c:v>19.98699999999997</c:v>
                </c:pt>
                <c:pt idx="4781">
                  <c:v>20</c:v>
                </c:pt>
                <c:pt idx="4782">
                  <c:v>19.991999999999987</c:v>
                </c:pt>
                <c:pt idx="4783">
                  <c:v>19.997</c:v>
                </c:pt>
                <c:pt idx="4784">
                  <c:v>19.997</c:v>
                </c:pt>
                <c:pt idx="4785">
                  <c:v>19.994</c:v>
                </c:pt>
                <c:pt idx="4786">
                  <c:v>20</c:v>
                </c:pt>
              </c:numCache>
            </c:numRef>
          </c:yVal>
        </c:ser>
        <c:ser>
          <c:idx val="10"/>
          <c:order val="5"/>
          <c:tx>
            <c:v>T-acide</c:v>
          </c:tx>
          <c:spPr>
            <a:ln w="31750" cap="rnd">
              <a:solidFill>
                <a:schemeClr val="accent5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12700">
                <a:solidFill>
                  <a:schemeClr val="l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Feuil3!$C$5:$C$28</c:f>
              <c:numCache>
                <c:formatCode>General</c:formatCode>
                <c:ptCount val="24"/>
                <c:pt idx="0">
                  <c:v>0</c:v>
                </c:pt>
                <c:pt idx="1">
                  <c:v>17.666666666666668</c:v>
                </c:pt>
                <c:pt idx="2">
                  <c:v>19.816666666666688</c:v>
                </c:pt>
                <c:pt idx="3">
                  <c:v>21.783333333333275</c:v>
                </c:pt>
                <c:pt idx="4">
                  <c:v>24.716666666666665</c:v>
                </c:pt>
                <c:pt idx="5">
                  <c:v>27.066666666666666</c:v>
                </c:pt>
                <c:pt idx="6">
                  <c:v>32.066666666666578</c:v>
                </c:pt>
                <c:pt idx="7">
                  <c:v>36.366666666666546</c:v>
                </c:pt>
                <c:pt idx="8">
                  <c:v>40.450000000000003</c:v>
                </c:pt>
                <c:pt idx="9">
                  <c:v>44.45</c:v>
                </c:pt>
                <c:pt idx="10">
                  <c:v>47.666666666666579</c:v>
                </c:pt>
                <c:pt idx="11">
                  <c:v>50.333333333333336</c:v>
                </c:pt>
                <c:pt idx="12">
                  <c:v>51.916666666666536</c:v>
                </c:pt>
                <c:pt idx="13">
                  <c:v>53.733333333333363</c:v>
                </c:pt>
                <c:pt idx="14">
                  <c:v>55.366666666666546</c:v>
                </c:pt>
                <c:pt idx="15">
                  <c:v>58.75</c:v>
                </c:pt>
                <c:pt idx="16">
                  <c:v>59.033333333333331</c:v>
                </c:pt>
                <c:pt idx="17">
                  <c:v>61.416666666666536</c:v>
                </c:pt>
                <c:pt idx="18">
                  <c:v>61.75</c:v>
                </c:pt>
                <c:pt idx="19">
                  <c:v>63.35</c:v>
                </c:pt>
                <c:pt idx="20">
                  <c:v>65.966666666666697</c:v>
                </c:pt>
                <c:pt idx="21">
                  <c:v>69.833333333333258</c:v>
                </c:pt>
                <c:pt idx="22">
                  <c:v>75.033333333333289</c:v>
                </c:pt>
                <c:pt idx="23">
                  <c:v>79.783333333333289</c:v>
                </c:pt>
              </c:numCache>
            </c:numRef>
          </c:xVal>
          <c:yVal>
            <c:numRef>
              <c:f>Feuil3!$D$5:$D$28</c:f>
              <c:numCache>
                <c:formatCode>General</c:formatCode>
                <c:ptCount val="24"/>
                <c:pt idx="0">
                  <c:v>5.9</c:v>
                </c:pt>
                <c:pt idx="1">
                  <c:v>5.9</c:v>
                </c:pt>
                <c:pt idx="2">
                  <c:v>5.9</c:v>
                </c:pt>
                <c:pt idx="3">
                  <c:v>6.3</c:v>
                </c:pt>
                <c:pt idx="4">
                  <c:v>8.4</c:v>
                </c:pt>
                <c:pt idx="5">
                  <c:v>8.6</c:v>
                </c:pt>
                <c:pt idx="6">
                  <c:v>9.8000000000000007</c:v>
                </c:pt>
                <c:pt idx="7">
                  <c:v>10.9</c:v>
                </c:pt>
                <c:pt idx="8">
                  <c:v>11.8</c:v>
                </c:pt>
                <c:pt idx="9">
                  <c:v>12.7</c:v>
                </c:pt>
                <c:pt idx="10">
                  <c:v>13.4</c:v>
                </c:pt>
                <c:pt idx="11">
                  <c:v>14</c:v>
                </c:pt>
                <c:pt idx="12">
                  <c:v>14.3</c:v>
                </c:pt>
                <c:pt idx="13">
                  <c:v>14.7</c:v>
                </c:pt>
                <c:pt idx="14">
                  <c:v>15.1</c:v>
                </c:pt>
                <c:pt idx="15">
                  <c:v>14.8</c:v>
                </c:pt>
                <c:pt idx="16">
                  <c:v>14.7</c:v>
                </c:pt>
                <c:pt idx="17">
                  <c:v>14.9</c:v>
                </c:pt>
                <c:pt idx="18">
                  <c:v>14.5</c:v>
                </c:pt>
                <c:pt idx="19">
                  <c:v>14.4</c:v>
                </c:pt>
                <c:pt idx="20">
                  <c:v>14.3</c:v>
                </c:pt>
                <c:pt idx="21">
                  <c:v>14.2</c:v>
                </c:pt>
              </c:numCache>
            </c:numRef>
          </c:yVal>
        </c:ser>
        <c:axId val="49470848"/>
        <c:axId val="126711296"/>
      </c:scatterChart>
      <c:valAx>
        <c:axId val="49470848"/>
        <c:scaling>
          <c:orientation val="minMax"/>
          <c:max val="80"/>
          <c:min val="0"/>
        </c:scaling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dirty="0" smtClean="0">
                    <a:solidFill>
                      <a:schemeClr val="tx1"/>
                    </a:solidFill>
                  </a:rPr>
                  <a:t>Time [min]</a:t>
                </a:r>
                <a:endParaRPr lang="en-US" sz="1050" dirty="0">
                  <a:solidFill>
                    <a:schemeClr val="tx1"/>
                  </a:solidFill>
                </a:endParaRP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0"/>
        <c:minorTickMark val="in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6711296"/>
        <c:crosses val="autoZero"/>
        <c:crossBetween val="midCat"/>
        <c:majorUnit val="10"/>
        <c:minorUnit val="1"/>
      </c:valAx>
      <c:valAx>
        <c:axId val="126711296"/>
        <c:scaling>
          <c:orientation val="minMax"/>
          <c:max val="45"/>
          <c:min val="5"/>
        </c:scaling>
        <c:axPos val="l"/>
        <c:majorGridlines>
          <c:spPr>
            <a:ln w="1587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dirty="0" smtClean="0">
                    <a:solidFill>
                      <a:schemeClr val="tx1"/>
                    </a:solidFill>
                  </a:rPr>
                  <a:t>Temperature [°C]</a:t>
                </a:r>
                <a:endParaRPr lang="en-US" sz="1050" dirty="0">
                  <a:solidFill>
                    <a:schemeClr val="tx1"/>
                  </a:solidFill>
                </a:endParaRP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inorTickMark val="in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9470848"/>
        <c:crosses val="autoZero"/>
        <c:crossBetween val="midCat"/>
        <c:majorUnit val="5"/>
        <c:minorUnit val="1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solidFill>
            <a:schemeClr val="accent6">
              <a:lumMod val="75000"/>
            </a:schemeClr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2"/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0.63282</cdr:x>
      <cdr:y>0.42122</cdr:y>
    </cdr:from>
    <cdr:to>
      <cdr:x>0.64367</cdr:x>
      <cdr:y>0.57936</cdr:y>
    </cdr:to>
    <cdr:sp macro="" textlink="">
      <cdr:nvSpPr>
        <cdr:cNvPr id="2" name="Parentesi graffa aperta 1"/>
        <cdr:cNvSpPr/>
      </cdr:nvSpPr>
      <cdr:spPr>
        <a:xfrm xmlns:a="http://schemas.openxmlformats.org/drawingml/2006/main">
          <a:off x="2667352" y="1342628"/>
          <a:ext cx="45719" cy="504056"/>
        </a:xfrm>
        <a:prstGeom xmlns:a="http://schemas.openxmlformats.org/drawingml/2006/main" prst="leftBrace">
          <a:avLst/>
        </a:prstGeom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it-IT" b="1" dirty="0"/>
        </a:p>
      </cdr:txBody>
    </cdr:sp>
  </cdr:relSizeAnchor>
  <cdr:relSizeAnchor xmlns:cdr="http://schemas.openxmlformats.org/drawingml/2006/chartDrawing">
    <cdr:from>
      <cdr:x>0.39365</cdr:x>
      <cdr:y>0.44381</cdr:y>
    </cdr:from>
    <cdr:to>
      <cdr:x>0.61574</cdr:x>
      <cdr:y>0.53418</cdr:y>
    </cdr:to>
    <cdr:sp macro="" textlink="">
      <cdr:nvSpPr>
        <cdr:cNvPr id="3" name="CasellaDiTesto 2"/>
        <cdr:cNvSpPr txBox="1"/>
      </cdr:nvSpPr>
      <cdr:spPr>
        <a:xfrm xmlns:a="http://schemas.openxmlformats.org/drawingml/2006/main">
          <a:off x="1659240" y="1414636"/>
          <a:ext cx="93610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 smtClean="0"/>
            <a:t>Cooling rate</a:t>
          </a:r>
          <a:endParaRPr lang="en-US" sz="11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0.04937</cdr:x>
      <cdr:y>0.7551</cdr:y>
    </cdr:from>
    <cdr:to>
      <cdr:x>0.74417</cdr:x>
      <cdr:y>0.77311</cdr:y>
    </cdr:to>
    <cdr:sp macro="" textlink="">
      <cdr:nvSpPr>
        <cdr:cNvPr id="24" name="ZoneTexte 23"/>
        <cdr:cNvSpPr txBox="1"/>
      </cdr:nvSpPr>
      <cdr:spPr>
        <a:xfrm xmlns:a="http://schemas.openxmlformats.org/drawingml/2006/main">
          <a:off x="523875" y="5991226"/>
          <a:ext cx="7372350" cy="1428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r-FR" sz="8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1731"/>
          </a:xfrm>
          <a:prstGeom prst="rect">
            <a:avLst/>
          </a:prstGeom>
        </p:spPr>
        <p:txBody>
          <a:bodyPr vert="horz" lIns="94595" tIns="47297" rIns="94595" bIns="4729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4" cy="511731"/>
          </a:xfrm>
          <a:prstGeom prst="rect">
            <a:avLst/>
          </a:prstGeom>
        </p:spPr>
        <p:txBody>
          <a:bodyPr vert="horz" lIns="94595" tIns="47297" rIns="94595" bIns="47297" rtlCol="0"/>
          <a:lstStyle>
            <a:lvl1pPr algn="r">
              <a:defRPr sz="1200"/>
            </a:lvl1pPr>
          </a:lstStyle>
          <a:p>
            <a:fld id="{D14C3DA1-9BFE-4D5D-B25D-7CC592D9C3C5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4" cy="511731"/>
          </a:xfrm>
          <a:prstGeom prst="rect">
            <a:avLst/>
          </a:prstGeom>
        </p:spPr>
        <p:txBody>
          <a:bodyPr vert="horz" lIns="94595" tIns="47297" rIns="94595" bIns="47297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4" cy="511731"/>
          </a:xfrm>
          <a:prstGeom prst="rect">
            <a:avLst/>
          </a:prstGeom>
        </p:spPr>
        <p:txBody>
          <a:bodyPr vert="horz" lIns="94595" tIns="47297" rIns="94595" bIns="47297" rtlCol="0" anchor="b"/>
          <a:lstStyle>
            <a:lvl1pPr algn="r">
              <a:defRPr sz="1200"/>
            </a:lvl1pPr>
          </a:lstStyle>
          <a:p>
            <a:fld id="{6B21956D-7473-4ACD-A8EB-84381C2C4BE4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2477152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1731"/>
          </a:xfrm>
          <a:prstGeom prst="rect">
            <a:avLst/>
          </a:prstGeom>
        </p:spPr>
        <p:txBody>
          <a:bodyPr vert="horz" lIns="94595" tIns="47297" rIns="94595" bIns="4729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4" cy="511731"/>
          </a:xfrm>
          <a:prstGeom prst="rect">
            <a:avLst/>
          </a:prstGeom>
        </p:spPr>
        <p:txBody>
          <a:bodyPr vert="horz" lIns="94595" tIns="47297" rIns="94595" bIns="47297" rtlCol="0"/>
          <a:lstStyle>
            <a:lvl1pPr algn="r">
              <a:defRPr sz="1200"/>
            </a:lvl1pPr>
          </a:lstStyle>
          <a:p>
            <a:fld id="{4F3AFE2C-5007-4057-8DFB-EC24DF7E4136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95" tIns="47297" rIns="94595" bIns="47297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595" tIns="47297" rIns="94595" bIns="47297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4" cy="511731"/>
          </a:xfrm>
          <a:prstGeom prst="rect">
            <a:avLst/>
          </a:prstGeom>
        </p:spPr>
        <p:txBody>
          <a:bodyPr vert="horz" lIns="94595" tIns="47297" rIns="94595" bIns="47297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4" cy="511731"/>
          </a:xfrm>
          <a:prstGeom prst="rect">
            <a:avLst/>
          </a:prstGeom>
        </p:spPr>
        <p:txBody>
          <a:bodyPr vert="horz" lIns="94595" tIns="47297" rIns="94595" bIns="47297" rtlCol="0" anchor="b"/>
          <a:lstStyle>
            <a:lvl1pPr algn="r">
              <a:defRPr sz="1200"/>
            </a:lvl1pPr>
          </a:lstStyle>
          <a:p>
            <a:fld id="{C625FE0B-B3A6-4AF6-B265-A109385ED237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771897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696203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004126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57" y="37753"/>
            <a:ext cx="1131747" cy="1224000"/>
          </a:xfrm>
          <a:prstGeom prst="rect">
            <a:avLst/>
          </a:prstGeom>
          <a:noFill/>
        </p:spPr>
      </p:pic>
      <p:pic>
        <p:nvPicPr>
          <p:cNvPr id="12" name="Image 11"/>
          <p:cNvPicPr/>
          <p:nvPr userDrawn="1"/>
        </p:nvPicPr>
        <p:blipFill rotWithShape="1">
          <a:blip r:embed="rId4" cstate="print"/>
          <a:srcRect r="44000"/>
          <a:stretch/>
        </p:blipFill>
        <p:spPr bwMode="auto">
          <a:xfrm>
            <a:off x="6876256" y="37753"/>
            <a:ext cx="1057672" cy="10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 userDrawn="1"/>
        </p:nvPicPr>
        <p:blipFill>
          <a:blip r:embed="rId3" cstate="print"/>
          <a:srcRect b="15350"/>
          <a:stretch>
            <a:fillRect/>
          </a:stretch>
        </p:blipFill>
        <p:spPr>
          <a:xfrm>
            <a:off x="3310128" y="0"/>
            <a:ext cx="5833872" cy="58052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 anchorCtr="0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576000" y="5445224"/>
            <a:ext cx="11186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576000" y="5877272"/>
            <a:ext cx="26642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LASA meeting | 2-3.11.2015</a:t>
            </a:r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000" y="5877272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000" y="5445224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mtClean="0"/>
              <a:t>LASA meeting | 2-3.11.2015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8" y="32420"/>
            <a:ext cx="1009994" cy="1092324"/>
          </a:xfrm>
          <a:prstGeom prst="rect">
            <a:avLst/>
          </a:prstGeom>
          <a:noFill/>
        </p:spPr>
      </p:pic>
      <p:pic>
        <p:nvPicPr>
          <p:cNvPr id="11" name="Image 10"/>
          <p:cNvPicPr/>
          <p:nvPr userDrawn="1"/>
        </p:nvPicPr>
        <p:blipFill rotWithShape="1">
          <a:blip r:embed="rId4" cstate="print"/>
          <a:srcRect r="44000"/>
          <a:stretch/>
        </p:blipFill>
        <p:spPr bwMode="auto">
          <a:xfrm>
            <a:off x="1115616" y="32420"/>
            <a:ext cx="1008112" cy="1092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 algn="just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 algn="just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 algn="just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 algn="just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LASA meeting | 2-3.11.2015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LASA meeting | 2-3.11.2015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smtClean="0"/>
              <a:t>LASA meeting | 2-3.11.2015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 smtClean="0"/>
              <a:t>LASA meeting | 2-3.11.2015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 hasCustomPrompt="1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LASA meeting | 2-3.11.2015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LASA meeting | 2-3.11.2015</a:t>
            </a:r>
            <a:endParaRPr lang="fr-FR" dirty="0"/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ar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6486" y="846237"/>
            <a:ext cx="8460000" cy="4156911"/>
          </a:xfrm>
          <a:prstGeom prst="rect">
            <a:avLst/>
          </a:prstGeom>
        </p:spPr>
      </p:pic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LASA meeting | 2-3.11.2015</a:t>
            </a:r>
            <a:endParaRPr lang="fr-FR" dirty="0"/>
          </a:p>
        </p:txBody>
      </p:sp>
      <p:sp>
        <p:nvSpPr>
          <p:cNvPr id="33" name="Espace réservé du graphique 32"/>
          <p:cNvSpPr>
            <a:spLocks noGrp="1"/>
          </p:cNvSpPr>
          <p:nvPr>
            <p:ph type="chart" sz="quarter" idx="13" hasCustomPrompt="1"/>
          </p:nvPr>
        </p:nvSpPr>
        <p:spPr>
          <a:xfrm>
            <a:off x="899592" y="5157788"/>
            <a:ext cx="3240360" cy="863600"/>
          </a:xfrm>
        </p:spPr>
        <p:txBody>
          <a:bodyPr anchor="ctr"/>
          <a:lstStyle>
            <a:lvl1pPr marL="0" indent="0" algn="ctr">
              <a:defRPr sz="1200"/>
            </a:lvl1pPr>
          </a:lstStyle>
          <a:p>
            <a:r>
              <a:rPr lang="fr-FR" dirty="0" smtClean="0"/>
              <a:t> Graphique</a:t>
            </a:r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7" y="-830"/>
            <a:ext cx="9144000" cy="955548"/>
          </a:xfrm>
          <a:prstGeom prst="rect">
            <a:avLst/>
          </a:prstGeom>
        </p:spPr>
      </p:pic>
      <p:pic>
        <p:nvPicPr>
          <p:cNvPr id="9" name="Image 8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599" y="56782"/>
            <a:ext cx="574541" cy="645439"/>
          </a:xfrm>
          <a:prstGeom prst="rect">
            <a:avLst/>
          </a:prstGeom>
          <a:noFill/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5616" y="52752"/>
            <a:ext cx="6727983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6000" y="1268760"/>
            <a:ext cx="8172464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720" y="6305192"/>
            <a:ext cx="593982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LASA meeting | 2-3.11.2015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5304" y="6303598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‹N›</a:t>
            </a:fld>
            <a:endParaRPr lang="fr-FR" dirty="0"/>
          </a:p>
        </p:txBody>
      </p:sp>
      <p:pic>
        <p:nvPicPr>
          <p:cNvPr id="11" name="Image 10"/>
          <p:cNvPicPr/>
          <p:nvPr userDrawn="1"/>
        </p:nvPicPr>
        <p:blipFill rotWithShape="1">
          <a:blip r:embed="rId14" cstate="print"/>
          <a:srcRect r="44000"/>
          <a:stretch/>
        </p:blipFill>
        <p:spPr bwMode="auto">
          <a:xfrm>
            <a:off x="8479317" y="63256"/>
            <a:ext cx="636905" cy="647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50" r:id="rId4"/>
    <p:sldLayoutId id="2147483662" r:id="rId5"/>
    <p:sldLayoutId id="2147483663" r:id="rId6"/>
    <p:sldLayoutId id="2147483664" r:id="rId7"/>
    <p:sldLayoutId id="2147483667" r:id="rId8"/>
    <p:sldLayoutId id="2147483654" r:id="rId9"/>
    <p:sldLayoutId id="2147483668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23925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15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0" algn="l" defTabSz="914400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75856" y="1855288"/>
            <a:ext cx="5904656" cy="1429696"/>
          </a:xfrm>
        </p:spPr>
        <p:txBody>
          <a:bodyPr/>
          <a:lstStyle/>
          <a:p>
            <a:pPr algn="ctr"/>
            <a:r>
              <a:rPr lang="en-US" dirty="0" smtClean="0"/>
              <a:t>Progress and status on </a:t>
            </a:r>
            <a:r>
              <a:rPr lang="en-US" dirty="0" err="1" smtClean="0"/>
              <a:t>Ess</a:t>
            </a:r>
            <a:r>
              <a:rPr lang="en-US" dirty="0" smtClean="0"/>
              <a:t> medium beta prototype cavities at </a:t>
            </a:r>
            <a:r>
              <a:rPr lang="en-US" dirty="0" err="1" smtClean="0"/>
              <a:t>cea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3347864" y="6381328"/>
            <a:ext cx="4788464" cy="288032"/>
          </a:xfrm>
        </p:spPr>
        <p:txBody>
          <a:bodyPr/>
          <a:lstStyle/>
          <a:p>
            <a:r>
              <a:rPr lang="fr-FR" sz="1100" dirty="0" smtClean="0"/>
              <a:t>CEA Saclay/ESS ECCTD WU Cavités</a:t>
            </a:r>
            <a:r>
              <a:rPr lang="fr-FR" sz="1200" b="1" dirty="0" smtClean="0">
                <a:solidFill>
                  <a:schemeClr val="bg2"/>
                </a:solidFill>
              </a:rPr>
              <a:t>|</a:t>
            </a:r>
            <a:r>
              <a:rPr lang="fr-FR" sz="1100" dirty="0" smtClean="0"/>
              <a:t> Enrico Cenni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347864" y="5373216"/>
            <a:ext cx="4600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E. Cenni </a:t>
            </a:r>
            <a:r>
              <a:rPr lang="en-US" sz="2000" i="1" dirty="0" smtClean="0"/>
              <a:t>on behalf of cavities work unit</a:t>
            </a:r>
          </a:p>
        </p:txBody>
      </p:sp>
      <p:sp>
        <p:nvSpPr>
          <p:cNvPr id="6" name="CasellaDiTesto 4"/>
          <p:cNvSpPr txBox="1"/>
          <p:nvPr/>
        </p:nvSpPr>
        <p:spPr>
          <a:xfrm>
            <a:off x="3347864" y="5981218"/>
            <a:ext cx="3446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808080"/>
                </a:solidFill>
              </a:rPr>
              <a:t>7</a:t>
            </a:r>
            <a:r>
              <a:rPr lang="en-US" i="1" baseline="30000" dirty="0" smtClean="0">
                <a:solidFill>
                  <a:srgbClr val="808080"/>
                </a:solidFill>
              </a:rPr>
              <a:t>th</a:t>
            </a:r>
            <a:r>
              <a:rPr lang="en-US" i="1" dirty="0" smtClean="0">
                <a:solidFill>
                  <a:srgbClr val="808080"/>
                </a:solidFill>
              </a:rPr>
              <a:t> </a:t>
            </a:r>
            <a:r>
              <a:rPr lang="en-US" i="1" dirty="0" err="1" smtClean="0">
                <a:solidFill>
                  <a:srgbClr val="808080"/>
                </a:solidFill>
              </a:rPr>
              <a:t>SLHiPP</a:t>
            </a:r>
            <a:r>
              <a:rPr lang="en-US" i="1" dirty="0" smtClean="0">
                <a:solidFill>
                  <a:srgbClr val="808080"/>
                </a:solidFill>
              </a:rPr>
              <a:t> meeting </a:t>
            </a:r>
            <a:r>
              <a:rPr lang="en-US" i="1" dirty="0" err="1" smtClean="0">
                <a:solidFill>
                  <a:srgbClr val="808080"/>
                </a:solidFill>
              </a:rPr>
              <a:t>Orsay</a:t>
            </a:r>
            <a:r>
              <a:rPr lang="en-US" i="1" dirty="0" smtClean="0">
                <a:solidFill>
                  <a:srgbClr val="808080"/>
                </a:solidFill>
              </a:rPr>
              <a:t>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29" y="4271868"/>
            <a:ext cx="4563271" cy="2580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38"/>
            <a:ext cx="6318597" cy="35730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18596" y="1196752"/>
            <a:ext cx="24298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First shield and heating system made with Molybdenum.</a:t>
            </a:r>
          </a:p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Same oven used for XFEL and LCLS2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271868"/>
            <a:ext cx="4572001" cy="258613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565915" y="322446"/>
            <a:ext cx="838691" cy="369332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Zanon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723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treatment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l="1602" r="2570"/>
          <a:stretch/>
        </p:blipFill>
        <p:spPr>
          <a:xfrm>
            <a:off x="179512" y="1556792"/>
            <a:ext cx="8795533" cy="4479696"/>
          </a:xfrm>
          <a:prstGeom prst="rect">
            <a:avLst/>
          </a:prstGeom>
        </p:spPr>
      </p:pic>
      <p:sp>
        <p:nvSpPr>
          <p:cNvPr id="5" name="CasellaDiTesto 6"/>
          <p:cNvSpPr txBox="1"/>
          <p:nvPr/>
        </p:nvSpPr>
        <p:spPr>
          <a:xfrm>
            <a:off x="6565915" y="322446"/>
            <a:ext cx="838691" cy="369332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Zanon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108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RGA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61472"/>
            <a:ext cx="9036496" cy="5865230"/>
          </a:xfrm>
          <a:prstGeom prst="rect">
            <a:avLst/>
          </a:prstGeom>
        </p:spPr>
      </p:pic>
      <p:sp>
        <p:nvSpPr>
          <p:cNvPr id="6" name="CasellaDiTesto 6"/>
          <p:cNvSpPr txBox="1"/>
          <p:nvPr/>
        </p:nvSpPr>
        <p:spPr>
          <a:xfrm>
            <a:off x="6565915" y="322446"/>
            <a:ext cx="838691" cy="369332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Zanon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843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/>
              <a:t>SIMS </a:t>
            </a:r>
            <a:r>
              <a:rPr lang="fr-FR" sz="2000" dirty="0" err="1" smtClean="0"/>
              <a:t>analysis</a:t>
            </a:r>
            <a:r>
              <a:rPr lang="fr-FR" sz="2000" dirty="0" smtClean="0"/>
              <a:t> (Argon </a:t>
            </a:r>
            <a:r>
              <a:rPr lang="fr-FR" sz="2000" dirty="0" err="1" smtClean="0"/>
              <a:t>beam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13</a:t>
            </a:fld>
            <a:endParaRPr lang="fr-FR" dirty="0"/>
          </a:p>
        </p:txBody>
      </p:sp>
      <p:grpSp>
        <p:nvGrpSpPr>
          <p:cNvPr id="28" name="Gruppo 27"/>
          <p:cNvGrpSpPr/>
          <p:nvPr/>
        </p:nvGrpSpPr>
        <p:grpSpPr>
          <a:xfrm>
            <a:off x="0" y="980728"/>
            <a:ext cx="9144000" cy="5877272"/>
            <a:chOff x="0" y="980728"/>
            <a:chExt cx="9144000" cy="5877272"/>
          </a:xfrm>
        </p:grpSpPr>
        <p:pic>
          <p:nvPicPr>
            <p:cNvPr id="1026" name="Picture 2" descr="F:\SIMS\outgssed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80728"/>
              <a:ext cx="9144000" cy="5877272"/>
            </a:xfrm>
            <a:prstGeom prst="rect">
              <a:avLst/>
            </a:prstGeom>
            <a:noFill/>
          </p:spPr>
        </p:pic>
        <p:sp>
          <p:nvSpPr>
            <p:cNvPr id="5" name="CasellaDiTesto 4"/>
            <p:cNvSpPr txBox="1"/>
            <p:nvPr/>
          </p:nvSpPr>
          <p:spPr>
            <a:xfrm>
              <a:off x="1331640" y="1484784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Ar</a:t>
              </a:r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2771800" y="3212976"/>
              <a:ext cx="614271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Nb+</a:t>
              </a:r>
              <a:endParaRPr lang="en-US" dirty="0"/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3203848" y="2780928"/>
              <a:ext cx="793807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NbO</a:t>
              </a:r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3635896" y="5795972"/>
              <a:ext cx="878767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NbO</a:t>
              </a:r>
              <a:r>
                <a:rPr lang="en-US" baseline="-25000" dirty="0" smtClean="0"/>
                <a:t>2</a:t>
              </a:r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827584" y="4149080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Na+</a:t>
              </a:r>
              <a:endParaRPr lang="en-US" dirty="0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547664" y="4869160"/>
              <a:ext cx="503086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Ti+</a:t>
              </a:r>
              <a:endParaRPr lang="en-US" dirty="0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2339752" y="5517232"/>
              <a:ext cx="682623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TiO</a:t>
              </a:r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14" name="Connettore 2 13"/>
            <p:cNvCxnSpPr>
              <a:stCxn id="12" idx="2"/>
            </p:cNvCxnSpPr>
            <p:nvPr/>
          </p:nvCxnSpPr>
          <p:spPr>
            <a:xfrm flipH="1">
              <a:off x="2339752" y="5886564"/>
              <a:ext cx="341312" cy="3507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/>
            <p:cNvCxnSpPr>
              <a:stCxn id="11" idx="2"/>
            </p:cNvCxnSpPr>
            <p:nvPr/>
          </p:nvCxnSpPr>
          <p:spPr>
            <a:xfrm flipH="1">
              <a:off x="1763688" y="5238492"/>
              <a:ext cx="35519" cy="7107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19"/>
            <p:cNvSpPr txBox="1"/>
            <p:nvPr/>
          </p:nvSpPr>
          <p:spPr>
            <a:xfrm>
              <a:off x="2123728" y="4797152"/>
              <a:ext cx="7920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Fe+</a:t>
              </a:r>
            </a:p>
            <a:p>
              <a:r>
                <a:rPr lang="en-US" dirty="0" err="1" smtClean="0"/>
                <a:t>FeH</a:t>
              </a:r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21" name="Connettore 2 20"/>
            <p:cNvCxnSpPr>
              <a:stCxn id="20" idx="2"/>
            </p:cNvCxnSpPr>
            <p:nvPr/>
          </p:nvCxnSpPr>
          <p:spPr>
            <a:xfrm flipH="1">
              <a:off x="2051720" y="5443483"/>
              <a:ext cx="468052" cy="1457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/>
            <p:cNvSpPr txBox="1"/>
            <p:nvPr/>
          </p:nvSpPr>
          <p:spPr>
            <a:xfrm>
              <a:off x="395536" y="4869160"/>
              <a:ext cx="7920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Ar</a:t>
              </a:r>
              <a:r>
                <a:rPr lang="en-US" dirty="0" smtClean="0"/>
                <a:t>++</a:t>
              </a:r>
            </a:p>
            <a:p>
              <a:r>
                <a:rPr lang="en-US" dirty="0" smtClean="0"/>
                <a:t>Ca++</a:t>
              </a:r>
              <a:endParaRPr lang="en-US" dirty="0"/>
            </a:p>
          </p:txBody>
        </p:sp>
        <p:cxnSp>
          <p:nvCxnSpPr>
            <p:cNvPr id="25" name="Connettore 2 24"/>
            <p:cNvCxnSpPr>
              <a:stCxn id="24" idx="2"/>
            </p:cNvCxnSpPr>
            <p:nvPr/>
          </p:nvCxnSpPr>
          <p:spPr>
            <a:xfrm>
              <a:off x="791580" y="5515491"/>
              <a:ext cx="180020" cy="8658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44" y="1393553"/>
            <a:ext cx="4982452" cy="2802629"/>
          </a:xfrm>
          <a:prstGeom prst="rect">
            <a:avLst/>
          </a:prstGeom>
        </p:spPr>
      </p:pic>
      <p:sp>
        <p:nvSpPr>
          <p:cNvPr id="22" name="CasellaDiTesto 6"/>
          <p:cNvSpPr txBox="1"/>
          <p:nvPr/>
        </p:nvSpPr>
        <p:spPr>
          <a:xfrm>
            <a:off x="5220072" y="183946"/>
            <a:ext cx="2492990" cy="646331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D.</a:t>
            </a:r>
            <a:r>
              <a:rPr lang="fr-FR" dirty="0"/>
              <a:t>  </a:t>
            </a:r>
            <a:r>
              <a:rPr lang="fr-FR" dirty="0" smtClean="0">
                <a:solidFill>
                  <a:schemeClr val="bg1"/>
                </a:solidFill>
              </a:rPr>
              <a:t>LONGUEVERGNE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IPNO</a:t>
            </a:r>
            <a:endParaRPr lang="en-US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028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15617" y="52752"/>
            <a:ext cx="3711668" cy="908720"/>
          </a:xfrm>
        </p:spPr>
        <p:txBody>
          <a:bodyPr/>
          <a:lstStyle/>
          <a:p>
            <a:r>
              <a:rPr lang="en-US" dirty="0" err="1" smtClean="0"/>
              <a:t>Bcp</a:t>
            </a:r>
            <a:r>
              <a:rPr lang="en-US" dirty="0" smtClean="0"/>
              <a:t> with helium tank and water cooling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201" b="10639"/>
          <a:stretch/>
        </p:blipFill>
        <p:spPr>
          <a:xfrm rot="5400000">
            <a:off x="5451499" y="1769516"/>
            <a:ext cx="4176464" cy="3174952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0" y="1042803"/>
            <a:ext cx="6084168" cy="5815198"/>
            <a:chOff x="0" y="1042803"/>
            <a:chExt cx="6084168" cy="58151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/>
            <a:srcRect l="10394" r="11179"/>
            <a:stretch/>
          </p:blipFill>
          <p:spPr>
            <a:xfrm>
              <a:off x="0" y="1042803"/>
              <a:ext cx="6084168" cy="5815198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683568" y="5934266"/>
              <a:ext cx="2622198" cy="369332"/>
              <a:chOff x="683568" y="5934266"/>
              <a:chExt cx="2622198" cy="369332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043608" y="5934266"/>
                <a:ext cx="22621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 smtClean="0"/>
                  <a:t>Acid enter the cavity</a:t>
                </a:r>
                <a:endParaRPr lang="en-US" u="sng" dirty="0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683568" y="6093296"/>
                <a:ext cx="360040" cy="7200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683568" y="1556792"/>
              <a:ext cx="2274982" cy="2148796"/>
              <a:chOff x="289029" y="5574226"/>
              <a:chExt cx="2274982" cy="2148796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289029" y="5574226"/>
                <a:ext cx="22749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 smtClean="0"/>
                  <a:t>Acid fill up the cavity</a:t>
                </a:r>
                <a:endParaRPr lang="en-US" u="sng" dirty="0"/>
              </a:p>
            </p:txBody>
          </p:sp>
          <p:cxnSp>
            <p:nvCxnSpPr>
              <p:cNvPr id="15" name="Straight Arrow Connector 14"/>
              <p:cNvCxnSpPr>
                <a:stCxn id="14" idx="2"/>
              </p:cNvCxnSpPr>
              <p:nvPr/>
            </p:nvCxnSpPr>
            <p:spPr>
              <a:xfrm flipH="1">
                <a:off x="836292" y="5943558"/>
                <a:ext cx="590228" cy="17794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4070187" y="5445224"/>
              <a:ext cx="1514197" cy="858374"/>
              <a:chOff x="35496" y="6009337"/>
              <a:chExt cx="1514197" cy="858374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35496" y="6221380"/>
                <a:ext cx="15141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 smtClean="0"/>
                  <a:t>BCP finished</a:t>
                </a:r>
              </a:p>
              <a:p>
                <a:r>
                  <a:rPr lang="en-US" u="sng" dirty="0" smtClean="0"/>
                  <a:t>Cavity empty</a:t>
                </a:r>
                <a:endParaRPr lang="en-US" u="sng" dirty="0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H="1" flipV="1">
                <a:off x="35496" y="6009337"/>
                <a:ext cx="1008112" cy="15596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3790501" y="2708921"/>
              <a:ext cx="2069797" cy="612469"/>
              <a:chOff x="957883" y="5691129"/>
              <a:chExt cx="2069797" cy="612469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957883" y="5934266"/>
                <a:ext cx="2069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 smtClean="0"/>
                  <a:t>Cavity full of water</a:t>
                </a:r>
                <a:endParaRPr lang="en-US" u="sng" dirty="0"/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H="1" flipV="1">
                <a:off x="1646989" y="5691129"/>
                <a:ext cx="347678" cy="24313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Box 1"/>
          <p:cNvSpPr txBox="1"/>
          <p:nvPr/>
        </p:nvSpPr>
        <p:spPr>
          <a:xfrm>
            <a:off x="5923630" y="5586681"/>
            <a:ext cx="3084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We are able to limit the temperature increase during BCP.</a:t>
            </a:r>
            <a:endParaRPr lang="en-US" dirty="0"/>
          </a:p>
        </p:txBody>
      </p:sp>
      <p:sp>
        <p:nvSpPr>
          <p:cNvPr id="22" name="CasellaDiTesto 6"/>
          <p:cNvSpPr txBox="1"/>
          <p:nvPr/>
        </p:nvSpPr>
        <p:spPr>
          <a:xfrm>
            <a:off x="6588224" y="145906"/>
            <a:ext cx="1165704" cy="646331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F. Eozenou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Y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en-US" sz="1200" dirty="0" err="1">
                <a:solidFill>
                  <a:schemeClr val="bg1"/>
                </a:solidFill>
              </a:rPr>
              <a:t>Boudigou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G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en-US" sz="1200" dirty="0" err="1">
                <a:solidFill>
                  <a:schemeClr val="bg1"/>
                </a:solidFill>
              </a:rPr>
              <a:t>Monnereau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CasellaDiTesto 6"/>
          <p:cNvSpPr txBox="1"/>
          <p:nvPr/>
        </p:nvSpPr>
        <p:spPr>
          <a:xfrm>
            <a:off x="5092177" y="135662"/>
            <a:ext cx="1390124" cy="646331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X. Hanus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C. Servouin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970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results (RS)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539715" y="3279467"/>
            <a:ext cx="2178545" cy="944426"/>
            <a:chOff x="6588224" y="5363924"/>
            <a:chExt cx="2178545" cy="944426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7" name="TextBox 6"/>
                <p:cNvSpPr txBox="1"/>
                <p:nvPr/>
              </p:nvSpPr>
              <p:spPr>
                <a:xfrm>
                  <a:off x="6588224" y="5733256"/>
                  <a:ext cx="2178545" cy="5750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sub>
                        </m:sSub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num>
                          <m:den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den>
                        </m:f>
                        <m:r>
                          <a:rPr 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FR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num>
                              <m:den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</m:t>
                                </m:r>
                              </m:den>
                            </m:f>
                          </m:sup>
                        </m:sSup>
                        <m:r>
                          <a:rPr lang="fr-FR" sz="20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US" sz="1600" b="1" dirty="0"/>
                </a:p>
              </p:txBody>
            </p:sp>
          </mc:Choice>
          <mc:Fallback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8224" y="5733256"/>
                  <a:ext cx="2130391" cy="576183"/>
                </a:xfrm>
                <a:prstGeom prst="rect">
                  <a:avLst/>
                </a:prstGeom>
                <a:blipFill rotWithShape="0">
                  <a:blip r:embed="rId2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/>
            <p:cNvSpPr txBox="1"/>
            <p:nvPr/>
          </p:nvSpPr>
          <p:spPr>
            <a:xfrm>
              <a:off x="6760109" y="5363924"/>
              <a:ext cx="1838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Data fitted with</a:t>
              </a:r>
              <a:endParaRPr lang="en-US" b="1" dirty="0"/>
            </a:p>
          </p:txBody>
        </p:sp>
      </p:grpSp>
      <p:sp>
        <p:nvSpPr>
          <p:cNvPr id="9" name="CasellaDiTesto 6"/>
          <p:cNvSpPr txBox="1"/>
          <p:nvPr/>
        </p:nvSpPr>
        <p:spPr>
          <a:xfrm>
            <a:off x="5508104" y="183946"/>
            <a:ext cx="1287532" cy="646331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D. Roudier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L. Maurice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161295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Q</a:t>
            </a:r>
            <a:r>
              <a:rPr lang="en-US" b="1" baseline="-25000" dirty="0" smtClean="0"/>
              <a:t>0</a:t>
            </a:r>
            <a:r>
              <a:rPr lang="en-US" b="1" dirty="0" smtClean="0"/>
              <a:t>(2K) at low field is </a:t>
            </a:r>
            <a:r>
              <a:rPr lang="en-US" b="1" dirty="0" smtClean="0">
                <a:sym typeface="Symbol" panose="05050102010706020507" pitchFamily="18" charset="2"/>
              </a:rPr>
              <a:t> 1.9x10</a:t>
            </a:r>
            <a:r>
              <a:rPr lang="en-US" b="1" baseline="30000" dirty="0" smtClean="0">
                <a:sym typeface="Symbol" panose="05050102010706020507" pitchFamily="18" charset="2"/>
              </a:rPr>
              <a:t>10 </a:t>
            </a:r>
            <a:r>
              <a:rPr lang="en-US" b="1" dirty="0" smtClean="0">
                <a:sym typeface="Symbol" panose="05050102010706020507" pitchFamily="18" charset="2"/>
              </a:rPr>
              <a:t>for all cavities</a:t>
            </a:r>
            <a:endParaRPr lang="en-US" b="1" baseline="300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012160" y="1337921"/>
            <a:ext cx="3131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We were able to obtain good surface resistance on all cavities.</a:t>
            </a:r>
          </a:p>
          <a:p>
            <a:pPr algn="just"/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BCP process has been strongly improved</a:t>
            </a: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702"/>
            <a:ext cx="6051568" cy="447553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65182443"/>
              </p:ext>
            </p:extLst>
          </p:nvPr>
        </p:nvGraphicFramePr>
        <p:xfrm>
          <a:off x="6012160" y="4606383"/>
          <a:ext cx="3059830" cy="2195830"/>
        </p:xfrm>
        <a:graphic>
          <a:graphicData uri="http://schemas.openxmlformats.org/drawingml/2006/table">
            <a:tbl>
              <a:tblPr firstRow="1" firstCol="1" bandRow="1"/>
              <a:tblGrid>
                <a:gridCol w="995713"/>
                <a:gridCol w="1104523"/>
                <a:gridCol w="959594"/>
              </a:tblGrid>
              <a:tr h="31115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Cavity serial number</a:t>
                      </a:r>
                      <a:endParaRPr lang="fr-FR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Residual resistance (R</a:t>
                      </a:r>
                      <a:r>
                        <a:rPr lang="en-GB" sz="1400" b="1" baseline="-25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0</a:t>
                      </a: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GB" sz="1400" b="1" dirty="0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) [</a:t>
                      </a: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nΩ]</a:t>
                      </a:r>
                      <a:endParaRPr lang="fr-FR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Q0 at </a:t>
                      </a:r>
                      <a:r>
                        <a:rPr lang="en-GB" sz="1400" b="1" dirty="0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1MV/m @</a:t>
                      </a: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2K</a:t>
                      </a:r>
                      <a:endParaRPr lang="fr-FR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MP01</a:t>
                      </a:r>
                      <a:endParaRPr lang="fr-FR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3.14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3.2x10</a:t>
                      </a:r>
                      <a:r>
                        <a:rPr lang="en-GB" sz="1400" baseline="300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10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MP02</a:t>
                      </a:r>
                      <a:endParaRPr lang="fr-FR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6.09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2.2x10</a:t>
                      </a:r>
                      <a:r>
                        <a:rPr lang="en-GB" sz="1400" baseline="300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10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MP03</a:t>
                      </a:r>
                      <a:endParaRPr lang="fr-FR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6.06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2.1x10</a:t>
                      </a:r>
                      <a:r>
                        <a:rPr lang="en-GB" sz="1400" baseline="30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10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MP04</a:t>
                      </a:r>
                      <a:endParaRPr lang="fr-FR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7.09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1.9x10</a:t>
                      </a:r>
                      <a:r>
                        <a:rPr lang="en-GB" sz="1400" baseline="30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10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MP04 (b)</a:t>
                      </a:r>
                      <a:endParaRPr lang="fr-FR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4.85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2.5x10</a:t>
                      </a:r>
                      <a:r>
                        <a:rPr lang="en-GB" sz="1400" baseline="30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10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7107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results (Q-E)</a:t>
            </a:r>
            <a:endParaRPr lang="en-US" dirty="0"/>
          </a:p>
        </p:txBody>
      </p:sp>
      <p:sp>
        <p:nvSpPr>
          <p:cNvPr id="4" name="CasellaDiTesto 6"/>
          <p:cNvSpPr txBox="1"/>
          <p:nvPr/>
        </p:nvSpPr>
        <p:spPr>
          <a:xfrm>
            <a:off x="5508104" y="183946"/>
            <a:ext cx="1287532" cy="646331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D. Roudier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L. Maurice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r="18639" b="3855"/>
          <a:stretch/>
        </p:blipFill>
        <p:spPr>
          <a:xfrm>
            <a:off x="247484" y="980728"/>
            <a:ext cx="7564876" cy="5832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0353" y="2197814"/>
            <a:ext cx="1193608" cy="3648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900" b="25639"/>
          <a:stretch/>
        </p:blipFill>
        <p:spPr>
          <a:xfrm rot="5400000">
            <a:off x="-1057495" y="3297855"/>
            <a:ext cx="3660374" cy="13303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521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X-rays (Field emission)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1013158"/>
            <a:ext cx="5940152" cy="3928010"/>
            <a:chOff x="10112670" y="22100610"/>
            <a:chExt cx="9952147" cy="7285710"/>
          </a:xfrm>
        </p:grpSpPr>
        <p:pic>
          <p:nvPicPr>
            <p:cNvPr id="13" name="Immagine 2"/>
            <p:cNvPicPr/>
            <p:nvPr/>
          </p:nvPicPr>
          <p:blipFill rotWithShape="1">
            <a:blip r:embed="rId2" cstate="print"/>
            <a:srcRect l="2219" r="2444"/>
            <a:stretch/>
          </p:blipFill>
          <p:spPr bwMode="auto">
            <a:xfrm>
              <a:off x="10112670" y="22100610"/>
              <a:ext cx="9952147" cy="7285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Straight Connector 13"/>
            <p:cNvCxnSpPr/>
            <p:nvPr/>
          </p:nvCxnSpPr>
          <p:spPr>
            <a:xfrm flipH="1">
              <a:off x="14719179" y="22352000"/>
              <a:ext cx="9645" cy="5941874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16459079" y="22390100"/>
              <a:ext cx="9645" cy="5941874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4759617" y="22414340"/>
              <a:ext cx="1791776" cy="570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+mn-lt"/>
                </a:rPr>
                <a:t>MP barrier</a:t>
              </a:r>
              <a:endParaRPr lang="en-US" sz="14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89822618"/>
              </p:ext>
            </p:extLst>
          </p:nvPr>
        </p:nvGraphicFramePr>
        <p:xfrm>
          <a:off x="5581102" y="4565416"/>
          <a:ext cx="3515273" cy="2195830"/>
        </p:xfrm>
        <a:graphic>
          <a:graphicData uri="http://schemas.openxmlformats.org/drawingml/2006/table">
            <a:tbl>
              <a:tblPr firstRow="1" firstCol="1" bandRow="1"/>
              <a:tblGrid>
                <a:gridCol w="1715073"/>
                <a:gridCol w="1800200"/>
              </a:tblGrid>
              <a:tr h="31115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Cavity serial number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X-ray dose rate at ~15MV/m (π-mode)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[mSv/h]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MP01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2.8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MP02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18.6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MP03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0.0002 (background)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MP04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0.1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MP04 (b)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0.022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CasellaDiTesto 6"/>
          <p:cNvSpPr txBox="1"/>
          <p:nvPr/>
        </p:nvSpPr>
        <p:spPr>
          <a:xfrm>
            <a:off x="5508104" y="183946"/>
            <a:ext cx="1287532" cy="646331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D. Roudier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L. Maurice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5028087"/>
            <a:ext cx="5468922" cy="148890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892527" y="3501650"/>
            <a:ext cx="320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We plan to implement systematic x-ray spectra recording on vertical cryostat and cryomodule.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6633943" y="1141062"/>
            <a:ext cx="1682473" cy="2198744"/>
            <a:chOff x="7127544" y="1141062"/>
            <a:chExt cx="1682473" cy="2198744"/>
          </a:xfrm>
        </p:grpSpPr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66957" y="1141062"/>
              <a:ext cx="1403648" cy="1834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 flipH="1">
              <a:off x="7127544" y="3032029"/>
              <a:ext cx="16824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NaI(Tl) scintillator</a:t>
              </a:r>
              <a:endParaRPr lang="en-US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08689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100K effect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868144" y="0"/>
            <a:ext cx="1424493" cy="923330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D. Roudier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L. Maurice</a:t>
            </a:r>
          </a:p>
          <a:p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. Sahuquet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3789" y="976082"/>
            <a:ext cx="6810023" cy="4941168"/>
            <a:chOff x="821809" y="1916832"/>
            <a:chExt cx="6810023" cy="49411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/>
            <a:srcRect l="8606" t="23751" r="17357" b="14438"/>
            <a:stretch/>
          </p:blipFill>
          <p:spPr>
            <a:xfrm>
              <a:off x="821809" y="1916832"/>
              <a:ext cx="6810023" cy="4941168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2339752" y="4005064"/>
              <a:ext cx="3816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The heat treatment proved to be effective against Q-disease</a:t>
              </a:r>
              <a:endParaRPr lang="en-US" sz="16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40707" y="4424205"/>
            <a:ext cx="3490634" cy="2441931"/>
            <a:chOff x="11052237" y="30669747"/>
            <a:chExt cx="9755330" cy="72255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/>
            <a:srcRect t="8225"/>
            <a:stretch/>
          </p:blipFill>
          <p:spPr>
            <a:xfrm>
              <a:off x="11052237" y="30669747"/>
              <a:ext cx="9755330" cy="722555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13982412" y="34410650"/>
              <a:ext cx="5063669" cy="2340448"/>
            </a:xfrm>
            <a:prstGeom prst="rect">
              <a:avLst/>
            </a:prstGeom>
            <a:solidFill>
              <a:srgbClr val="FC1B16">
                <a:alpha val="2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211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022726" y="5442277"/>
            <a:ext cx="1220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  <a:latin typeface="+mn-lt"/>
              </a:rPr>
              <a:t>“100K Parking”</a:t>
            </a:r>
            <a:endParaRPr lang="en-US" sz="105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041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Lorentz force detuning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l="4183"/>
          <a:stretch/>
        </p:blipFill>
        <p:spPr>
          <a:xfrm>
            <a:off x="0" y="980728"/>
            <a:ext cx="5761817" cy="506363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584304" y="22021"/>
            <a:ext cx="1287532" cy="923330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D. Roudier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L. Maurice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G. Devanz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364088" y="2420888"/>
            <a:ext cx="377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u="sng" dirty="0" smtClean="0"/>
              <a:t>The measure is consistent with calculation</a:t>
            </a:r>
            <a:endParaRPr lang="en-US" u="sng" dirty="0"/>
          </a:p>
        </p:txBody>
      </p:sp>
      <p:grpSp>
        <p:nvGrpSpPr>
          <p:cNvPr id="9" name="Gruppo 8"/>
          <p:cNvGrpSpPr/>
          <p:nvPr/>
        </p:nvGrpSpPr>
        <p:grpSpPr>
          <a:xfrm>
            <a:off x="5364088" y="3662812"/>
            <a:ext cx="3779912" cy="3195188"/>
            <a:chOff x="0" y="3662812"/>
            <a:chExt cx="3779912" cy="31951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62812"/>
              <a:ext cx="3779912" cy="319518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4005064"/>
              <a:ext cx="1854150" cy="489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26028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TextBox 4"/>
          <p:cNvSpPr txBox="1"/>
          <p:nvPr/>
        </p:nvSpPr>
        <p:spPr>
          <a:xfrm>
            <a:off x="3275856" y="935922"/>
            <a:ext cx="5001690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Manufacturing and preparation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Shape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RF measure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Heat treatment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Final BCP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Latest 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Surface resistance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Q-E curves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X-ray measures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100K parking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LFD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Tuning sensitivity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Magnetic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Cavities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Lessons learned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Summary and outlook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0448" y="116632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chemeClr val="bg1"/>
                </a:solidFill>
              </a:rPr>
              <a:t>OUTLINE</a:t>
            </a:r>
            <a:endParaRPr lang="en-US" sz="28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032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Tuning sensitivity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20</a:t>
            </a:fld>
            <a:endParaRPr lang="fr-FR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591512576"/>
              </p:ext>
            </p:extLst>
          </p:nvPr>
        </p:nvGraphicFramePr>
        <p:xfrm>
          <a:off x="15110" y="961472"/>
          <a:ext cx="4556889" cy="311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1751313"/>
              </p:ext>
            </p:extLst>
          </p:nvPr>
        </p:nvGraphicFramePr>
        <p:xfrm>
          <a:off x="3563888" y="4077072"/>
          <a:ext cx="5580112" cy="2780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48107" y="911833"/>
            <a:ext cx="4572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Passband mode frequencies in vacuum while moving the tuner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Blue </a:t>
            </a:r>
            <a:r>
              <a:rPr lang="en-US" b="1" dirty="0">
                <a:solidFill>
                  <a:srgbClr val="0070C0"/>
                </a:solidFill>
              </a:rPr>
              <a:t>10 turns</a:t>
            </a:r>
            <a:r>
              <a:rPr lang="en-US" b="1" dirty="0" smtClean="0">
                <a:solidFill>
                  <a:srgbClr val="0070C0"/>
                </a:solidFill>
              </a:rPr>
              <a:t> pull (</a:t>
            </a:r>
            <a:r>
              <a:rPr lang="en-US" b="1" dirty="0">
                <a:solidFill>
                  <a:srgbClr val="0070C0"/>
                </a:solidFill>
              </a:rPr>
              <a:t>~</a:t>
            </a:r>
            <a:r>
              <a:rPr lang="en-US" b="1" dirty="0" smtClean="0">
                <a:solidFill>
                  <a:srgbClr val="0070C0"/>
                </a:solidFill>
              </a:rPr>
              <a:t>1mm)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Orange 0 turn (blocked before pumping)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661" y="4614277"/>
            <a:ext cx="200990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Tuning sensitivity: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Pulling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Releasing</a:t>
            </a:r>
          </a:p>
          <a:p>
            <a:r>
              <a:rPr lang="en-US" sz="1400" i="1" u="sng" dirty="0" smtClean="0">
                <a:solidFill>
                  <a:schemeClr val="bg1">
                    <a:lumMod val="50000"/>
                  </a:schemeClr>
                </a:solidFill>
              </a:rPr>
              <a:t>No backlash</a:t>
            </a:r>
            <a:endParaRPr lang="en-US" sz="1400" i="1" u="sng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7673" y="5733256"/>
            <a:ext cx="3519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Computation predict 211kHz/mm measured value is between 210-212 kHz/mm</a:t>
            </a:r>
            <a:endParaRPr lang="en-US" dirty="0"/>
          </a:p>
        </p:txBody>
      </p:sp>
      <p:sp>
        <p:nvSpPr>
          <p:cNvPr id="11" name="CasellaDiTesto 6"/>
          <p:cNvSpPr txBox="1"/>
          <p:nvPr/>
        </p:nvSpPr>
        <p:spPr>
          <a:xfrm>
            <a:off x="5508104" y="183946"/>
            <a:ext cx="1326004" cy="646331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D. Roudier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E. Jacques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12488" y="2081573"/>
            <a:ext cx="2462222" cy="19885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728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 and HOMs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115" y="1056044"/>
            <a:ext cx="8856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Cavity Field flatness are consistently brought to 95%, heat treatment and tank integration can change the field flatness about 1-2% depending on the accumulated stress on the cavity.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HOMs are monitored during manufacturing and they are </a:t>
            </a:r>
            <a:r>
              <a:rPr lang="en-US" u="sng" dirty="0" smtClean="0"/>
              <a:t>away from machine lines as designed </a:t>
            </a:r>
            <a:r>
              <a:rPr lang="en-US" dirty="0" smtClean="0"/>
              <a:t>(typically more than 20MHz)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62947" y="2904942"/>
            <a:ext cx="5256584" cy="3954644"/>
            <a:chOff x="62947" y="2904942"/>
            <a:chExt cx="5256584" cy="39546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7" y="2904942"/>
              <a:ext cx="5256584" cy="3954644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1187624" y="4349764"/>
              <a:ext cx="504056" cy="458592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007163" y="3379518"/>
            <a:ext cx="1368152" cy="792088"/>
            <a:chOff x="2123728" y="3645024"/>
            <a:chExt cx="1368152" cy="792088"/>
          </a:xfrm>
        </p:grpSpPr>
        <p:sp>
          <p:nvSpPr>
            <p:cNvPr id="9" name="TextBox 8"/>
            <p:cNvSpPr txBox="1"/>
            <p:nvPr/>
          </p:nvSpPr>
          <p:spPr>
            <a:xfrm>
              <a:off x="2189686" y="3645024"/>
              <a:ext cx="1236236" cy="335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TE modes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9" idx="2"/>
            </p:cNvCxnSpPr>
            <p:nvPr/>
          </p:nvCxnSpPr>
          <p:spPr>
            <a:xfrm>
              <a:off x="2807804" y="3980780"/>
              <a:ext cx="684076" cy="456332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9" idx="2"/>
            </p:cNvCxnSpPr>
            <p:nvPr/>
          </p:nvCxnSpPr>
          <p:spPr>
            <a:xfrm flipH="1">
              <a:off x="2123728" y="3980780"/>
              <a:ext cx="684076" cy="32312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5724128" y="5805264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Note: each BCP moves the dangerous TM mode more away from machine line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3562" y="487616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TM mode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5490" y="2718589"/>
            <a:ext cx="3622560" cy="3146018"/>
          </a:xfrm>
          <a:prstGeom prst="rect">
            <a:avLst/>
          </a:prstGeom>
        </p:spPr>
      </p:pic>
      <p:sp>
        <p:nvSpPr>
          <p:cNvPr id="14" name="CasellaDiTesto 6"/>
          <p:cNvSpPr txBox="1"/>
          <p:nvPr/>
        </p:nvSpPr>
        <p:spPr>
          <a:xfrm>
            <a:off x="5796136" y="322446"/>
            <a:ext cx="1287532" cy="369332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D. Roudier</a:t>
            </a:r>
          </a:p>
        </p:txBody>
      </p:sp>
    </p:spTree>
    <p:extLst>
      <p:ext uri="{BB962C8B-B14F-4D97-AF65-F5344CB8AC3E}">
        <p14:creationId xmlns="" xmlns:p14="http://schemas.microsoft.com/office/powerpoint/2010/main" val="95805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30241" y="279905"/>
            <a:ext cx="6120680" cy="655528"/>
          </a:xfrm>
        </p:spPr>
        <p:txBody>
          <a:bodyPr/>
          <a:lstStyle/>
          <a:p>
            <a:pPr algn="ctr"/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shielding</a:t>
            </a:r>
            <a:r>
              <a:rPr lang="fr-FR" dirty="0" smtClean="0"/>
              <a:t> design</a:t>
            </a:r>
            <a:endParaRPr lang="en-US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539660" y="1567825"/>
            <a:ext cx="4752528" cy="2293223"/>
            <a:chOff x="179512" y="1196752"/>
            <a:chExt cx="4752528" cy="2293223"/>
          </a:xfrm>
        </p:grpSpPr>
        <p:pic>
          <p:nvPicPr>
            <p:cNvPr id="7" name="Image 6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412776"/>
              <a:ext cx="4464496" cy="1656184"/>
            </a:xfrm>
            <a:prstGeom prst="rect">
              <a:avLst/>
            </a:prstGeom>
            <a:noFill/>
          </p:spPr>
        </p:pic>
        <p:sp>
          <p:nvSpPr>
            <p:cNvPr id="12" name="ZoneTexte 11"/>
            <p:cNvSpPr txBox="1"/>
            <p:nvPr/>
          </p:nvSpPr>
          <p:spPr>
            <a:xfrm>
              <a:off x="4211960" y="1196752"/>
              <a:ext cx="7200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Tesla</a:t>
              </a:r>
              <a:endParaRPr lang="en-US" sz="1200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987824" y="3212976"/>
              <a:ext cx="7200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1 µT</a:t>
              </a:r>
              <a:endParaRPr lang="en-US" sz="1200" dirty="0"/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 flipV="1">
              <a:off x="3203848" y="2974547"/>
              <a:ext cx="175774" cy="2968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Image 2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2595" b="56081"/>
          <a:stretch/>
        </p:blipFill>
        <p:spPr bwMode="auto">
          <a:xfrm>
            <a:off x="0" y="836712"/>
            <a:ext cx="3491880" cy="2124715"/>
          </a:xfrm>
          <a:prstGeom prst="rect">
            <a:avLst/>
          </a:prstGeom>
          <a:noFill/>
        </p:spPr>
      </p:pic>
      <p:sp>
        <p:nvSpPr>
          <p:cNvPr id="10" name="CasellaDiTesto 6"/>
          <p:cNvSpPr txBox="1"/>
          <p:nvPr/>
        </p:nvSpPr>
        <p:spPr>
          <a:xfrm>
            <a:off x="6381162" y="232193"/>
            <a:ext cx="1069524" cy="369332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J. Plouin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241" y="3212976"/>
            <a:ext cx="2641559" cy="3530628"/>
          </a:xfrm>
          <a:prstGeom prst="rect">
            <a:avLst/>
          </a:prstGeom>
        </p:spPr>
      </p:pic>
      <p:pic>
        <p:nvPicPr>
          <p:cNvPr id="11" name="Image 2" descr="blindE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485" y="3919629"/>
            <a:ext cx="4308515" cy="2823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4"/>
          <p:cNvSpPr txBox="1"/>
          <p:nvPr/>
        </p:nvSpPr>
        <p:spPr>
          <a:xfrm>
            <a:off x="5007840" y="955956"/>
            <a:ext cx="3842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Requirements</a:t>
            </a:r>
            <a:r>
              <a:rPr lang="fr-FR" dirty="0" smtClean="0"/>
              <a:t>: maximal </a:t>
            </a:r>
            <a:r>
              <a:rPr lang="fr-FR" dirty="0" err="1" smtClean="0"/>
              <a:t>field</a:t>
            </a:r>
            <a:r>
              <a:rPr lang="fr-FR" dirty="0" smtClean="0"/>
              <a:t> </a:t>
            </a:r>
            <a:r>
              <a:rPr lang="fr-FR" dirty="0" err="1" smtClean="0"/>
              <a:t>around</a:t>
            </a:r>
            <a:r>
              <a:rPr lang="fr-FR" dirty="0" smtClean="0"/>
              <a:t> </a:t>
            </a:r>
            <a:r>
              <a:rPr lang="fr-FR" dirty="0" err="1" smtClean="0"/>
              <a:t>cavity</a:t>
            </a:r>
            <a:r>
              <a:rPr lang="fr-FR" dirty="0" smtClean="0"/>
              <a:t> &lt; 2 </a:t>
            </a:r>
            <a:r>
              <a:rPr lang="fr-FR" dirty="0" err="1" smtClean="0">
                <a:latin typeface="Symbol" panose="05050102010706020507" pitchFamily="18" charset="2"/>
              </a:rPr>
              <a:t>m</a:t>
            </a:r>
            <a:r>
              <a:rPr lang="fr-FR" dirty="0" err="1" smtClean="0"/>
              <a:t>T</a:t>
            </a:r>
            <a:endParaRPr lang="fr-FR" dirty="0"/>
          </a:p>
        </p:txBody>
      </p:sp>
      <p:sp>
        <p:nvSpPr>
          <p:cNvPr id="15" name="ZoneTexte 13"/>
          <p:cNvSpPr txBox="1"/>
          <p:nvPr/>
        </p:nvSpPr>
        <p:spPr>
          <a:xfrm>
            <a:off x="2747814" y="4797152"/>
            <a:ext cx="21141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Field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lower</a:t>
            </a:r>
            <a:r>
              <a:rPr lang="fr-FR" sz="1600" dirty="0" smtClean="0"/>
              <a:t> </a:t>
            </a:r>
            <a:r>
              <a:rPr lang="fr-FR" sz="1600" dirty="0" err="1" smtClean="0"/>
              <a:t>than</a:t>
            </a:r>
            <a:r>
              <a:rPr lang="fr-FR" sz="1600" dirty="0" smtClean="0"/>
              <a:t> 1 </a:t>
            </a:r>
            <a:r>
              <a:rPr lang="fr-FR" sz="1600" dirty="0" err="1" smtClean="0">
                <a:latin typeface="Symbol" panose="05050102010706020507" pitchFamily="18" charset="2"/>
              </a:rPr>
              <a:t>m</a:t>
            </a:r>
            <a:r>
              <a:rPr lang="fr-FR" sz="1600" dirty="0" err="1" smtClean="0"/>
              <a:t>T</a:t>
            </a:r>
            <a:r>
              <a:rPr lang="fr-FR" sz="1600" dirty="0" smtClean="0"/>
              <a:t> </a:t>
            </a:r>
            <a:r>
              <a:rPr lang="fr-FR" sz="1600" dirty="0" err="1" smtClean="0"/>
              <a:t>inside</a:t>
            </a:r>
            <a:r>
              <a:rPr lang="fr-FR" sz="1600" dirty="0" smtClean="0"/>
              <a:t> the </a:t>
            </a:r>
            <a:r>
              <a:rPr lang="fr-FR" sz="1600" dirty="0" err="1" smtClean="0"/>
              <a:t>shield</a:t>
            </a:r>
            <a:r>
              <a:rPr lang="fr-FR" sz="1600" dirty="0" smtClean="0"/>
              <a:t>, and </a:t>
            </a:r>
            <a:r>
              <a:rPr lang="fr-FR" sz="1600" dirty="0" err="1" smtClean="0"/>
              <a:t>mainly</a:t>
            </a:r>
            <a:r>
              <a:rPr lang="fr-FR" sz="1600" dirty="0" smtClean="0"/>
              <a:t> </a:t>
            </a:r>
            <a:r>
              <a:rPr lang="fr-FR" sz="1600" dirty="0" err="1" smtClean="0"/>
              <a:t>around</a:t>
            </a:r>
            <a:r>
              <a:rPr lang="fr-FR" sz="1600" dirty="0" smtClean="0"/>
              <a:t> 0,5 </a:t>
            </a:r>
            <a:r>
              <a:rPr lang="fr-FR" sz="1600" dirty="0" err="1" smtClean="0">
                <a:latin typeface="Symbol" panose="05050102010706020507" pitchFamily="18" charset="2"/>
              </a:rPr>
              <a:t>m</a:t>
            </a:r>
            <a:r>
              <a:rPr lang="fr-FR" sz="1600" dirty="0" err="1" smtClean="0"/>
              <a:t>T</a:t>
            </a:r>
            <a:r>
              <a:rPr lang="fr-FR" sz="1600" dirty="0" smtClean="0"/>
              <a:t> </a:t>
            </a:r>
          </a:p>
          <a:p>
            <a:r>
              <a:rPr lang="fr-FR" sz="1600" dirty="0" err="1" smtClean="0"/>
              <a:t>We</a:t>
            </a:r>
            <a:r>
              <a:rPr lang="fr-FR" sz="1600" dirty="0" smtClean="0"/>
              <a:t> are confident for a value &lt;2 </a:t>
            </a:r>
            <a:r>
              <a:rPr lang="fr-FR" sz="1600" dirty="0" err="1" smtClean="0">
                <a:latin typeface="Symbol" panose="05050102010706020507" pitchFamily="18" charset="2"/>
              </a:rPr>
              <a:t>m</a:t>
            </a:r>
            <a:r>
              <a:rPr lang="fr-FR" sz="1600" dirty="0" err="1" smtClean="0"/>
              <a:t>T</a:t>
            </a:r>
            <a:r>
              <a:rPr lang="fr-FR" sz="1600" dirty="0" smtClean="0"/>
              <a:t> at cold </a:t>
            </a:r>
            <a:r>
              <a:rPr lang="fr-FR" sz="1600" dirty="0" err="1" smtClean="0"/>
              <a:t>temperature</a:t>
            </a:r>
            <a:endParaRPr lang="fr-FR" sz="1600" dirty="0"/>
          </a:p>
        </p:txBody>
      </p:sp>
    </p:spTree>
    <p:extLst>
      <p:ext uri="{BB962C8B-B14F-4D97-AF65-F5344CB8AC3E}">
        <p14:creationId xmlns="" xmlns:p14="http://schemas.microsoft.com/office/powerpoint/2010/main" val="136343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Cavities status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98987821"/>
              </p:ext>
            </p:extLst>
          </p:nvPr>
        </p:nvGraphicFramePr>
        <p:xfrm>
          <a:off x="107504" y="1772816"/>
          <a:ext cx="8856986" cy="4545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92488"/>
                <a:gridCol w="3055987"/>
                <a:gridCol w="4608511"/>
              </a:tblGrid>
              <a:tr h="5554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Cavities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Details</a:t>
                      </a:r>
                      <a:endParaRPr lang="en-US" dirty="0"/>
                    </a:p>
                  </a:txBody>
                  <a:tcPr/>
                </a:tc>
              </a:tr>
              <a:tr h="55549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MP01</a:t>
                      </a:r>
                      <a:endParaRPr lang="en-US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Assembled on the string</a:t>
                      </a:r>
                      <a:endParaRPr lang="en-US" sz="18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5549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MP02</a:t>
                      </a:r>
                      <a:endParaRPr lang="en-US" b="1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Assembled on the string</a:t>
                      </a:r>
                      <a:endParaRPr lang="en-US" sz="18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5554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MP03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Assembled on the string</a:t>
                      </a:r>
                      <a:endParaRPr lang="en-US" sz="18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5554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MP04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Equipped with tank</a:t>
                      </a:r>
                      <a:endParaRPr lang="en-US" sz="18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R&amp;D</a:t>
                      </a:r>
                      <a:endParaRPr lang="en-US" sz="18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5549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MP05</a:t>
                      </a:r>
                      <a:endParaRPr lang="en-US" b="1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Naked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R&amp;D</a:t>
                      </a:r>
                      <a:endParaRPr lang="en-US" sz="18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5549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MP06</a:t>
                      </a:r>
                      <a:endParaRPr lang="en-US" b="1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Naked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solidFill>
                            <a:srgbClr val="00B050"/>
                          </a:solidFill>
                        </a:rPr>
                        <a:t>200µm BCP performed at Zanon</a:t>
                      </a:r>
                      <a:endParaRPr lang="en-US" sz="1800" b="1" dirty="0" smtClean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R&amp;D</a:t>
                      </a:r>
                      <a:endParaRPr lang="en-US" sz="18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5304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 </a:t>
            </a:r>
            <a:r>
              <a:rPr lang="en-US" smtClean="0"/>
              <a:t>and outlook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556792"/>
            <a:ext cx="84249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US" dirty="0" smtClean="0"/>
              <a:t>Manufacturing process looks to be reproducible and reliable (learning curve shall be took into account), still there is space for improvement</a:t>
            </a: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 smtClean="0"/>
              <a:t>BCP temperature shall be monitored, water cooling proof to be effective with integrated cavity (recently we were able to obtain very low Rs)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 smtClean="0"/>
              <a:t>Frequency change rate with BCP is about 2.9kHz/µm and the average etching rate is about 1µm/min with 1:1:2.4 mix (FNP), in good agreement with simulation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 smtClean="0"/>
              <a:t>Heat treatment at 600°C for 10 hours works fine (no Q-disease has been observed)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44070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1052736"/>
            <a:ext cx="88569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dirty="0" smtClean="0"/>
              <a:t>We have successfully manufactured 6 medium cavities, 4 of them are now equipped with helium tank.</a:t>
            </a:r>
          </a:p>
          <a:p>
            <a:pPr algn="just">
              <a:buFont typeface="Arial" pitchFamily="34" charset="0"/>
              <a:buChar char="•"/>
            </a:pPr>
            <a:endParaRPr lang="en-US" dirty="0"/>
          </a:p>
          <a:p>
            <a:pPr algn="just">
              <a:buFont typeface="Arial" pitchFamily="34" charset="0"/>
              <a:buChar char="•"/>
            </a:pPr>
            <a:r>
              <a:rPr lang="en-US" dirty="0" smtClean="0"/>
              <a:t>Three </a:t>
            </a:r>
            <a:r>
              <a:rPr lang="en-US" dirty="0"/>
              <a:t>cavities have been successfully assembled with power couplers, they are </a:t>
            </a:r>
            <a:r>
              <a:rPr lang="en-US" dirty="0" smtClean="0"/>
              <a:t>assembled on the string.</a:t>
            </a:r>
            <a:endParaRPr lang="en-US" dirty="0"/>
          </a:p>
          <a:p>
            <a:pPr algn="just"/>
            <a:endParaRPr lang="en-US" dirty="0"/>
          </a:p>
          <a:p>
            <a:pPr algn="just">
              <a:buFont typeface="Arial" pitchFamily="34" charset="0"/>
              <a:buChar char="•"/>
            </a:pPr>
            <a:r>
              <a:rPr lang="en-US" dirty="0" smtClean="0"/>
              <a:t>For P01 and P02 Q-E curves are above specifications even with field emission</a:t>
            </a:r>
            <a:r>
              <a:rPr lang="en-US" dirty="0" smtClean="0"/>
              <a:t>.</a:t>
            </a:r>
            <a:endParaRPr lang="en-US" dirty="0" smtClean="0"/>
          </a:p>
          <a:p>
            <a:pPr algn="just">
              <a:buFont typeface="Arial" pitchFamily="34" charset="0"/>
              <a:buChar char="•"/>
            </a:pPr>
            <a:endParaRPr lang="en-US" dirty="0"/>
          </a:p>
          <a:p>
            <a:pPr algn="just">
              <a:buFont typeface="Arial" pitchFamily="34" charset="0"/>
              <a:buChar char="•"/>
            </a:pPr>
            <a:r>
              <a:rPr lang="en-US" dirty="0" smtClean="0"/>
              <a:t>P03 has not reached ESS specification but is field </a:t>
            </a:r>
            <a:r>
              <a:rPr lang="en-US" dirty="0" smtClean="0"/>
              <a:t>emission.</a:t>
            </a:r>
          </a:p>
          <a:p>
            <a:pPr algn="just">
              <a:buFont typeface="Arial" pitchFamily="34" charset="0"/>
              <a:buChar char="•"/>
            </a:pPr>
            <a:endParaRPr lang="en-US" dirty="0" smtClean="0"/>
          </a:p>
          <a:p>
            <a:pPr algn="just">
              <a:buFont typeface="Arial" pitchFamily="34" charset="0"/>
              <a:buChar char="•"/>
            </a:pPr>
            <a:r>
              <a:rPr lang="en-US" dirty="0" smtClean="0"/>
              <a:t>P04 also shows field emission, we are currently working on HPR and clean room operation.</a:t>
            </a:r>
            <a:endParaRPr lang="en-US" dirty="0" smtClean="0"/>
          </a:p>
        </p:txBody>
      </p:sp>
      <p:sp>
        <p:nvSpPr>
          <p:cNvPr id="5" name="CasellaDiTesto 4"/>
          <p:cNvSpPr txBox="1"/>
          <p:nvPr/>
        </p:nvSpPr>
        <p:spPr>
          <a:xfrm>
            <a:off x="107504" y="5589240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We keep working on the remaining prototypes in order to have the best recipe for cavity series and </a:t>
            </a:r>
            <a:r>
              <a:rPr lang="en-US" b="1" i="1" u="sng" dirty="0" smtClean="0"/>
              <a:t>High beta cryomodule demonstrator</a:t>
            </a:r>
            <a:endParaRPr lang="en-US" b="1" i="1" u="sng" dirty="0"/>
          </a:p>
        </p:txBody>
      </p:sp>
    </p:spTree>
    <p:extLst>
      <p:ext uri="{BB962C8B-B14F-4D97-AF65-F5344CB8AC3E}">
        <p14:creationId xmlns="" xmlns:p14="http://schemas.microsoft.com/office/powerpoint/2010/main" val="106191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3539505" y="2852936"/>
            <a:ext cx="5523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THANK YOU FOR YOUR ATTENTION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275856" y="4509120"/>
            <a:ext cx="5868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bg1"/>
                </a:solidFill>
              </a:rPr>
              <a:t>Thanks </a:t>
            </a:r>
            <a:r>
              <a:rPr lang="en-US" sz="1600" dirty="0" smtClean="0">
                <a:solidFill>
                  <a:schemeClr val="bg1"/>
                </a:solidFill>
              </a:rPr>
              <a:t>to: D</a:t>
            </a:r>
            <a:r>
              <a:rPr lang="en-US" sz="1600" dirty="0">
                <a:solidFill>
                  <a:schemeClr val="bg1"/>
                </a:solidFill>
              </a:rPr>
              <a:t>. Roudier,  </a:t>
            </a:r>
            <a:r>
              <a:rPr lang="en-US" sz="1600" dirty="0" smtClean="0">
                <a:solidFill>
                  <a:schemeClr val="bg1"/>
                </a:solidFill>
              </a:rPr>
              <a:t>L. Maurice, X</a:t>
            </a:r>
            <a:r>
              <a:rPr lang="en-US" sz="1600" dirty="0">
                <a:solidFill>
                  <a:schemeClr val="bg1"/>
                </a:solidFill>
              </a:rPr>
              <a:t>. Hanus, F. Peauger, </a:t>
            </a:r>
            <a:r>
              <a:rPr lang="en-US" sz="1600" dirty="0" smtClean="0">
                <a:solidFill>
                  <a:schemeClr val="bg1"/>
                </a:solidFill>
              </a:rPr>
              <a:t> P. Bosland, C. </a:t>
            </a:r>
            <a:r>
              <a:rPr lang="en-US" sz="1600" dirty="0" err="1" smtClean="0">
                <a:solidFill>
                  <a:schemeClr val="bg1"/>
                </a:solidFill>
              </a:rPr>
              <a:t>Madec</a:t>
            </a:r>
            <a:r>
              <a:rPr lang="en-US" sz="1600" dirty="0" smtClean="0">
                <a:solidFill>
                  <a:schemeClr val="bg1"/>
                </a:solidFill>
              </a:rPr>
              <a:t>, F. </a:t>
            </a:r>
            <a:r>
              <a:rPr lang="en-US" sz="1600" dirty="0" err="1" smtClean="0">
                <a:solidFill>
                  <a:schemeClr val="bg1"/>
                </a:solidFill>
              </a:rPr>
              <a:t>Eozenou</a:t>
            </a:r>
            <a:r>
              <a:rPr lang="en-US" sz="1600" dirty="0" smtClean="0">
                <a:solidFill>
                  <a:schemeClr val="bg1"/>
                </a:solidFill>
              </a:rPr>
              <a:t>, C. </a:t>
            </a:r>
            <a:r>
              <a:rPr lang="en-US" sz="1600" dirty="0" err="1" smtClean="0">
                <a:solidFill>
                  <a:schemeClr val="bg1"/>
                </a:solidFill>
              </a:rPr>
              <a:t>Servouin</a:t>
            </a:r>
            <a:r>
              <a:rPr lang="en-US" sz="1600" dirty="0" smtClean="0">
                <a:solidFill>
                  <a:schemeClr val="bg1"/>
                </a:solidFill>
              </a:rPr>
              <a:t>, Y. </a:t>
            </a:r>
            <a:r>
              <a:rPr lang="en-US" sz="1600" dirty="0" err="1" smtClean="0">
                <a:solidFill>
                  <a:schemeClr val="bg1"/>
                </a:solidFill>
              </a:rPr>
              <a:t>Boudigou</a:t>
            </a:r>
            <a:r>
              <a:rPr lang="en-US" sz="1600" dirty="0" smtClean="0">
                <a:solidFill>
                  <a:schemeClr val="bg1"/>
                </a:solidFill>
              </a:rPr>
              <a:t>, G. </a:t>
            </a:r>
            <a:r>
              <a:rPr lang="en-US" sz="1600" dirty="0" err="1" smtClean="0">
                <a:solidFill>
                  <a:schemeClr val="bg1"/>
                </a:solidFill>
              </a:rPr>
              <a:t>Monnereau</a:t>
            </a:r>
            <a:r>
              <a:rPr lang="en-US" sz="1600" dirty="0" smtClean="0">
                <a:solidFill>
                  <a:schemeClr val="bg1"/>
                </a:solidFill>
              </a:rPr>
              <a:t>, E. Jacques, J-P. Charrier, P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en-US" sz="1600" dirty="0" err="1" smtClean="0">
                <a:solidFill>
                  <a:schemeClr val="bg1"/>
                </a:solidFill>
              </a:rPr>
              <a:t>Sahuquet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</a:rPr>
              <a:t>P.Carbonnier</a:t>
            </a:r>
            <a:r>
              <a:rPr lang="en-US" sz="1600" dirty="0" smtClean="0">
                <a:solidFill>
                  <a:schemeClr val="bg1"/>
                </a:solidFill>
              </a:rPr>
              <a:t>, J. </a:t>
            </a:r>
            <a:r>
              <a:rPr lang="en-US" sz="1600" dirty="0" err="1" smtClean="0">
                <a:solidFill>
                  <a:schemeClr val="bg1"/>
                </a:solidFill>
              </a:rPr>
              <a:t>Pluoin</a:t>
            </a:r>
            <a:r>
              <a:rPr lang="en-US" sz="1600" dirty="0" smtClean="0">
                <a:solidFill>
                  <a:schemeClr val="bg1"/>
                </a:solidFill>
              </a:rPr>
              <a:t>, G. Devanz.</a:t>
            </a:r>
          </a:p>
          <a:p>
            <a:pPr algn="just"/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  <a:p>
            <a:pPr algn="just"/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271362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Commissariat à l’énergie atomique et aux énergies alternatives</a:t>
            </a:r>
          </a:p>
          <a:p>
            <a:r>
              <a:rPr lang="fr-FR" dirty="0" smtClean="0"/>
              <a:t>Centre de Saclay</a:t>
            </a:r>
            <a:r>
              <a:rPr lang="fr-FR" sz="950" b="1" dirty="0" smtClean="0"/>
              <a:t> </a:t>
            </a:r>
            <a:r>
              <a:rPr lang="fr-FR" sz="950" b="1" dirty="0" smtClean="0">
                <a:solidFill>
                  <a:schemeClr val="bg2"/>
                </a:solidFill>
              </a:rPr>
              <a:t>| </a:t>
            </a:r>
            <a:r>
              <a:rPr lang="fr-FR" dirty="0" smtClean="0"/>
              <a:t>91191 Gif-sur-Yvette Cedex</a:t>
            </a:r>
          </a:p>
          <a:p>
            <a:r>
              <a:rPr lang="fr-FR" dirty="0" smtClean="0"/>
              <a:t>T. +33 (0)1 69 08 xx </a:t>
            </a:r>
            <a:r>
              <a:rPr lang="fr-FR" dirty="0" err="1" smtClean="0"/>
              <a:t>xx</a:t>
            </a:r>
            <a:r>
              <a:rPr lang="fr-FR" dirty="0" smtClean="0"/>
              <a:t> </a:t>
            </a:r>
            <a:r>
              <a:rPr lang="fr-FR" sz="950" b="1" dirty="0" smtClean="0">
                <a:solidFill>
                  <a:schemeClr val="bg2"/>
                </a:solidFill>
              </a:rPr>
              <a:t>|</a:t>
            </a:r>
            <a:r>
              <a:rPr lang="fr-FR" dirty="0" smtClean="0"/>
              <a:t> F. +33 (0)1 69 08 99 89</a:t>
            </a:r>
          </a:p>
          <a:p>
            <a:pPr lvl="1"/>
            <a:r>
              <a:rPr lang="fr-FR" dirty="0" smtClean="0"/>
              <a:t>Etablissement public à caractère industriel et commercial </a:t>
            </a:r>
            <a:r>
              <a:rPr lang="fr-FR" sz="800" b="1" dirty="0" smtClean="0">
                <a:solidFill>
                  <a:schemeClr val="bg2"/>
                </a:solidFill>
              </a:rPr>
              <a:t>|</a:t>
            </a:r>
            <a:r>
              <a:rPr lang="fr-FR" dirty="0" smtClean="0"/>
              <a:t> RCS Paris B 775 685 019</a:t>
            </a:r>
            <a:endParaRPr lang="fr-F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3539505" y="2852936"/>
            <a:ext cx="2779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BACK UP SLIDES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028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6289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table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11654" y="1340768"/>
          <a:ext cx="8439531" cy="4450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40066"/>
                <a:gridCol w="2880320"/>
                <a:gridCol w="391914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Detail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Future action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Design and manufacturing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Dimensional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</a:rPr>
                        <a:t> controls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Lorentz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</a:rPr>
                        <a:t> force detuning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Tuning sensitivity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HOMs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rowSpan="7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Preparation and testing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Q0 (2K low field)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2"/>
                          </a:solidFill>
                        </a:rPr>
                        <a:t>Q-slope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  <a:r>
                        <a:rPr lang="en-US" sz="1800" b="0" i="1" kern="1200" baseline="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 tests and BCPs</a:t>
                      </a:r>
                      <a:endParaRPr lang="en-US" sz="1800" b="0" i="1" kern="1200" dirty="0" smtClean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Q-disease “vaccination”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Etching sensitivity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smtClean="0">
                          <a:solidFill>
                            <a:schemeClr val="accent2"/>
                          </a:solidFill>
                        </a:rPr>
                        <a:t>Field emission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HPR improvement and monitoring</a:t>
                      </a:r>
                      <a:endParaRPr lang="en-US" sz="1800" b="0" i="1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Magnetic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</a:rPr>
                        <a:t> shielding (RT)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asellaDiTesto 4"/>
          <p:cNvSpPr txBox="1"/>
          <p:nvPr/>
        </p:nvSpPr>
        <p:spPr>
          <a:xfrm>
            <a:off x="107504" y="5949280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We keep working on the remaining prototypes in order to have the best recipe for cavity series and H-ECCTD</a:t>
            </a:r>
            <a:endParaRPr lang="en-US" b="1" u="sng" dirty="0"/>
          </a:p>
        </p:txBody>
      </p:sp>
    </p:spTree>
    <p:extLst>
      <p:ext uri="{BB962C8B-B14F-4D97-AF65-F5344CB8AC3E}">
        <p14:creationId xmlns="" xmlns:p14="http://schemas.microsoft.com/office/powerpoint/2010/main" val="113571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 beta prototypes at cea</a:t>
            </a:r>
            <a:endParaRPr lang="en-US" dirty="0"/>
          </a:p>
        </p:txBody>
      </p:sp>
      <p:grpSp>
        <p:nvGrpSpPr>
          <p:cNvPr id="18" name="Gruppo 17"/>
          <p:cNvGrpSpPr/>
          <p:nvPr/>
        </p:nvGrpSpPr>
        <p:grpSpPr>
          <a:xfrm>
            <a:off x="1547664" y="980728"/>
            <a:ext cx="3131839" cy="4752528"/>
            <a:chOff x="2123728" y="1011255"/>
            <a:chExt cx="4032448" cy="5684432"/>
          </a:xfrm>
        </p:grpSpPr>
        <p:grpSp>
          <p:nvGrpSpPr>
            <p:cNvPr id="10" name="Group 9"/>
            <p:cNvGrpSpPr/>
            <p:nvPr/>
          </p:nvGrpSpPr>
          <p:grpSpPr>
            <a:xfrm>
              <a:off x="2123728" y="1011255"/>
              <a:ext cx="4032448" cy="2088232"/>
              <a:chOff x="107504" y="1196752"/>
              <a:chExt cx="4032448" cy="208823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3768" y="1549656"/>
                <a:ext cx="1360520" cy="1353578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153" y="1563489"/>
                <a:ext cx="1632680" cy="1331868"/>
              </a:xfrm>
              <a:prstGeom prst="rect">
                <a:avLst/>
              </a:prstGeom>
            </p:spPr>
          </p:pic>
          <p:sp>
            <p:nvSpPr>
              <p:cNvPr id="8" name="Rounded Rectangle 7"/>
              <p:cNvSpPr/>
              <p:nvPr/>
            </p:nvSpPr>
            <p:spPr>
              <a:xfrm>
                <a:off x="107504" y="1196752"/>
                <a:ext cx="4032448" cy="2088232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587314" y="1196752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DESIGN</a:t>
                </a:r>
                <a:endParaRPr lang="en-US" b="1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276166" y="3213055"/>
              <a:ext cx="3675798" cy="1216859"/>
              <a:chOff x="5046934" y="2890608"/>
              <a:chExt cx="3675798" cy="121685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046934" y="2890608"/>
                <a:ext cx="3675798" cy="1216859"/>
                <a:chOff x="-1247762" y="1196752"/>
                <a:chExt cx="6649324" cy="2088232"/>
              </a:xfrm>
            </p:grpSpPr>
            <p:sp>
              <p:nvSpPr>
                <p:cNvPr id="14" name="Rounded Rectangle 13"/>
                <p:cNvSpPr/>
                <p:nvPr/>
              </p:nvSpPr>
              <p:spPr>
                <a:xfrm>
                  <a:off x="-1247762" y="1196752"/>
                  <a:ext cx="6649324" cy="2088232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107504" y="1282184"/>
                  <a:ext cx="4539559" cy="6724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MANUFACTURING</a:t>
                  </a:r>
                  <a:endParaRPr lang="en-US" b="1" dirty="0"/>
                </a:p>
              </p:txBody>
            </p:sp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965884" y="3439339"/>
                <a:ext cx="1750791" cy="534452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2401873" y="4607455"/>
              <a:ext cx="3345882" cy="2088232"/>
              <a:chOff x="-226419" y="4509120"/>
              <a:chExt cx="3345882" cy="2088232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016" y="5133180"/>
                <a:ext cx="1761585" cy="1411812"/>
              </a:xfrm>
              <a:prstGeom prst="rect">
                <a:avLst/>
              </a:prstGeom>
            </p:spPr>
          </p:pic>
          <p:sp>
            <p:nvSpPr>
              <p:cNvPr id="20" name="Rounded Rectangle 19"/>
              <p:cNvSpPr/>
              <p:nvPr/>
            </p:nvSpPr>
            <p:spPr>
              <a:xfrm>
                <a:off x="-226419" y="4509120"/>
                <a:ext cx="3345882" cy="2088232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-133704" y="4580295"/>
                <a:ext cx="3162830" cy="3681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PREPARATION  AND TEST</a:t>
                </a:r>
                <a:endParaRPr lang="en-US" sz="1600" b="1" dirty="0"/>
              </a:p>
            </p:txBody>
          </p:sp>
        </p:grpSp>
      </p:grpSp>
      <p:sp>
        <p:nvSpPr>
          <p:cNvPr id="31" name="CasellaDiTesto 30"/>
          <p:cNvSpPr txBox="1"/>
          <p:nvPr/>
        </p:nvSpPr>
        <p:spPr>
          <a:xfrm>
            <a:off x="323528" y="5840104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M-ECCTD will be equipped with </a:t>
            </a:r>
            <a:r>
              <a:rPr lang="en-US" dirty="0" smtClean="0">
                <a:solidFill>
                  <a:srgbClr val="FF0000"/>
                </a:solidFill>
              </a:rPr>
              <a:t>3 cavities from CEA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0070C0"/>
                </a:solidFill>
              </a:rPr>
              <a:t>1 cavity from INFN-LASA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en-US" u="sng" dirty="0" smtClean="0"/>
              <a:t>This talk will be about the work done in CEA concerning medium beta prototypes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/>
          <a:srcRect l="4537" t="8154" r="7153" b="8747"/>
          <a:stretch/>
        </p:blipFill>
        <p:spPr>
          <a:xfrm>
            <a:off x="5076055" y="980727"/>
            <a:ext cx="2727966" cy="15244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34455" y="3884998"/>
            <a:ext cx="1845937" cy="195510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0" t="30170" r="3473" b="16021"/>
          <a:stretch/>
        </p:blipFill>
        <p:spPr>
          <a:xfrm>
            <a:off x="4727598" y="2505179"/>
            <a:ext cx="3289929" cy="13337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679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30</a:t>
            </a:fld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518840"/>
            <a:ext cx="5928670" cy="47847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574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31</a:t>
            </a:fld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574269"/>
            <a:ext cx="2987824" cy="5283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2" y="0"/>
            <a:ext cx="6063917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" y="3704493"/>
            <a:ext cx="5576728" cy="31535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488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X-rays</a:t>
            </a:r>
            <a:endParaRPr lang="en-US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565886" y="5001612"/>
            <a:ext cx="320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We plan to implement systematic x-ray spectra recording on vertical cryostat and cryomodule.</a:t>
            </a:r>
            <a:endParaRPr lang="en-US" sz="1600" dirty="0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26" y="4490361"/>
            <a:ext cx="1403648" cy="183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flipH="1">
            <a:off x="-116587" y="6381328"/>
            <a:ext cx="1682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chemeClr val="bg1">
                    <a:lumMod val="50000"/>
                  </a:schemeClr>
                </a:solidFill>
              </a:rPr>
              <a:t>NaI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(Tl) scintillator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802" y="1013159"/>
            <a:ext cx="5891350" cy="3706848"/>
            <a:chOff x="9881064" y="22100610"/>
            <a:chExt cx="10438936" cy="7285710"/>
          </a:xfrm>
        </p:grpSpPr>
        <p:pic>
          <p:nvPicPr>
            <p:cNvPr id="13" name="Immagine 2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881064" y="22100610"/>
              <a:ext cx="10438936" cy="7285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Straight Connector 13"/>
            <p:cNvCxnSpPr/>
            <p:nvPr/>
          </p:nvCxnSpPr>
          <p:spPr>
            <a:xfrm flipH="1">
              <a:off x="14719179" y="22352000"/>
              <a:ext cx="9645" cy="5941874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16459079" y="22390100"/>
              <a:ext cx="9645" cy="5941874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4759618" y="22414339"/>
              <a:ext cx="1668665" cy="544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  <a:latin typeface="+mn-lt"/>
                </a:rPr>
                <a:t>MP barrier</a:t>
              </a:r>
              <a:endParaRPr lang="en-US" sz="12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5581102" y="4565416"/>
          <a:ext cx="3515273" cy="2195830"/>
        </p:xfrm>
        <a:graphic>
          <a:graphicData uri="http://schemas.openxmlformats.org/drawingml/2006/table">
            <a:tbl>
              <a:tblPr firstRow="1" firstCol="1" bandRow="1"/>
              <a:tblGrid>
                <a:gridCol w="1715073"/>
                <a:gridCol w="1800200"/>
              </a:tblGrid>
              <a:tr h="31115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Cavity serial number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X-ray dose rate at ~15MV/m (π-mode)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[mSv/h]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MP01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2.8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MP02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18.6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MP03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0.0002 (background)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MP04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0.1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MP04 (b)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0.022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1697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temperature curve features </a:t>
            </a:r>
            <a:br>
              <a:rPr lang="en-US" sz="1600" dirty="0" smtClean="0"/>
            </a:br>
            <a:r>
              <a:rPr lang="en-US" sz="1600" dirty="0" smtClean="0"/>
              <a:t>(naked cavity) no exterior cooling</a:t>
            </a:r>
            <a:endParaRPr lang="en-US" sz="1600" dirty="0"/>
          </a:p>
        </p:txBody>
      </p:sp>
      <p:grpSp>
        <p:nvGrpSpPr>
          <p:cNvPr id="34" name="Gruppo 33"/>
          <p:cNvGrpSpPr/>
          <p:nvPr/>
        </p:nvGrpSpPr>
        <p:grpSpPr>
          <a:xfrm>
            <a:off x="0" y="1035592"/>
            <a:ext cx="8748464" cy="5877272"/>
            <a:chOff x="0" y="980728"/>
            <a:chExt cx="8316416" cy="5877272"/>
          </a:xfrm>
        </p:grpSpPr>
        <p:grpSp>
          <p:nvGrpSpPr>
            <p:cNvPr id="26" name="Gruppo 25"/>
            <p:cNvGrpSpPr/>
            <p:nvPr/>
          </p:nvGrpSpPr>
          <p:grpSpPr>
            <a:xfrm>
              <a:off x="0" y="980728"/>
              <a:ext cx="8316416" cy="5877272"/>
              <a:chOff x="0" y="908720"/>
              <a:chExt cx="8316416" cy="5688632"/>
            </a:xfrm>
          </p:grpSpPr>
          <p:grpSp>
            <p:nvGrpSpPr>
              <p:cNvPr id="16" name="Gruppo 15"/>
              <p:cNvGrpSpPr/>
              <p:nvPr/>
            </p:nvGrpSpPr>
            <p:grpSpPr>
              <a:xfrm>
                <a:off x="0" y="908720"/>
                <a:ext cx="8316416" cy="5688632"/>
                <a:chOff x="0" y="908720"/>
                <a:chExt cx="7412124" cy="5053167"/>
              </a:xfrm>
            </p:grpSpPr>
            <p:grpSp>
              <p:nvGrpSpPr>
                <p:cNvPr id="14" name="Gruppo 13"/>
                <p:cNvGrpSpPr/>
                <p:nvPr/>
              </p:nvGrpSpPr>
              <p:grpSpPr>
                <a:xfrm>
                  <a:off x="0" y="908720"/>
                  <a:ext cx="7412124" cy="5053167"/>
                  <a:chOff x="0" y="908720"/>
                  <a:chExt cx="7412124" cy="5053167"/>
                </a:xfrm>
              </p:grpSpPr>
              <p:grpSp>
                <p:nvGrpSpPr>
                  <p:cNvPr id="12" name="Gruppo 11"/>
                  <p:cNvGrpSpPr/>
                  <p:nvPr/>
                </p:nvGrpSpPr>
                <p:grpSpPr>
                  <a:xfrm>
                    <a:off x="0" y="908720"/>
                    <a:ext cx="7412124" cy="5053167"/>
                    <a:chOff x="0" y="908720"/>
                    <a:chExt cx="7412124" cy="5053167"/>
                  </a:xfrm>
                </p:grpSpPr>
                <p:pic>
                  <p:nvPicPr>
                    <p:cNvPr id="10" name="Immagine 9" descr="General T-BCP.png"/>
                    <p:cNvPicPr>
                      <a:picLocks noChangeAspect="1"/>
                    </p:cNvPicPr>
                    <p:nvPr/>
                  </p:nvPicPr>
                  <p:blipFill>
                    <a:blip r:embed="rId2" cstate="print"/>
                    <a:stretch>
                      <a:fillRect/>
                    </a:stretch>
                  </p:blipFill>
                  <p:spPr>
                    <a:xfrm>
                      <a:off x="0" y="908720"/>
                      <a:ext cx="7412124" cy="505316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1" name="Rettangolo 10"/>
                    <p:cNvSpPr/>
                    <p:nvPr/>
                  </p:nvSpPr>
                  <p:spPr>
                    <a:xfrm>
                      <a:off x="1529376" y="1412776"/>
                      <a:ext cx="522344" cy="3978728"/>
                    </a:xfrm>
                    <a:prstGeom prst="rect">
                      <a:avLst/>
                    </a:prstGeom>
                    <a:solidFill>
                      <a:schemeClr val="tx2">
                        <a:alpha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3" name="Rettangolo 12"/>
                  <p:cNvSpPr/>
                  <p:nvPr/>
                </p:nvSpPr>
                <p:spPr>
                  <a:xfrm>
                    <a:off x="2060864" y="1412776"/>
                    <a:ext cx="2628000" cy="3978728"/>
                  </a:xfrm>
                  <a:prstGeom prst="rect">
                    <a:avLst/>
                  </a:prstGeom>
                  <a:solidFill>
                    <a:srgbClr val="92D05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" name="Rettangolo 14"/>
                <p:cNvSpPr/>
                <p:nvPr/>
              </p:nvSpPr>
              <p:spPr>
                <a:xfrm>
                  <a:off x="4688072" y="1412776"/>
                  <a:ext cx="576000" cy="3978728"/>
                </a:xfrm>
                <a:prstGeom prst="rect">
                  <a:avLst/>
                </a:prstGeom>
                <a:solidFill>
                  <a:schemeClr val="tx2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8" name="Connettore 2 17"/>
              <p:cNvCxnSpPr/>
              <p:nvPr/>
            </p:nvCxnSpPr>
            <p:spPr>
              <a:xfrm>
                <a:off x="1259632" y="3861048"/>
                <a:ext cx="432048" cy="792088"/>
              </a:xfrm>
              <a:prstGeom prst="straightConnector1">
                <a:avLst/>
              </a:prstGeom>
              <a:ln w="158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2 20"/>
              <p:cNvCxnSpPr/>
              <p:nvPr/>
            </p:nvCxnSpPr>
            <p:spPr>
              <a:xfrm flipH="1">
                <a:off x="5940152" y="1844824"/>
                <a:ext cx="936104" cy="576064"/>
              </a:xfrm>
              <a:prstGeom prst="straightConnector1">
                <a:avLst/>
              </a:prstGeom>
              <a:ln w="158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2 22"/>
              <p:cNvCxnSpPr/>
              <p:nvPr/>
            </p:nvCxnSpPr>
            <p:spPr>
              <a:xfrm flipH="1" flipV="1">
                <a:off x="5292080" y="3356992"/>
                <a:ext cx="648072" cy="864096"/>
              </a:xfrm>
              <a:prstGeom prst="straightConnector1">
                <a:avLst/>
              </a:prstGeom>
              <a:ln w="158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CasellaDiTesto 26"/>
            <p:cNvSpPr txBox="1"/>
            <p:nvPr/>
          </p:nvSpPr>
          <p:spPr>
            <a:xfrm>
              <a:off x="6444208" y="1628800"/>
              <a:ext cx="12327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Water rinsing</a:t>
              </a:r>
              <a:endParaRPr lang="en-US" sz="1400" dirty="0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5868145" y="4365104"/>
              <a:ext cx="1512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Acid flow stop and pumped out  </a:t>
              </a:r>
              <a:endParaRPr lang="en-US" sz="1400" dirty="0"/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683568" y="3284984"/>
              <a:ext cx="12241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Acid touch the cavity surface </a:t>
              </a:r>
              <a:endParaRPr lang="en-US" sz="1400" dirty="0"/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1619672" y="3068960"/>
              <a:ext cx="10278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~ 2 °C/min</a:t>
              </a:r>
              <a:endParaRPr lang="en-US" sz="1400" dirty="0"/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3203848" y="3789040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~0.2 °C/min</a:t>
              </a:r>
              <a:endParaRPr lang="en-US" sz="1400" dirty="0"/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2555776" y="5589240"/>
              <a:ext cx="2736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Acid tank temperature</a:t>
              </a:r>
              <a:endParaRPr lang="en-US" sz="1400" dirty="0"/>
            </a:p>
          </p:txBody>
        </p:sp>
      </p:grpSp>
      <p:sp>
        <p:nvSpPr>
          <p:cNvPr id="35" name="CasellaDiTesto 34"/>
          <p:cNvSpPr txBox="1"/>
          <p:nvPr/>
        </p:nvSpPr>
        <p:spPr>
          <a:xfrm>
            <a:off x="4211960" y="5301208"/>
            <a:ext cx="1127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~0.2 °C/min</a:t>
            </a:r>
            <a:endParaRPr lang="en-US" sz="1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779564" y="1705727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BCP reaction produces about 2kW, we are able to remove only 1kW in the acid tank.</a:t>
            </a:r>
            <a:endParaRPr lang="en-US" dirty="0"/>
          </a:p>
        </p:txBody>
      </p:sp>
      <p:sp>
        <p:nvSpPr>
          <p:cNvPr id="24" name="CasellaDiTesto 6"/>
          <p:cNvSpPr txBox="1"/>
          <p:nvPr/>
        </p:nvSpPr>
        <p:spPr>
          <a:xfrm>
            <a:off x="6025212" y="169290"/>
            <a:ext cx="1390124" cy="646331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X. Hanus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C. Servouin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649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/>
          <p:cNvGrpSpPr/>
          <p:nvPr/>
        </p:nvGrpSpPr>
        <p:grpSpPr>
          <a:xfrm>
            <a:off x="5067091" y="3645024"/>
            <a:ext cx="3906320" cy="3060484"/>
            <a:chOff x="4788024" y="3717032"/>
            <a:chExt cx="3762304" cy="29523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7225"/>
            <a:stretch>
              <a:fillRect/>
            </a:stretch>
          </p:blipFill>
          <p:spPr bwMode="auto">
            <a:xfrm>
              <a:off x="4788024" y="3717032"/>
              <a:ext cx="3762304" cy="295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CasellaDiTesto 13"/>
            <p:cNvSpPr txBox="1"/>
            <p:nvPr/>
          </p:nvSpPr>
          <p:spPr>
            <a:xfrm>
              <a:off x="6444208" y="4077072"/>
              <a:ext cx="201622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solidFill>
                    <a:prstClr val="black"/>
                  </a:solidFill>
                </a:rPr>
                <a:t>J. </a:t>
              </a:r>
              <a:r>
                <a:rPr lang="en-US" sz="900" b="1" dirty="0" err="1" smtClean="0">
                  <a:solidFill>
                    <a:prstClr val="black"/>
                  </a:solidFill>
                </a:rPr>
                <a:t>Halbritter</a:t>
              </a:r>
              <a:r>
                <a:rPr lang="en-US" sz="900" b="1" dirty="0" smtClean="0">
                  <a:solidFill>
                    <a:prstClr val="black"/>
                  </a:solidFill>
                </a:rPr>
                <a:t>, P. </a:t>
              </a:r>
              <a:r>
                <a:rPr lang="en-US" sz="900" b="1" dirty="0" err="1" smtClean="0">
                  <a:solidFill>
                    <a:prstClr val="black"/>
                  </a:solidFill>
                </a:rPr>
                <a:t>Kneisel</a:t>
              </a:r>
              <a:r>
                <a:rPr lang="en-US" sz="900" b="1" dirty="0" smtClean="0">
                  <a:solidFill>
                    <a:prstClr val="black"/>
                  </a:solidFill>
                </a:rPr>
                <a:t>, K. Saito. </a:t>
              </a:r>
              <a:r>
                <a:rPr lang="en-US" sz="900" b="1" i="1" dirty="0" smtClean="0">
                  <a:solidFill>
                    <a:prstClr val="black"/>
                  </a:solidFill>
                </a:rPr>
                <a:t>SRF93</a:t>
              </a:r>
              <a:r>
                <a:rPr lang="en-US" sz="900" b="1" dirty="0" smtClean="0">
                  <a:solidFill>
                    <a:prstClr val="black"/>
                  </a:solidFill>
                </a:rPr>
                <a:t>.</a:t>
              </a:r>
            </a:p>
            <a:p>
              <a:endParaRPr lang="en-US" sz="9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1484784"/>
            <a:ext cx="5652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u="sng" dirty="0" smtClean="0">
                <a:solidFill>
                  <a:prstClr val="black"/>
                </a:solidFill>
              </a:rPr>
              <a:t>Q-disease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Still present after warm up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No difference with faster cooling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Hydrogen diffusion during BCP?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pPr marL="0" lvl="1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u="sng" dirty="0" smtClean="0">
                <a:solidFill>
                  <a:prstClr val="black"/>
                </a:solidFill>
              </a:rPr>
              <a:t>Need to optimize the BCP process for the pre-series</a:t>
            </a:r>
            <a:endParaRPr lang="en-US" u="sng" dirty="0">
              <a:solidFill>
                <a:prstClr val="black"/>
              </a:solidFill>
            </a:endParaRPr>
          </a:p>
        </p:txBody>
      </p:sp>
      <p:graphicFrame>
        <p:nvGraphicFramePr>
          <p:cNvPr id="9" name="Grafico 8"/>
          <p:cNvGraphicFramePr/>
          <p:nvPr/>
        </p:nvGraphicFramePr>
        <p:xfrm>
          <a:off x="5076056" y="908720"/>
          <a:ext cx="4067944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afico 9"/>
          <p:cNvGraphicFramePr/>
          <p:nvPr/>
        </p:nvGraphicFramePr>
        <p:xfrm>
          <a:off x="0" y="3645024"/>
          <a:ext cx="4860031" cy="3212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404671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P01-P02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35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8917" y="3429000"/>
            <a:ext cx="5025083" cy="337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52" y="961472"/>
            <a:ext cx="4464054" cy="3763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024" y="155679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All BCP on P02 were done with acid temperature less than 15°C in the tank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7904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 beta Cavity parameters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95536" y="1412776"/>
          <a:ext cx="7104111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8037"/>
                <a:gridCol w="2368037"/>
                <a:gridCol w="236803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LFD [Hz/(MV/m)^2]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Zanon</a:t>
                      </a:r>
                      <a:endParaRPr lang="fr-FR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IDEAL*</a:t>
                      </a:r>
                      <a:endParaRPr lang="fr-FR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err="1" smtClean="0"/>
                        <a:t>Fixed</a:t>
                      </a:r>
                      <a:r>
                        <a:rPr lang="fr-FR" b="1" dirty="0" smtClean="0"/>
                        <a:t> ends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-0.7796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-0.735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Free ends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-21.98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-23.35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28675" y="2852936"/>
          <a:ext cx="4666155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8715"/>
                <a:gridCol w="936104"/>
                <a:gridCol w="1401336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noProof="0" dirty="0" smtClean="0"/>
                        <a:t>Stiffness [</a:t>
                      </a:r>
                      <a:r>
                        <a:rPr lang="en-US" b="1" noProof="0" dirty="0" err="1" smtClean="0"/>
                        <a:t>kN</a:t>
                      </a:r>
                      <a:r>
                        <a:rPr lang="en-US" b="1" noProof="0" dirty="0" smtClean="0"/>
                        <a:t>/mm]</a:t>
                      </a:r>
                      <a:endParaRPr lang="en-US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Zanon</a:t>
                      </a:r>
                      <a:endParaRPr lang="fr-FR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IDEAL*</a:t>
                      </a:r>
                      <a:endParaRPr lang="fr-FR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1.362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1.286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28675" y="4077072"/>
          <a:ext cx="7104111" cy="736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2488"/>
                <a:gridCol w="1512168"/>
                <a:gridCol w="1199455"/>
              </a:tblGrid>
              <a:tr h="364525">
                <a:tc rowSpan="2">
                  <a:txBody>
                    <a:bodyPr/>
                    <a:lstStyle/>
                    <a:p>
                      <a:pPr algn="ctr"/>
                      <a:r>
                        <a:rPr lang="en-US" b="1" noProof="0" dirty="0" smtClean="0"/>
                        <a:t>Tuning sensitivity [kHz/mm]</a:t>
                      </a:r>
                      <a:endParaRPr lang="en-US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Zanon</a:t>
                      </a:r>
                      <a:endParaRPr lang="fr-FR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IDEAL*</a:t>
                      </a:r>
                      <a:endParaRPr lang="fr-FR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211.26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214.83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28675" y="5203257"/>
          <a:ext cx="8208912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6424"/>
                <a:gridCol w="1512168"/>
                <a:gridCol w="28803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/>
                        <a:t>Pressure sensitivity [Hz/mbar]</a:t>
                      </a:r>
                      <a:endParaRPr lang="en-US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Zanon</a:t>
                      </a:r>
                      <a:endParaRPr lang="fr-FR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IDEAL* (1 mbar applied)</a:t>
                      </a:r>
                      <a:endParaRPr lang="fr-FR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/>
                        <a:t>FIXED ENDS</a:t>
                      </a:r>
                      <a:endParaRPr lang="en-US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18.01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23.08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/>
                        <a:t>FREE ENDS</a:t>
                      </a:r>
                      <a:endParaRPr lang="en-US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-417.35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-364.94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93765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 beta prototypes at cea</a:t>
            </a:r>
            <a:endParaRPr lang="en-US" dirty="0"/>
          </a:p>
        </p:txBody>
      </p:sp>
      <p:grpSp>
        <p:nvGrpSpPr>
          <p:cNvPr id="18" name="Gruppo 17"/>
          <p:cNvGrpSpPr/>
          <p:nvPr/>
        </p:nvGrpSpPr>
        <p:grpSpPr>
          <a:xfrm>
            <a:off x="179512" y="980728"/>
            <a:ext cx="2843808" cy="4464496"/>
            <a:chOff x="2123728" y="1011255"/>
            <a:chExt cx="4032448" cy="5684432"/>
          </a:xfrm>
        </p:grpSpPr>
        <p:grpSp>
          <p:nvGrpSpPr>
            <p:cNvPr id="10" name="Group 9"/>
            <p:cNvGrpSpPr/>
            <p:nvPr/>
          </p:nvGrpSpPr>
          <p:grpSpPr>
            <a:xfrm>
              <a:off x="2123728" y="1011255"/>
              <a:ext cx="4032448" cy="2088232"/>
              <a:chOff x="107504" y="1196752"/>
              <a:chExt cx="4032448" cy="208823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3768" y="1549656"/>
                <a:ext cx="1360520" cy="1353578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153" y="1563489"/>
                <a:ext cx="1632680" cy="1331868"/>
              </a:xfrm>
              <a:prstGeom prst="rect">
                <a:avLst/>
              </a:prstGeom>
            </p:spPr>
          </p:pic>
          <p:sp>
            <p:nvSpPr>
              <p:cNvPr id="8" name="Rounded Rectangle 7"/>
              <p:cNvSpPr/>
              <p:nvPr/>
            </p:nvSpPr>
            <p:spPr>
              <a:xfrm>
                <a:off x="107504" y="1196752"/>
                <a:ext cx="4032448" cy="2088232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587314" y="1196752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DESIGN</a:t>
                </a:r>
                <a:endParaRPr lang="en-US" b="1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276166" y="3213055"/>
              <a:ext cx="3675798" cy="1216859"/>
              <a:chOff x="5046934" y="2890608"/>
              <a:chExt cx="3675798" cy="121685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046934" y="2890608"/>
                <a:ext cx="3675798" cy="1216859"/>
                <a:chOff x="-1247762" y="1196752"/>
                <a:chExt cx="6649324" cy="2088232"/>
              </a:xfrm>
            </p:grpSpPr>
            <p:sp>
              <p:nvSpPr>
                <p:cNvPr id="14" name="Rounded Rectangle 13"/>
                <p:cNvSpPr/>
                <p:nvPr/>
              </p:nvSpPr>
              <p:spPr>
                <a:xfrm>
                  <a:off x="-1247762" y="1196752"/>
                  <a:ext cx="6649324" cy="2088232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107504" y="1282184"/>
                  <a:ext cx="4539559" cy="6724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MANUFACTURING</a:t>
                  </a:r>
                  <a:endParaRPr lang="en-US" b="1" dirty="0"/>
                </a:p>
              </p:txBody>
            </p:sp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965884" y="3439339"/>
                <a:ext cx="1750791" cy="534452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2684588" y="4607455"/>
              <a:ext cx="3063166" cy="2088232"/>
              <a:chOff x="56296" y="4509120"/>
              <a:chExt cx="3063166" cy="2088232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0702" y="5130402"/>
                <a:ext cx="1661835" cy="1331868"/>
              </a:xfrm>
              <a:prstGeom prst="rect">
                <a:avLst/>
              </a:prstGeom>
            </p:spPr>
          </p:pic>
          <p:sp>
            <p:nvSpPr>
              <p:cNvPr id="20" name="Rounded Rectangle 19"/>
              <p:cNvSpPr/>
              <p:nvPr/>
            </p:nvSpPr>
            <p:spPr>
              <a:xfrm>
                <a:off x="56296" y="4509120"/>
                <a:ext cx="3063166" cy="2088232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14386" y="4580296"/>
                <a:ext cx="2330208" cy="4310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PREPARATION</a:t>
                </a:r>
                <a:endParaRPr lang="en-US" b="1" dirty="0"/>
              </a:p>
            </p:txBody>
          </p:sp>
        </p:grpSp>
      </p:grpSp>
      <p:grpSp>
        <p:nvGrpSpPr>
          <p:cNvPr id="33" name="Gruppo 32"/>
          <p:cNvGrpSpPr/>
          <p:nvPr/>
        </p:nvGrpSpPr>
        <p:grpSpPr>
          <a:xfrm>
            <a:off x="6372200" y="1628800"/>
            <a:ext cx="2736304" cy="3384376"/>
            <a:chOff x="5436096" y="980728"/>
            <a:chExt cx="2736304" cy="3384376"/>
          </a:xfrm>
        </p:grpSpPr>
        <p:grpSp>
          <p:nvGrpSpPr>
            <p:cNvPr id="30" name="Gruppo 29"/>
            <p:cNvGrpSpPr/>
            <p:nvPr/>
          </p:nvGrpSpPr>
          <p:grpSpPr>
            <a:xfrm>
              <a:off x="5868144" y="980728"/>
              <a:ext cx="1752278" cy="1584176"/>
              <a:chOff x="6084168" y="980728"/>
              <a:chExt cx="1752278" cy="1584176"/>
            </a:xfrm>
          </p:grpSpPr>
          <p:pic>
            <p:nvPicPr>
              <p:cNvPr id="36866" name="Picture 2" descr="Risultati immagini per INF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228184" y="1340768"/>
                <a:ext cx="1608262" cy="1184498"/>
              </a:xfrm>
              <a:prstGeom prst="rect">
                <a:avLst/>
              </a:prstGeom>
              <a:noFill/>
            </p:spPr>
          </p:pic>
          <p:sp>
            <p:nvSpPr>
              <p:cNvPr id="24" name="Rounded Rectangle 7"/>
              <p:cNvSpPr/>
              <p:nvPr/>
            </p:nvSpPr>
            <p:spPr>
              <a:xfrm>
                <a:off x="6084168" y="980728"/>
                <a:ext cx="1728192" cy="1584176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8"/>
              <p:cNvSpPr txBox="1"/>
              <p:nvPr/>
            </p:nvSpPr>
            <p:spPr>
              <a:xfrm>
                <a:off x="6419372" y="980728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DESIGN</a:t>
                </a:r>
                <a:endParaRPr lang="en-US" b="1" dirty="0"/>
              </a:p>
            </p:txBody>
          </p:sp>
        </p:grpSp>
        <p:grpSp>
          <p:nvGrpSpPr>
            <p:cNvPr id="29" name="Gruppo 28"/>
            <p:cNvGrpSpPr/>
            <p:nvPr/>
          </p:nvGrpSpPr>
          <p:grpSpPr>
            <a:xfrm>
              <a:off x="5436096" y="2780928"/>
              <a:ext cx="2736304" cy="1584176"/>
              <a:chOff x="5292080" y="3356992"/>
              <a:chExt cx="2736304" cy="2088232"/>
            </a:xfrm>
          </p:grpSpPr>
          <p:sp>
            <p:nvSpPr>
              <p:cNvPr id="26" name="Rounded Rectangle 19"/>
              <p:cNvSpPr/>
              <p:nvPr/>
            </p:nvSpPr>
            <p:spPr>
              <a:xfrm>
                <a:off x="5292080" y="3356992"/>
                <a:ext cx="2736304" cy="2088232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15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724128" y="4590947"/>
                <a:ext cx="1912050" cy="583678"/>
              </a:xfrm>
              <a:prstGeom prst="rect">
                <a:avLst/>
              </a:prstGeom>
            </p:spPr>
          </p:pic>
          <p:sp>
            <p:nvSpPr>
              <p:cNvPr id="28" name="TextBox 14"/>
              <p:cNvSpPr txBox="1"/>
              <p:nvPr/>
            </p:nvSpPr>
            <p:spPr>
              <a:xfrm>
                <a:off x="5508105" y="3501009"/>
                <a:ext cx="2232248" cy="973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MANUFACTURING and PREPARATION</a:t>
                </a:r>
                <a:endParaRPr lang="en-US" sz="1400" b="1" dirty="0"/>
              </a:p>
            </p:txBody>
          </p:sp>
        </p:grpSp>
      </p:grpSp>
      <p:sp>
        <p:nvSpPr>
          <p:cNvPr id="31" name="CasellaDiTesto 30"/>
          <p:cNvSpPr txBox="1"/>
          <p:nvPr/>
        </p:nvSpPr>
        <p:spPr>
          <a:xfrm>
            <a:off x="323528" y="5840104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M-ECCTD will be equipped with </a:t>
            </a:r>
            <a:r>
              <a:rPr lang="en-US" dirty="0" smtClean="0">
                <a:solidFill>
                  <a:srgbClr val="FF0000"/>
                </a:solidFill>
              </a:rPr>
              <a:t>3 cavities from CEA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0070C0"/>
                </a:solidFill>
              </a:rPr>
              <a:t>1 cavity from INFN-LASA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en-US" u="sng" dirty="0" smtClean="0"/>
              <a:t>This talk will be about the work done in CEA concerning medium beta prototypes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/>
          <a:srcRect l="4537" t="8154" r="7153" b="8747"/>
          <a:stretch/>
        </p:blipFill>
        <p:spPr>
          <a:xfrm>
            <a:off x="3419871" y="980728"/>
            <a:ext cx="2448273" cy="136815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8271" y="3884998"/>
            <a:ext cx="1845937" cy="195510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0" t="30170" r="3473" b="16021"/>
          <a:stretch/>
        </p:blipFill>
        <p:spPr>
          <a:xfrm>
            <a:off x="3071415" y="2505179"/>
            <a:ext cx="3030564" cy="12286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289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Frequencies (simulation)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/>
          </p:nvPr>
        </p:nvGraphicFramePr>
        <p:xfrm>
          <a:off x="323528" y="961472"/>
          <a:ext cx="8282483" cy="5203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211669"/>
            <a:ext cx="5010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Calculation agrees well with measurements </a:t>
            </a:r>
          </a:p>
          <a:p>
            <a:r>
              <a:rPr lang="en-US" dirty="0" smtClean="0"/>
              <a:t>Tuner system is very close to fix ends condition</a:t>
            </a:r>
            <a:endParaRPr lang="en-US" u="sng" dirty="0"/>
          </a:p>
        </p:txBody>
      </p:sp>
    </p:spTree>
    <p:extLst>
      <p:ext uri="{BB962C8B-B14F-4D97-AF65-F5344CB8AC3E}">
        <p14:creationId xmlns="" xmlns:p14="http://schemas.microsoft.com/office/powerpoint/2010/main" val="213879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One cell temperature distribution</a:t>
            </a:r>
            <a:endParaRPr lang="en-US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537530" y="307008"/>
            <a:ext cx="1133644" cy="369332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X. Hanus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Graphique 1"/>
          <p:cNvGraphicFramePr>
            <a:graphicFrameLocks/>
          </p:cNvGraphicFramePr>
          <p:nvPr>
            <p:extLst/>
          </p:nvPr>
        </p:nvGraphicFramePr>
        <p:xfrm>
          <a:off x="-1" y="961472"/>
          <a:ext cx="6624217" cy="5896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8" name="Groupe 95"/>
          <p:cNvGrpSpPr/>
          <p:nvPr/>
        </p:nvGrpSpPr>
        <p:grpSpPr>
          <a:xfrm>
            <a:off x="6537530" y="1052736"/>
            <a:ext cx="2592288" cy="5250113"/>
            <a:chOff x="306503" y="0"/>
            <a:chExt cx="3141654" cy="6560823"/>
          </a:xfrm>
        </p:grpSpPr>
        <p:grpSp>
          <p:nvGrpSpPr>
            <p:cNvPr id="19" name="Groupe 96"/>
            <p:cNvGrpSpPr/>
            <p:nvPr/>
          </p:nvGrpSpPr>
          <p:grpSpPr>
            <a:xfrm>
              <a:off x="306503" y="0"/>
              <a:ext cx="2467610" cy="6560823"/>
              <a:chOff x="306503" y="0"/>
              <a:chExt cx="2467610" cy="6560823"/>
            </a:xfrm>
          </p:grpSpPr>
          <p:pic>
            <p:nvPicPr>
              <p:cNvPr id="38" name="Image 1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V="1">
                <a:off x="-1339735" y="2263012"/>
                <a:ext cx="5760085" cy="246761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9" name="Groupe 116"/>
              <p:cNvGrpSpPr/>
              <p:nvPr/>
            </p:nvGrpSpPr>
            <p:grpSpPr>
              <a:xfrm>
                <a:off x="907952" y="0"/>
                <a:ext cx="1842136" cy="6560823"/>
                <a:chOff x="907952" y="0"/>
                <a:chExt cx="1844003" cy="6561308"/>
              </a:xfrm>
            </p:grpSpPr>
            <p:grpSp>
              <p:nvGrpSpPr>
                <p:cNvPr id="40" name="Groupe 117"/>
                <p:cNvGrpSpPr/>
                <p:nvPr/>
              </p:nvGrpSpPr>
              <p:grpSpPr>
                <a:xfrm>
                  <a:off x="1039275" y="457200"/>
                  <a:ext cx="928991" cy="379380"/>
                  <a:chOff x="1039275" y="457200"/>
                  <a:chExt cx="928991" cy="379380"/>
                </a:xfrm>
              </p:grpSpPr>
              <p:cxnSp>
                <p:nvCxnSpPr>
                  <p:cNvPr id="61" name="Connecteur droit 138"/>
                  <p:cNvCxnSpPr/>
                  <p:nvPr/>
                </p:nvCxnSpPr>
                <p:spPr>
                  <a:xfrm flipV="1">
                    <a:off x="1175462" y="520430"/>
                    <a:ext cx="0" cy="25291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Connecteur droit 139"/>
                  <p:cNvCxnSpPr/>
                  <p:nvPr/>
                </p:nvCxnSpPr>
                <p:spPr>
                  <a:xfrm>
                    <a:off x="1953675" y="457200"/>
                    <a:ext cx="0" cy="6286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3" name="Groupe 140"/>
                  <p:cNvGrpSpPr/>
                  <p:nvPr/>
                </p:nvGrpSpPr>
                <p:grpSpPr>
                  <a:xfrm>
                    <a:off x="1039275" y="457200"/>
                    <a:ext cx="928991" cy="379380"/>
                    <a:chOff x="1039275" y="457200"/>
                    <a:chExt cx="928991" cy="379380"/>
                  </a:xfrm>
                </p:grpSpPr>
                <p:cxnSp>
                  <p:nvCxnSpPr>
                    <p:cNvPr id="64" name="Connecteur droit 141"/>
                    <p:cNvCxnSpPr/>
                    <p:nvPr/>
                  </p:nvCxnSpPr>
                  <p:spPr>
                    <a:xfrm flipV="1">
                      <a:off x="1039275" y="773350"/>
                      <a:ext cx="0" cy="6323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Connecteur droit 142"/>
                    <p:cNvCxnSpPr/>
                    <p:nvPr/>
                  </p:nvCxnSpPr>
                  <p:spPr>
                    <a:xfrm>
                      <a:off x="1039275" y="773349"/>
                      <a:ext cx="136187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Connecteur droit 143"/>
                    <p:cNvCxnSpPr/>
                    <p:nvPr/>
                  </p:nvCxnSpPr>
                  <p:spPr>
                    <a:xfrm flipH="1">
                      <a:off x="1039276" y="520430"/>
                      <a:ext cx="136187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Connecteur droit 144"/>
                    <p:cNvCxnSpPr/>
                    <p:nvPr/>
                  </p:nvCxnSpPr>
                  <p:spPr>
                    <a:xfrm flipV="1">
                      <a:off x="1039275" y="457201"/>
                      <a:ext cx="0" cy="6323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Connecteur droit 145"/>
                    <p:cNvCxnSpPr/>
                    <p:nvPr/>
                  </p:nvCxnSpPr>
                  <p:spPr>
                    <a:xfrm>
                      <a:off x="1039275" y="457200"/>
                      <a:ext cx="914319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Connecteur droit 146"/>
                    <p:cNvCxnSpPr/>
                    <p:nvPr/>
                  </p:nvCxnSpPr>
                  <p:spPr>
                    <a:xfrm flipH="1">
                      <a:off x="1812624" y="520430"/>
                      <a:ext cx="141051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Connecteur droit 147"/>
                    <p:cNvCxnSpPr/>
                    <p:nvPr/>
                  </p:nvCxnSpPr>
                  <p:spPr>
                    <a:xfrm>
                      <a:off x="1812624" y="520430"/>
                      <a:ext cx="0" cy="252919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Connecteur droit 148"/>
                    <p:cNvCxnSpPr/>
                    <p:nvPr/>
                  </p:nvCxnSpPr>
                  <p:spPr>
                    <a:xfrm>
                      <a:off x="1812624" y="778213"/>
                      <a:ext cx="155642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Connecteur droit 149"/>
                    <p:cNvCxnSpPr/>
                    <p:nvPr/>
                  </p:nvCxnSpPr>
                  <p:spPr>
                    <a:xfrm>
                      <a:off x="1968266" y="778213"/>
                      <a:ext cx="0" cy="5836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3" name="Connecteur droit 150"/>
                    <p:cNvCxnSpPr/>
                    <p:nvPr/>
                  </p:nvCxnSpPr>
                  <p:spPr>
                    <a:xfrm flipH="1">
                      <a:off x="1039275" y="836295"/>
                      <a:ext cx="928371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1" name="Groupe 118"/>
                <p:cNvGrpSpPr/>
                <p:nvPr/>
              </p:nvGrpSpPr>
              <p:grpSpPr>
                <a:xfrm>
                  <a:off x="1034412" y="6181928"/>
                  <a:ext cx="928991" cy="379380"/>
                  <a:chOff x="1034412" y="6181928"/>
                  <a:chExt cx="928991" cy="379380"/>
                </a:xfrm>
              </p:grpSpPr>
              <p:cxnSp>
                <p:nvCxnSpPr>
                  <p:cNvPr id="48" name="Connecteur droit 125"/>
                  <p:cNvCxnSpPr/>
                  <p:nvPr/>
                </p:nvCxnSpPr>
                <p:spPr>
                  <a:xfrm flipV="1">
                    <a:off x="1170599" y="6245158"/>
                    <a:ext cx="0" cy="25291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Connecteur droit 126"/>
                  <p:cNvCxnSpPr/>
                  <p:nvPr/>
                </p:nvCxnSpPr>
                <p:spPr>
                  <a:xfrm>
                    <a:off x="1948812" y="6181928"/>
                    <a:ext cx="0" cy="6286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0" name="Groupe 127"/>
                  <p:cNvGrpSpPr/>
                  <p:nvPr/>
                </p:nvGrpSpPr>
                <p:grpSpPr>
                  <a:xfrm>
                    <a:off x="1034412" y="6181928"/>
                    <a:ext cx="928991" cy="379380"/>
                    <a:chOff x="1034412" y="6181928"/>
                    <a:chExt cx="928991" cy="379380"/>
                  </a:xfrm>
                </p:grpSpPr>
                <p:cxnSp>
                  <p:nvCxnSpPr>
                    <p:cNvPr id="51" name="Connecteur droit 128"/>
                    <p:cNvCxnSpPr/>
                    <p:nvPr/>
                  </p:nvCxnSpPr>
                  <p:spPr>
                    <a:xfrm flipV="1">
                      <a:off x="1034412" y="6498078"/>
                      <a:ext cx="0" cy="6323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Connecteur droit 129"/>
                    <p:cNvCxnSpPr/>
                    <p:nvPr/>
                  </p:nvCxnSpPr>
                  <p:spPr>
                    <a:xfrm>
                      <a:off x="1034412" y="6498077"/>
                      <a:ext cx="136187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Connecteur droit 130"/>
                    <p:cNvCxnSpPr/>
                    <p:nvPr/>
                  </p:nvCxnSpPr>
                  <p:spPr>
                    <a:xfrm flipH="1">
                      <a:off x="1034413" y="6245158"/>
                      <a:ext cx="136187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Connecteur droit 131"/>
                    <p:cNvCxnSpPr/>
                    <p:nvPr/>
                  </p:nvCxnSpPr>
                  <p:spPr>
                    <a:xfrm flipV="1">
                      <a:off x="1034412" y="6181929"/>
                      <a:ext cx="0" cy="6323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Connecteur droit 132"/>
                    <p:cNvCxnSpPr/>
                    <p:nvPr/>
                  </p:nvCxnSpPr>
                  <p:spPr>
                    <a:xfrm>
                      <a:off x="1034412" y="6181928"/>
                      <a:ext cx="914319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Connecteur droit 133"/>
                    <p:cNvCxnSpPr/>
                    <p:nvPr/>
                  </p:nvCxnSpPr>
                  <p:spPr>
                    <a:xfrm flipH="1">
                      <a:off x="1807761" y="6245158"/>
                      <a:ext cx="141051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Connecteur droit 134"/>
                    <p:cNvCxnSpPr/>
                    <p:nvPr/>
                  </p:nvCxnSpPr>
                  <p:spPr>
                    <a:xfrm>
                      <a:off x="1807761" y="6245158"/>
                      <a:ext cx="0" cy="252919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Connecteur droit 135"/>
                    <p:cNvCxnSpPr/>
                    <p:nvPr/>
                  </p:nvCxnSpPr>
                  <p:spPr>
                    <a:xfrm>
                      <a:off x="1807761" y="6502941"/>
                      <a:ext cx="155642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Connecteur droit 136"/>
                    <p:cNvCxnSpPr/>
                    <p:nvPr/>
                  </p:nvCxnSpPr>
                  <p:spPr>
                    <a:xfrm>
                      <a:off x="1963403" y="6502941"/>
                      <a:ext cx="0" cy="5836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Connecteur droit 137"/>
                    <p:cNvCxnSpPr/>
                    <p:nvPr/>
                  </p:nvCxnSpPr>
                  <p:spPr>
                    <a:xfrm flipH="1">
                      <a:off x="1034412" y="6561023"/>
                      <a:ext cx="928371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2" name="Groupe 119"/>
                <p:cNvGrpSpPr/>
                <p:nvPr/>
              </p:nvGrpSpPr>
              <p:grpSpPr>
                <a:xfrm>
                  <a:off x="907952" y="0"/>
                  <a:ext cx="1844003" cy="457200"/>
                  <a:chOff x="907952" y="0"/>
                  <a:chExt cx="1844003" cy="457200"/>
                </a:xfrm>
              </p:grpSpPr>
              <p:cxnSp>
                <p:nvCxnSpPr>
                  <p:cNvPr id="43" name="Connecteur droit 120"/>
                  <p:cNvCxnSpPr/>
                  <p:nvPr/>
                </p:nvCxnSpPr>
                <p:spPr>
                  <a:xfrm flipV="1">
                    <a:off x="907952" y="1"/>
                    <a:ext cx="0" cy="45706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Connecteur droit 121"/>
                  <p:cNvCxnSpPr/>
                  <p:nvPr/>
                </p:nvCxnSpPr>
                <p:spPr>
                  <a:xfrm>
                    <a:off x="907952" y="0"/>
                    <a:ext cx="1240277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Connecteur droit 122"/>
                  <p:cNvCxnSpPr/>
                  <p:nvPr/>
                </p:nvCxnSpPr>
                <p:spPr>
                  <a:xfrm>
                    <a:off x="2148229" y="0"/>
                    <a:ext cx="0" cy="45656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" name="Rectangle 45"/>
                  <p:cNvSpPr/>
                  <p:nvPr/>
                </p:nvSpPr>
                <p:spPr>
                  <a:xfrm>
                    <a:off x="2148229" y="102141"/>
                    <a:ext cx="603726" cy="218872"/>
                  </a:xfrm>
                  <a:prstGeom prst="rect">
                    <a:avLst/>
                  </a:prstGeom>
                  <a:ln w="9525"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lvl1pPr marL="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fr-FR"/>
                  </a:p>
                </p:txBody>
              </p:sp>
              <p:cxnSp>
                <p:nvCxnSpPr>
                  <p:cNvPr id="47" name="Connecteur droit 124"/>
                  <p:cNvCxnSpPr/>
                  <p:nvPr/>
                </p:nvCxnSpPr>
                <p:spPr>
                  <a:xfrm>
                    <a:off x="907952" y="457200"/>
                    <a:ext cx="1240277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20" name="Connecteur droit avec flèche 97"/>
            <p:cNvCxnSpPr/>
            <p:nvPr/>
          </p:nvCxnSpPr>
          <p:spPr>
            <a:xfrm flipH="1">
              <a:off x="2303880" y="3213171"/>
              <a:ext cx="71517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Connecteur droit avec flèche 98"/>
            <p:cNvCxnSpPr/>
            <p:nvPr/>
          </p:nvCxnSpPr>
          <p:spPr>
            <a:xfrm flipH="1">
              <a:off x="1808367" y="2962860"/>
              <a:ext cx="71517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Connecteur droit avec flèche 99"/>
            <p:cNvCxnSpPr/>
            <p:nvPr/>
          </p:nvCxnSpPr>
          <p:spPr>
            <a:xfrm flipH="1">
              <a:off x="2201712" y="3044594"/>
              <a:ext cx="71517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Connecteur droit avec flèche 100"/>
            <p:cNvCxnSpPr/>
            <p:nvPr/>
          </p:nvCxnSpPr>
          <p:spPr>
            <a:xfrm flipH="1">
              <a:off x="2201712" y="3391964"/>
              <a:ext cx="71517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Connecteur droit avec flèche 101"/>
            <p:cNvCxnSpPr/>
            <p:nvPr/>
          </p:nvCxnSpPr>
          <p:spPr>
            <a:xfrm flipH="1">
              <a:off x="1808367" y="3473698"/>
              <a:ext cx="715173" cy="0"/>
            </a:xfrm>
            <a:prstGeom prst="straightConnector1">
              <a:avLst/>
            </a:prstGeom>
            <a:ln>
              <a:solidFill>
                <a:srgbClr val="FFC000"/>
              </a:solidFill>
              <a:prstDash val="soli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1" name="Zone de texte 229"/>
            <p:cNvSpPr txBox="1"/>
            <p:nvPr/>
          </p:nvSpPr>
          <p:spPr>
            <a:xfrm>
              <a:off x="2538865" y="2804500"/>
              <a:ext cx="378020" cy="20433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fr-FR" sz="1100" b="1" dirty="0" smtClean="0">
                  <a:solidFill>
                    <a:srgbClr val="00B05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endParaRPr lang="fr-FR" sz="1100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Zone de texte 233"/>
            <p:cNvSpPr txBox="1"/>
            <p:nvPr/>
          </p:nvSpPr>
          <p:spPr>
            <a:xfrm>
              <a:off x="2916885" y="2962860"/>
              <a:ext cx="378020" cy="20433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fr-FR" sz="1100" b="1" dirty="0" smtClean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fr-FR" sz="1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Zone de texte 234"/>
            <p:cNvSpPr txBox="1"/>
            <p:nvPr/>
          </p:nvSpPr>
          <p:spPr>
            <a:xfrm>
              <a:off x="3070137" y="3121220"/>
              <a:ext cx="378020" cy="20433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fr-FR" sz="1100" b="1" dirty="0" smtClean="0">
                  <a:solidFill>
                    <a:srgbClr val="0070C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fr-FR" sz="1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Zone de texte 235"/>
            <p:cNvSpPr txBox="1"/>
            <p:nvPr/>
          </p:nvSpPr>
          <p:spPr>
            <a:xfrm>
              <a:off x="2916885" y="3320447"/>
              <a:ext cx="378020" cy="20433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fr-FR" sz="1100" b="1" dirty="0" smtClean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fr-FR" sz="1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Zone de texte 237"/>
            <p:cNvSpPr txBox="1"/>
            <p:nvPr/>
          </p:nvSpPr>
          <p:spPr>
            <a:xfrm>
              <a:off x="2538865" y="3478806"/>
              <a:ext cx="378020" cy="20433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fr-FR" sz="1100" b="1" dirty="0" smtClean="0">
                  <a:solidFill>
                    <a:srgbClr val="FFC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fr-FR" sz="11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361442" y="3479473"/>
            <a:ext cx="1122423" cy="1009468"/>
            <a:chOff x="2212541" y="3377170"/>
            <a:chExt cx="1122423" cy="1009468"/>
          </a:xfrm>
        </p:grpSpPr>
        <p:cxnSp>
          <p:nvCxnSpPr>
            <p:cNvPr id="77" name="Straight Arrow Connector 76"/>
            <p:cNvCxnSpPr/>
            <p:nvPr/>
          </p:nvCxnSpPr>
          <p:spPr>
            <a:xfrm>
              <a:off x="3275856" y="3377170"/>
              <a:ext cx="0" cy="1009468"/>
            </a:xfrm>
            <a:prstGeom prst="straightConnector1">
              <a:avLst/>
            </a:prstGeom>
            <a:ln w="158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2212541" y="3776785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ΔT≈10°C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355625" y="2090423"/>
            <a:ext cx="1122423" cy="1915827"/>
            <a:chOff x="2212541" y="3326697"/>
            <a:chExt cx="1122423" cy="1915827"/>
          </a:xfrm>
        </p:grpSpPr>
        <p:cxnSp>
          <p:nvCxnSpPr>
            <p:cNvPr id="81" name="Straight Arrow Connector 80"/>
            <p:cNvCxnSpPr/>
            <p:nvPr/>
          </p:nvCxnSpPr>
          <p:spPr>
            <a:xfrm>
              <a:off x="3275856" y="3326697"/>
              <a:ext cx="16805" cy="1915827"/>
            </a:xfrm>
            <a:prstGeom prst="straightConnector1">
              <a:avLst/>
            </a:prstGeom>
            <a:ln w="15875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2212541" y="3776785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ΔT≈15°C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sp>
        <p:nvSpPr>
          <p:cNvPr id="74" name="Right Arrow 74"/>
          <p:cNvSpPr/>
          <p:nvPr/>
        </p:nvSpPr>
        <p:spPr>
          <a:xfrm rot="16200000">
            <a:off x="6408467" y="3968798"/>
            <a:ext cx="2231726" cy="432049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Acid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5106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4860032" y="2780928"/>
            <a:ext cx="2662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Manufacturing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342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Fluid dynamics Simulation results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961472"/>
            <a:ext cx="3275858" cy="5779896"/>
            <a:chOff x="0" y="1124744"/>
            <a:chExt cx="3275858" cy="5548186"/>
          </a:xfrm>
        </p:grpSpPr>
        <p:grpSp>
          <p:nvGrpSpPr>
            <p:cNvPr id="8" name="Gruppo 7"/>
            <p:cNvGrpSpPr/>
            <p:nvPr/>
          </p:nvGrpSpPr>
          <p:grpSpPr>
            <a:xfrm>
              <a:off x="0" y="1124744"/>
              <a:ext cx="3275858" cy="5328592"/>
              <a:chOff x="0" y="1124744"/>
              <a:chExt cx="1711094" cy="3111620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9833"/>
              <a:stretch>
                <a:fillRect/>
              </a:stretch>
            </p:blipFill>
            <p:spPr bwMode="auto">
              <a:xfrm>
                <a:off x="0" y="1124744"/>
                <a:ext cx="1115616" cy="3111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l="82436" r="6799"/>
              <a:stretch/>
            </p:blipFill>
            <p:spPr bwMode="auto">
              <a:xfrm>
                <a:off x="1115617" y="1124744"/>
                <a:ext cx="595477" cy="3111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444147" y="6303598"/>
              <a:ext cx="2082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Acid speed [mm/s]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57572" y="1052735"/>
            <a:ext cx="3960438" cy="2216557"/>
            <a:chOff x="3275858" y="983633"/>
            <a:chExt cx="4334007" cy="2764852"/>
          </a:xfrm>
        </p:grpSpPr>
        <p:grpSp>
          <p:nvGrpSpPr>
            <p:cNvPr id="6" name="Group 5"/>
            <p:cNvGrpSpPr/>
            <p:nvPr/>
          </p:nvGrpSpPr>
          <p:grpSpPr>
            <a:xfrm>
              <a:off x="3275858" y="983633"/>
              <a:ext cx="4334007" cy="2764852"/>
              <a:chOff x="4809993" y="961472"/>
              <a:chExt cx="4334007" cy="2764852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09993" y="961472"/>
                <a:ext cx="4334007" cy="2395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148064" y="3356992"/>
                <a:ext cx="33650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Acid speed and velocity [mm/s]</a:t>
                </a:r>
                <a:endParaRPr lang="en-US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014499" y="1246289"/>
              <a:ext cx="1637025" cy="4223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Inflow 20 l/min</a:t>
              </a:r>
              <a:endParaRPr lang="en-US" sz="1600" dirty="0"/>
            </a:p>
          </p:txBody>
        </p:sp>
      </p:grpSp>
      <p:sp>
        <p:nvSpPr>
          <p:cNvPr id="12" name="Down Arrow 11"/>
          <p:cNvSpPr/>
          <p:nvPr/>
        </p:nvSpPr>
        <p:spPr>
          <a:xfrm rot="10800000">
            <a:off x="1825355" y="2459087"/>
            <a:ext cx="209259" cy="239991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own Arrow 15"/>
          <p:cNvSpPr/>
          <p:nvPr/>
        </p:nvSpPr>
        <p:spPr>
          <a:xfrm rot="10800000">
            <a:off x="5536184" y="1648701"/>
            <a:ext cx="173301" cy="99290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235851" y="3157697"/>
            <a:ext cx="5607914" cy="146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uppo 19"/>
          <p:cNvGrpSpPr/>
          <p:nvPr/>
        </p:nvGrpSpPr>
        <p:grpSpPr>
          <a:xfrm>
            <a:off x="3272339" y="3982717"/>
            <a:ext cx="3744416" cy="2677931"/>
            <a:chOff x="3491880" y="4180069"/>
            <a:chExt cx="3744416" cy="267793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r="21348"/>
            <a:stretch>
              <a:fillRect/>
            </a:stretch>
          </p:blipFill>
          <p:spPr bwMode="auto">
            <a:xfrm>
              <a:off x="3491880" y="4180069"/>
              <a:ext cx="3744416" cy="2677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8"/>
            <p:cNvSpPr txBox="1"/>
            <p:nvPr/>
          </p:nvSpPr>
          <p:spPr>
            <a:xfrm>
              <a:off x="4788024" y="4581128"/>
              <a:ext cx="1728192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Temperature [°C]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08338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 started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41</a:t>
            </a:fld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78774"/>
            <a:ext cx="3274583" cy="2666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060848"/>
            <a:ext cx="4095354" cy="2672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/>
          <a:srcRect t="33242"/>
          <a:stretch/>
        </p:blipFill>
        <p:spPr>
          <a:xfrm>
            <a:off x="467544" y="4077072"/>
            <a:ext cx="3340952" cy="19384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628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42</a:t>
            </a:fld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118201" cy="51562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267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Cavities details</a:t>
            </a:r>
            <a:endParaRPr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43</a:t>
            </a:fld>
            <a:endParaRPr lang="fr-FR" dirty="0"/>
          </a:p>
        </p:txBody>
      </p:sp>
      <p:pic>
        <p:nvPicPr>
          <p:cNvPr id="12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4968552" cy="29523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t="11116"/>
          <a:stretch/>
        </p:blipFill>
        <p:spPr>
          <a:xfrm>
            <a:off x="0" y="4077072"/>
            <a:ext cx="4273666" cy="267691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616551" y="1524694"/>
          <a:ext cx="4431976" cy="4778904"/>
        </p:xfrm>
        <a:graphic>
          <a:graphicData uri="http://schemas.openxmlformats.org/drawingml/2006/table">
            <a:tbl>
              <a:tblPr/>
              <a:tblGrid>
                <a:gridCol w="2979507"/>
                <a:gridCol w="697951"/>
                <a:gridCol w="86106"/>
                <a:gridCol w="668412"/>
              </a:tblGrid>
              <a:tr h="17118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Medium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High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Geometrical beta - 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geom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0.67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0.86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Frequency [MHz]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704.42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Number of cells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Operating temperature [K]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Maximum surface field in operation [MV/m]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Nominal Accelerating gradient E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[MV/m] 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16.7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19.9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Accelerating length L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= (n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cell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geom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/2) [m]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0.855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0.915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Nominal Accelerating Voltage 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= (E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x L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[MV] 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14.3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18.2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Theoretical R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BCS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(1) at operating temperature [n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]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3.2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 [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]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196.6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241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at operating temperature for R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BCS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6.14x10</a:t>
                      </a:r>
                      <a:r>
                        <a:rPr lang="en-GB" sz="1000" kern="12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7.53x10</a:t>
                      </a:r>
                      <a:r>
                        <a:rPr lang="en-GB" sz="1000" kern="12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at nominal gradient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 5 x10</a:t>
                      </a:r>
                      <a:r>
                        <a:rPr lang="en-GB" sz="1000" kern="12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Cavity dynamic RF heat load [W]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4,9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6,5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ext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7.5x10</a:t>
                      </a:r>
                      <a:r>
                        <a:rPr lang="en-GB" sz="1000" kern="12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7.6x10</a:t>
                      </a:r>
                      <a:r>
                        <a:rPr lang="en-GB" sz="1000" kern="12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Iris diameter [mm]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94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Beam tube diameter [mm]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136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140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Cell to cell coupling 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[%]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1.22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1.8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and 5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/6 or 4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/5 mode separation [MHz]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0.54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pk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/E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at 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2.36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2.2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pk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/E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[mT/(MV/m)]</a:t>
                      </a: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at 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4.79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4.3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Maximum r/Q [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] at 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394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477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r/Q [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] at 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geom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367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435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Optimum beta 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0.705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0.92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1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Stored energy [J] at nominal E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10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117.3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156.9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5503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RF Power </a:t>
                      </a:r>
                      <a:r>
                        <a:rPr lang="en-GB" sz="10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sz="1000" kern="1200" baseline="-25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fwd</a:t>
                      </a: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[kW] with power coupler at </a:t>
                      </a:r>
                      <a:r>
                        <a:rPr lang="en-GB" sz="10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GB" sz="1000" kern="1200" baseline="-25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ext</a:t>
                      </a: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en-GB" sz="1000" kern="1200" dirty="0" err="1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1000" kern="1200" baseline="-25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geom</a:t>
                      </a:r>
                      <a:r>
                        <a:rPr lang="en-GB" sz="1000" kern="120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(2)</a:t>
                      </a:r>
                      <a:endParaRPr lang="fr-FR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185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250</a:t>
                      </a:r>
                      <a:endParaRPr lang="fr-FR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6" marR="6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1574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Manufacturing</a:t>
            </a:r>
            <a:r>
              <a:rPr lang="en-US" dirty="0" smtClean="0"/>
              <a:t> (</a:t>
            </a:r>
            <a:r>
              <a:rPr lang="en-US" u="sng" dirty="0" smtClean="0"/>
              <a:t>Shape control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11389"/>
            <a:ext cx="9107292" cy="3084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23928" y="409635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3D CMM result on a central half cell, red +0.15mm, purple -</a:t>
            </a:r>
            <a:r>
              <a:rPr lang="en-US" sz="1200" dirty="0" smtClean="0"/>
              <a:t>0.15mm (shape tolerance 0.3).</a:t>
            </a:r>
            <a:endParaRPr lang="fr-F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732240" y="4096355"/>
            <a:ext cx="226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/>
              <a:t>Sketch </a:t>
            </a:r>
            <a:r>
              <a:rPr lang="en-US" sz="1200" dirty="0"/>
              <a:t>of average deformation observed on central half cell </a:t>
            </a:r>
            <a:r>
              <a:rPr lang="en-US" sz="1200" u="sng" dirty="0" smtClean="0"/>
              <a:t>not </a:t>
            </a:r>
            <a:r>
              <a:rPr lang="en-US" sz="1200" u="sng" dirty="0"/>
              <a:t>in </a:t>
            </a:r>
            <a:r>
              <a:rPr lang="en-US" sz="1200" u="sng" dirty="0" smtClean="0"/>
              <a:t>scale.</a:t>
            </a:r>
            <a:endParaRPr lang="fr-F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4110171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Length difference between </a:t>
            </a:r>
            <a:r>
              <a:rPr lang="en-US" sz="1200" dirty="0" smtClean="0"/>
              <a:t>ideal </a:t>
            </a:r>
            <a:r>
              <a:rPr lang="en-US" sz="1200" dirty="0"/>
              <a:t>and measured values on central group (red) and end group (blue) halfcells, each bin has 0.02mm </a:t>
            </a:r>
            <a:r>
              <a:rPr lang="en-US" sz="1200" dirty="0" smtClean="0"/>
              <a:t>width.</a:t>
            </a:r>
            <a:endParaRPr lang="fr-FR" sz="1200" dirty="0"/>
          </a:p>
        </p:txBody>
      </p:sp>
      <p:pic>
        <p:nvPicPr>
          <p:cNvPr id="11" name="Image 3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07" t="25933" r="29657" b="30309"/>
          <a:stretch/>
        </p:blipFill>
        <p:spPr bwMode="auto">
          <a:xfrm>
            <a:off x="6082" y="5229200"/>
            <a:ext cx="6006077" cy="160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12159" y="5231960"/>
            <a:ext cx="2232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Laser tracking 3D measure performed at CEA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4045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Manufacturing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u="sng" dirty="0" smtClean="0"/>
              <a:t>RF measures</a:t>
            </a:r>
            <a:r>
              <a:rPr lang="en-US" dirty="0" smtClean="0"/>
              <a:t>)</a:t>
            </a:r>
            <a:endParaRPr lang="fr-FR" dirty="0"/>
          </a:p>
        </p:txBody>
      </p:sp>
      <p:pic>
        <p:nvPicPr>
          <p:cNvPr id="16" name="Picture 15" descr="C:\Users\ecenni\AppData\Local\Microsoft\Windows\INetCache\Content.Word\HCN_022_ 4 GHZ SCAN - COPPER PLATE EQ- NIOBIUM IRIS ANTENNA EQ 31.6.bmp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3059832" cy="2258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ecenni\AppData\Local\Microsoft\Windows\INetCache\Content.Word\IMG_2789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4431" y="1423998"/>
            <a:ext cx="3048548" cy="2404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20" name="Rectangle 5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75" name="Gruppo 74"/>
          <p:cNvGrpSpPr/>
          <p:nvPr/>
        </p:nvGrpSpPr>
        <p:grpSpPr>
          <a:xfrm>
            <a:off x="0" y="961472"/>
            <a:ext cx="4355976" cy="3475640"/>
            <a:chOff x="0" y="961472"/>
            <a:chExt cx="6372200" cy="4779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61472"/>
              <a:ext cx="6372200" cy="477915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787385" y="3433420"/>
              <a:ext cx="1172958" cy="423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FF0000"/>
                  </a:solidFill>
                </a:rPr>
                <a:t>0.5MHz</a:t>
              </a:r>
              <a:endParaRPr lang="fr-FR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3059832" y="3645024"/>
              <a:ext cx="576064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uppo 72"/>
          <p:cNvGrpSpPr/>
          <p:nvPr/>
        </p:nvGrpSpPr>
        <p:grpSpPr>
          <a:xfrm>
            <a:off x="3975773" y="1039503"/>
            <a:ext cx="3312368" cy="1973263"/>
            <a:chOff x="323528" y="1052736"/>
            <a:chExt cx="3312368" cy="1973263"/>
          </a:xfrm>
        </p:grpSpPr>
        <p:sp>
          <p:nvSpPr>
            <p:cNvPr id="11319" name="AutoShape 55"/>
            <p:cNvSpPr>
              <a:spLocks noChangeAspect="1" noChangeArrowheads="1"/>
            </p:cNvSpPr>
            <p:nvPr/>
          </p:nvSpPr>
          <p:spPr bwMode="auto">
            <a:xfrm>
              <a:off x="467544" y="1052736"/>
              <a:ext cx="3168352" cy="1973263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97"/>
            <p:cNvSpPr>
              <a:spLocks noChangeArrowheads="1"/>
            </p:cNvSpPr>
            <p:nvPr/>
          </p:nvSpPr>
          <p:spPr bwMode="auto">
            <a:xfrm>
              <a:off x="1743746" y="2087741"/>
              <a:ext cx="65415" cy="100149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48"/>
            <p:cNvSpPr>
              <a:spLocks noChangeArrowheads="1"/>
            </p:cNvSpPr>
            <p:nvPr/>
          </p:nvSpPr>
          <p:spPr bwMode="auto">
            <a:xfrm>
              <a:off x="660003" y="1803302"/>
              <a:ext cx="914705" cy="89944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 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" name="Image 17"/>
            <p:cNvPicPr>
              <a:picLocks noChangeAspect="1"/>
            </p:cNvPicPr>
            <p:nvPr/>
          </p:nvPicPr>
          <p:blipFill>
            <a:blip r:embed="rId5" cstate="print"/>
            <a:srcRect l="14609" t="-34" r="54301" b="34"/>
            <a:stretch>
              <a:fillRect/>
            </a:stretch>
          </p:blipFill>
          <p:spPr bwMode="auto">
            <a:xfrm rot="16200000">
              <a:off x="1433227" y="1273861"/>
              <a:ext cx="373882" cy="1646269"/>
            </a:xfrm>
            <a:prstGeom prst="rect">
              <a:avLst/>
            </a:prstGeom>
            <a:solidFill>
              <a:srgbClr val="EEECE1"/>
            </a:solidFill>
          </p:spPr>
        </p:pic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660604" y="2283937"/>
              <a:ext cx="902202" cy="89544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 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1497591" y="1521465"/>
              <a:ext cx="65315" cy="281838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1432676" y="1752377"/>
              <a:ext cx="64815" cy="45722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1432576" y="1521465"/>
              <a:ext cx="64214" cy="45122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 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1325552" y="1614610"/>
              <a:ext cx="171138" cy="45722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 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1325452" y="1590999"/>
              <a:ext cx="45710" cy="97748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 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1496491" y="2373481"/>
              <a:ext cx="66315" cy="182989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1431776" y="2514950"/>
              <a:ext cx="64214" cy="45122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 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1431776" y="2373481"/>
              <a:ext cx="63514" cy="45122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 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 flipH="1">
              <a:off x="1680132" y="1803002"/>
              <a:ext cx="914605" cy="89544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 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 flipH="1">
              <a:off x="1692135" y="2283937"/>
              <a:ext cx="901902" cy="89544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 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 flipH="1">
              <a:off x="1692135" y="1521565"/>
              <a:ext cx="64815" cy="281437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 flipH="1">
              <a:off x="1757549" y="1752177"/>
              <a:ext cx="64214" cy="45022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 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 flipH="1">
              <a:off x="1758249" y="1521565"/>
              <a:ext cx="63514" cy="45022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 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 flipH="1">
              <a:off x="1693935" y="2373481"/>
              <a:ext cx="62914" cy="182989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 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 flipH="1">
              <a:off x="1759550" y="2512348"/>
              <a:ext cx="63514" cy="45122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 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 flipH="1">
              <a:off x="1760150" y="2373481"/>
              <a:ext cx="62914" cy="45122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 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602314" y="1460735"/>
              <a:ext cx="45710" cy="403697"/>
            </a:xfrm>
            <a:prstGeom prst="rect">
              <a:avLst/>
            </a:prstGeom>
            <a:gradFill rotWithShape="1">
              <a:gsLst>
                <a:gs pos="0">
                  <a:srgbClr val="9B2D2A"/>
                </a:gs>
                <a:gs pos="80000">
                  <a:srgbClr val="CB3D3A"/>
                </a:gs>
                <a:gs pos="100000">
                  <a:srgbClr val="CE3B37"/>
                </a:gs>
              </a:gsLst>
              <a:lin ang="16200000"/>
            </a:gradFill>
            <a:ln w="9525">
              <a:solidFill>
                <a:srgbClr val="BC4542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1602715" y="2317153"/>
              <a:ext cx="45710" cy="273333"/>
            </a:xfrm>
            <a:prstGeom prst="rect">
              <a:avLst/>
            </a:prstGeom>
            <a:gradFill rotWithShape="1">
              <a:gsLst>
                <a:gs pos="0">
                  <a:srgbClr val="9B2D2A"/>
                </a:gs>
                <a:gs pos="80000">
                  <a:srgbClr val="CB3D3A"/>
                </a:gs>
                <a:gs pos="100000">
                  <a:srgbClr val="CE3B37"/>
                </a:gs>
              </a:gsLst>
              <a:lin ang="16200000"/>
            </a:gradFill>
            <a:ln w="9525">
              <a:solidFill>
                <a:srgbClr val="BC4542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1432576" y="1410911"/>
              <a:ext cx="390287" cy="110554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48"/>
            <p:cNvSpPr>
              <a:spLocks noChangeArrowheads="1"/>
            </p:cNvSpPr>
            <p:nvPr/>
          </p:nvSpPr>
          <p:spPr bwMode="auto">
            <a:xfrm>
              <a:off x="1431676" y="2564574"/>
              <a:ext cx="389987" cy="110554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Connecteur droit avec flèche 7"/>
            <p:cNvSpPr>
              <a:spLocks noChangeShapeType="1"/>
            </p:cNvSpPr>
            <p:nvPr/>
          </p:nvSpPr>
          <p:spPr bwMode="auto">
            <a:xfrm>
              <a:off x="1158515" y="1248031"/>
              <a:ext cx="274061" cy="21820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Zone de texte 8"/>
            <p:cNvSpPr txBox="1">
              <a:spLocks noChangeArrowheads="1"/>
            </p:cNvSpPr>
            <p:nvPr/>
          </p:nvSpPr>
          <p:spPr bwMode="auto">
            <a:xfrm>
              <a:off x="323528" y="1052736"/>
              <a:ext cx="1037132" cy="28594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RF connector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Connecteur droit avec flèche 51"/>
            <p:cNvSpPr>
              <a:spLocks noChangeShapeType="1"/>
            </p:cNvSpPr>
            <p:nvPr/>
          </p:nvSpPr>
          <p:spPr bwMode="auto">
            <a:xfrm flipH="1">
              <a:off x="1648025" y="1338676"/>
              <a:ext cx="569027" cy="32385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Zone de texte 8"/>
            <p:cNvSpPr txBox="1">
              <a:spLocks noChangeArrowheads="1"/>
            </p:cNvSpPr>
            <p:nvPr/>
          </p:nvSpPr>
          <p:spPr bwMode="auto">
            <a:xfrm>
              <a:off x="2000604" y="1144481"/>
              <a:ext cx="962216" cy="285839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Antenna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Connecteur droit avec flèche 53"/>
            <p:cNvSpPr>
              <a:spLocks noChangeShapeType="1"/>
            </p:cNvSpPr>
            <p:nvPr/>
          </p:nvSpPr>
          <p:spPr bwMode="auto">
            <a:xfrm flipH="1">
              <a:off x="2330077" y="1662233"/>
              <a:ext cx="102923" cy="14096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Zone de texte 8"/>
            <p:cNvSpPr txBox="1">
              <a:spLocks noChangeArrowheads="1"/>
            </p:cNvSpPr>
            <p:nvPr/>
          </p:nvSpPr>
          <p:spPr bwMode="auto">
            <a:xfrm>
              <a:off x="2217052" y="1338676"/>
              <a:ext cx="1058437" cy="41430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Upper plate (iris side)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Connecteur droit avec flèche 55"/>
            <p:cNvSpPr>
              <a:spLocks noChangeShapeType="1"/>
            </p:cNvSpPr>
            <p:nvPr/>
          </p:nvSpPr>
          <p:spPr bwMode="auto">
            <a:xfrm flipH="1" flipV="1">
              <a:off x="2143136" y="2283937"/>
              <a:ext cx="186942" cy="23081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Zone de texte 8"/>
            <p:cNvSpPr txBox="1">
              <a:spLocks noChangeArrowheads="1"/>
            </p:cNvSpPr>
            <p:nvPr/>
          </p:nvSpPr>
          <p:spPr bwMode="auto">
            <a:xfrm>
              <a:off x="2076021" y="2482634"/>
              <a:ext cx="961615" cy="42030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Lower plate (equator) side)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83921" y="3581401"/>
            <a:ext cx="3959224" cy="32339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69297" y="400506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Dumbbells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7290" y="126195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Half cells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32861" y="526751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0.5MHz</a:t>
            </a:r>
            <a:endParaRPr lang="fr-FR" sz="1400" dirty="0">
              <a:solidFill>
                <a:srgbClr val="FF0000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7922479" y="5421404"/>
            <a:ext cx="209007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9503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Manufacturing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u="sng" dirty="0" smtClean="0"/>
              <a:t>integrated cavity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96752"/>
            <a:ext cx="9036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We have created a dimension control plan on each subparts</a:t>
            </a:r>
          </a:p>
          <a:p>
            <a:pPr algn="just"/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300 points on each halfcells and dumbbells by means of CMM </a:t>
            </a:r>
          </a:p>
          <a:p>
            <a:pPr algn="just"/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On the integrated cavity we put about 80 dimensional controls (</a:t>
            </a:r>
            <a:r>
              <a:rPr lang="en-US" u="sng" dirty="0" smtClean="0"/>
              <a:t>this will be optimized after string assembly feedback</a:t>
            </a:r>
            <a:r>
              <a:rPr lang="en-US" dirty="0" smtClean="0"/>
              <a:t>)</a:t>
            </a:r>
          </a:p>
          <a:p>
            <a:pPr algn="just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3228077"/>
            <a:ext cx="80778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number related to the first 4 integrated cavities: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Maximum displacement between beam flanges 1mm (</a:t>
            </a:r>
            <a:r>
              <a:rPr lang="en-US" u="sng" dirty="0" smtClean="0"/>
              <a:t>average is 0.6mm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Maximum angular displacement 0.5° (</a:t>
            </a:r>
            <a:r>
              <a:rPr lang="en-US" u="sng" dirty="0" smtClean="0"/>
              <a:t>average is 0.2</a:t>
            </a:r>
            <a:r>
              <a:rPr lang="en-US" dirty="0" smtClean="0"/>
              <a:t>°)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0334" y="4542720"/>
            <a:ext cx="4292350" cy="2123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542720"/>
            <a:ext cx="3570381" cy="23152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835696" y="4428406"/>
            <a:ext cx="432048" cy="2967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4737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4355976" y="2996952"/>
            <a:ext cx="3863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Measures and results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146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9234" t="9707" r="17425" b="8611"/>
          <a:stretch/>
        </p:blipFill>
        <p:spPr>
          <a:xfrm>
            <a:off x="11832" y="3387225"/>
            <a:ext cx="4776192" cy="347077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211960" y="950253"/>
            <a:ext cx="4895905" cy="3501008"/>
            <a:chOff x="0" y="3356992"/>
            <a:chExt cx="4895905" cy="35010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/>
            <a:srcRect l="4296" t="17995" r="8048" b="5022"/>
            <a:stretch/>
          </p:blipFill>
          <p:spPr>
            <a:xfrm>
              <a:off x="0" y="3356992"/>
              <a:ext cx="4895905" cy="3501008"/>
            </a:xfrm>
            <a:prstGeom prst="rect">
              <a:avLst/>
            </a:prstGeom>
          </p:spPr>
        </p:pic>
        <p:sp>
          <p:nvSpPr>
            <p:cNvPr id="3" name="Down Arrow 2"/>
            <p:cNvSpPr/>
            <p:nvPr/>
          </p:nvSpPr>
          <p:spPr>
            <a:xfrm>
              <a:off x="3995936" y="4257092"/>
              <a:ext cx="216024" cy="1080120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72779552"/>
              </p:ext>
            </p:extLst>
          </p:nvPr>
        </p:nvGraphicFramePr>
        <p:xfrm>
          <a:off x="436396" y="1122572"/>
          <a:ext cx="3595675" cy="21035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32388"/>
                <a:gridCol w="963287"/>
              </a:tblGrid>
              <a:tr h="8949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Process</a:t>
                      </a:r>
                      <a:endParaRPr lang="en-US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Rs @2K [n</a:t>
                      </a:r>
                      <a:r>
                        <a:rPr lang="el-GR" dirty="0" smtClean="0"/>
                        <a:t>Ω</a:t>
                      </a:r>
                      <a:r>
                        <a:rPr lang="fr-FR" dirty="0" smtClean="0"/>
                        <a:t>]</a:t>
                      </a:r>
                      <a:endParaRPr lang="en-US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</a:tr>
              <a:tr h="37967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BCP (~200µm)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~200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43719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Heat treatment+HPR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BCP(~20µm)+HPR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~10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Down Arrow 8"/>
          <p:cNvSpPr/>
          <p:nvPr/>
        </p:nvSpPr>
        <p:spPr>
          <a:xfrm rot="12941632">
            <a:off x="2407715" y="4258960"/>
            <a:ext cx="106368" cy="1610390"/>
          </a:xfrm>
          <a:prstGeom prst="down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3009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_powerpoint_CEA_Irfu (1)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Mod_powerpoint_CEA_Irfu (1)</Template>
  <TotalTime>18346</TotalTime>
  <Words>1893</Words>
  <Application>Microsoft Office PowerPoint</Application>
  <PresentationFormat>Presentazione su schermo (4:3)</PresentationFormat>
  <Paragraphs>479</Paragraphs>
  <Slides>43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4" baseType="lpstr">
      <vt:lpstr>Mod_powerpoint_CEA_Irfu (1)</vt:lpstr>
      <vt:lpstr>Progress and status on Ess medium beta prototype cavities at cea</vt:lpstr>
      <vt:lpstr>Diapositiva 2</vt:lpstr>
      <vt:lpstr>Medium beta prototypes at cea</vt:lpstr>
      <vt:lpstr>Diapositiva 4</vt:lpstr>
      <vt:lpstr>Manufacturing (Shape control)</vt:lpstr>
      <vt:lpstr>Manufacturing (RF measures)</vt:lpstr>
      <vt:lpstr>Manufacturing (integrated cavity)</vt:lpstr>
      <vt:lpstr>Diapositiva 8</vt:lpstr>
      <vt:lpstr>First results</vt:lpstr>
      <vt:lpstr>Diapositiva 10</vt:lpstr>
      <vt:lpstr>Heat treatment</vt:lpstr>
      <vt:lpstr>RGA</vt:lpstr>
      <vt:lpstr>SIMS analysis (Argon beam)</vt:lpstr>
      <vt:lpstr>Bcp with helium tank and water cooling</vt:lpstr>
      <vt:lpstr>Latest results (RS)</vt:lpstr>
      <vt:lpstr>Latest results (Q-E)</vt:lpstr>
      <vt:lpstr>X-rays (Field emission)</vt:lpstr>
      <vt:lpstr>100K effect  </vt:lpstr>
      <vt:lpstr>Lorentz force detuning</vt:lpstr>
      <vt:lpstr>Tuning sensitivity</vt:lpstr>
      <vt:lpstr>FF and HOMs</vt:lpstr>
      <vt:lpstr>Magnetic shielding design</vt:lpstr>
      <vt:lpstr>Cavities status</vt:lpstr>
      <vt:lpstr>Lessons learned and outlook</vt:lpstr>
      <vt:lpstr>Summary and outlook</vt:lpstr>
      <vt:lpstr>Diapositiva 26</vt:lpstr>
      <vt:lpstr>Diapositiva 27</vt:lpstr>
      <vt:lpstr>Diapositiva 28</vt:lpstr>
      <vt:lpstr>SUMMARY table</vt:lpstr>
      <vt:lpstr>Diapositiva 30</vt:lpstr>
      <vt:lpstr>Diapositiva 31</vt:lpstr>
      <vt:lpstr>X-rays</vt:lpstr>
      <vt:lpstr>temperature curve features  (naked cavity) no exterior cooling</vt:lpstr>
      <vt:lpstr>Diapositiva 34</vt:lpstr>
      <vt:lpstr>P01-P02 comparison</vt:lpstr>
      <vt:lpstr>Medium beta Cavity parameters</vt:lpstr>
      <vt:lpstr>Medium beta prototypes at cea</vt:lpstr>
      <vt:lpstr>Frequencies (simulation)</vt:lpstr>
      <vt:lpstr>One cell temperature distribution</vt:lpstr>
      <vt:lpstr>Fluid dynamics Simulation results</vt:lpstr>
      <vt:lpstr>Where we started</vt:lpstr>
      <vt:lpstr>Diapositiva 42</vt:lpstr>
      <vt:lpstr>Cavities details</vt:lpstr>
    </vt:vector>
  </TitlesOfParts>
  <Company>CEA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CENNI Enrico</dc:creator>
  <cp:lastModifiedBy>Enrico</cp:lastModifiedBy>
  <cp:revision>463</cp:revision>
  <cp:lastPrinted>2016-07-04T16:14:54Z</cp:lastPrinted>
  <dcterms:created xsi:type="dcterms:W3CDTF">2014-11-05T13:53:23Z</dcterms:created>
  <dcterms:modified xsi:type="dcterms:W3CDTF">2017-06-07T21:51:07Z</dcterms:modified>
</cp:coreProperties>
</file>