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16" r:id="rId3"/>
    <p:sldId id="320" r:id="rId4"/>
    <p:sldId id="305" r:id="rId5"/>
    <p:sldId id="288" r:id="rId6"/>
    <p:sldId id="302" r:id="rId7"/>
    <p:sldId id="289" r:id="rId8"/>
    <p:sldId id="303" r:id="rId9"/>
    <p:sldId id="314" r:id="rId10"/>
    <p:sldId id="301" r:id="rId11"/>
    <p:sldId id="296" r:id="rId12"/>
    <p:sldId id="321" r:id="rId13"/>
    <p:sldId id="315" r:id="rId14"/>
    <p:sldId id="317" r:id="rId15"/>
    <p:sldId id="318" r:id="rId16"/>
    <p:sldId id="319" r:id="rId17"/>
    <p:sldId id="294" r:id="rId18"/>
    <p:sldId id="295" r:id="rId19"/>
    <p:sldId id="300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97" r:id="rId40"/>
    <p:sldId id="309" r:id="rId4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676" autoAdjust="0"/>
  </p:normalViewPr>
  <p:slideViewPr>
    <p:cSldViewPr>
      <p:cViewPr varScale="1">
        <p:scale>
          <a:sx n="90" d="100"/>
          <a:sy n="90" d="100"/>
        </p:scale>
        <p:origin x="-9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A6C709-82CA-E04D-A271-04C55B8F826A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D030E8-0353-1D42-B1E4-07BF06B3A554}">
      <dgm:prSet phldrT="[Text]" custT="1"/>
      <dgm:spPr/>
      <dgm:t>
        <a:bodyPr/>
        <a:lstStyle/>
        <a:p>
          <a:r>
            <a:rPr lang="en-US" sz="1200" dirty="0" smtClean="0"/>
            <a:t>Accelerator Installation </a:t>
          </a:r>
          <a:br>
            <a:rPr lang="en-US" sz="1200" dirty="0" smtClean="0"/>
          </a:br>
          <a:r>
            <a:rPr lang="en-US" sz="1200" dirty="0" smtClean="0"/>
            <a:t>Manager</a:t>
          </a:r>
        </a:p>
        <a:p>
          <a:r>
            <a:rPr lang="en-US" sz="1200" b="1" dirty="0" smtClean="0"/>
            <a:t>Nick Gazis</a:t>
          </a:r>
        </a:p>
      </dgm:t>
    </dgm:pt>
    <dgm:pt modelId="{FD194BF3-0C58-3345-BB22-9409F9E066C3}" type="parTrans" cxnId="{B3741390-3B1A-8447-9DEA-25485B664A9A}">
      <dgm:prSet/>
      <dgm:spPr/>
      <dgm:t>
        <a:bodyPr/>
        <a:lstStyle/>
        <a:p>
          <a:endParaRPr lang="en-US"/>
        </a:p>
      </dgm:t>
    </dgm:pt>
    <dgm:pt modelId="{54766A0C-F0BD-A14A-9E2F-9D564A63BFB6}" type="sibTrans" cxnId="{B3741390-3B1A-8447-9DEA-25485B664A9A}">
      <dgm:prSet/>
      <dgm:spPr/>
      <dgm:t>
        <a:bodyPr/>
        <a:lstStyle/>
        <a:p>
          <a:endParaRPr lang="en-US"/>
        </a:p>
      </dgm:t>
    </dgm:pt>
    <dgm:pt modelId="{49CC47BF-D961-0C4D-94D0-4179038D60D5}" type="asst">
      <dgm:prSet custT="1"/>
      <dgm:spPr/>
      <dgm:t>
        <a:bodyPr/>
        <a:lstStyle/>
        <a:p>
          <a:r>
            <a:rPr lang="en-US" sz="1200" dirty="0" smtClean="0">
              <a:solidFill>
                <a:schemeClr val="bg1"/>
              </a:solidFill>
            </a:rPr>
            <a:t>AD and ESS central Installation Services </a:t>
          </a:r>
          <a:br>
            <a:rPr lang="en-US" sz="1200" dirty="0" smtClean="0">
              <a:solidFill>
                <a:schemeClr val="bg1"/>
              </a:solidFill>
            </a:rPr>
          </a:br>
          <a:r>
            <a:rPr lang="en-US" sz="1100" dirty="0" smtClean="0">
              <a:solidFill>
                <a:schemeClr val="bg1"/>
              </a:solidFill>
            </a:rPr>
            <a:t>(ISC workgroup, etc.)</a:t>
          </a:r>
          <a:endParaRPr lang="en-US" sz="1100" dirty="0">
            <a:solidFill>
              <a:schemeClr val="bg1"/>
            </a:solidFill>
          </a:endParaRPr>
        </a:p>
      </dgm:t>
    </dgm:pt>
    <dgm:pt modelId="{7560A753-3EC3-3C4B-8B6B-A86C6874E36C}" type="parTrans" cxnId="{A48FB0A5-EE21-D740-8C8F-10BB85ED7951}">
      <dgm:prSet/>
      <dgm:spPr/>
      <dgm:t>
        <a:bodyPr/>
        <a:lstStyle/>
        <a:p>
          <a:endParaRPr lang="en-US"/>
        </a:p>
      </dgm:t>
    </dgm:pt>
    <dgm:pt modelId="{2352CEAE-C1D1-B64E-A7BA-BC9DD79C3263}" type="sibTrans" cxnId="{A48FB0A5-EE21-D740-8C8F-10BB85ED7951}">
      <dgm:prSet/>
      <dgm:spPr/>
      <dgm:t>
        <a:bodyPr/>
        <a:lstStyle/>
        <a:p>
          <a:endParaRPr lang="en-US"/>
        </a:p>
      </dgm:t>
    </dgm:pt>
    <dgm:pt modelId="{8D9D6E2A-8429-D64D-AABC-FF6F89AB48BB}" type="asst">
      <dgm:prSet custT="1"/>
      <dgm:spPr/>
      <dgm:t>
        <a:bodyPr/>
        <a:lstStyle/>
        <a:p>
          <a:r>
            <a:rPr lang="en-US" sz="1200" dirty="0" smtClean="0"/>
            <a:t>RATS </a:t>
          </a:r>
          <a:r>
            <a:rPr lang="en-US" sz="1200" dirty="0" err="1" smtClean="0"/>
            <a:t>AreaSuper</a:t>
          </a:r>
          <a:r>
            <a:rPr lang="en-US" sz="1200" dirty="0" smtClean="0"/>
            <a:t/>
          </a:r>
          <a:br>
            <a:rPr lang="en-US" sz="1200" dirty="0" smtClean="0"/>
          </a:br>
          <a:r>
            <a:rPr lang="en-US" sz="1200" b="1" i="1" dirty="0" smtClean="0"/>
            <a:t>hiring process</a:t>
          </a:r>
          <a:endParaRPr lang="en-US" sz="1200" b="1" i="1" dirty="0"/>
        </a:p>
      </dgm:t>
    </dgm:pt>
    <dgm:pt modelId="{303E58F5-2DD0-E94B-9C35-92F38EB81888}" type="parTrans" cxnId="{27F2BE67-B97D-8642-A2A5-B23746915F6F}">
      <dgm:prSet/>
      <dgm:spPr/>
      <dgm:t>
        <a:bodyPr/>
        <a:lstStyle/>
        <a:p>
          <a:endParaRPr lang="en-US"/>
        </a:p>
      </dgm:t>
    </dgm:pt>
    <dgm:pt modelId="{3FA6B4E8-F856-A14C-8982-7E2A0AD527D4}" type="sibTrans" cxnId="{27F2BE67-B97D-8642-A2A5-B23746915F6F}">
      <dgm:prSet/>
      <dgm:spPr/>
      <dgm:t>
        <a:bodyPr/>
        <a:lstStyle/>
        <a:p>
          <a:endParaRPr lang="en-US"/>
        </a:p>
      </dgm:t>
    </dgm:pt>
    <dgm:pt modelId="{E3E2DC1C-BF67-A34F-AF03-379CBF8A2B42}" type="asst">
      <dgm:prSet phldrT="[Text]" custT="1"/>
      <dgm:spPr/>
      <dgm:t>
        <a:bodyPr/>
        <a:lstStyle/>
        <a:p>
          <a:r>
            <a:rPr lang="en-US" sz="1200" dirty="0" smtClean="0"/>
            <a:t>Inst-Test-</a:t>
          </a:r>
          <a:r>
            <a:rPr lang="en-US" sz="1200" dirty="0" err="1" smtClean="0"/>
            <a:t>Commis</a:t>
          </a:r>
          <a:r>
            <a:rPr lang="en-US" sz="1200" dirty="0" smtClean="0"/>
            <a:t>. Plan </a:t>
          </a:r>
          <a:r>
            <a:rPr lang="en-US" sz="1200" smtClean="0"/>
            <a:t/>
          </a:r>
          <a:br>
            <a:rPr lang="en-US" sz="1200" smtClean="0"/>
          </a:br>
          <a:r>
            <a:rPr lang="en-US" sz="1200" b="1" smtClean="0"/>
            <a:t>underway in P6</a:t>
          </a:r>
          <a:endParaRPr lang="en-US" sz="1200" b="1" dirty="0" smtClean="0"/>
        </a:p>
      </dgm:t>
    </dgm:pt>
    <dgm:pt modelId="{CC6B98DE-495B-8E49-B193-34DD947F11DA}" type="parTrans" cxnId="{C17DB7DD-2C30-D44F-9312-7737B11E0070}">
      <dgm:prSet/>
      <dgm:spPr/>
      <dgm:t>
        <a:bodyPr/>
        <a:lstStyle/>
        <a:p>
          <a:endParaRPr lang="en-US"/>
        </a:p>
      </dgm:t>
    </dgm:pt>
    <dgm:pt modelId="{CEA133D2-A748-704C-9931-12475D2F762E}" type="sibTrans" cxnId="{C17DB7DD-2C30-D44F-9312-7737B11E0070}">
      <dgm:prSet/>
      <dgm:spPr/>
      <dgm:t>
        <a:bodyPr/>
        <a:lstStyle/>
        <a:p>
          <a:endParaRPr lang="en-US"/>
        </a:p>
      </dgm:t>
    </dgm:pt>
    <dgm:pt modelId="{2DFBE585-9C9A-A746-8092-1331EFA519FF}" type="asst">
      <dgm:prSet custT="1"/>
      <dgm:spPr/>
      <dgm:t>
        <a:bodyPr/>
        <a:lstStyle/>
        <a:p>
          <a:r>
            <a:rPr lang="en-US" sz="1200" dirty="0" smtClean="0"/>
            <a:t>QA/QC  </a:t>
          </a:r>
          <a:br>
            <a:rPr lang="en-US" sz="1200" dirty="0" smtClean="0"/>
          </a:br>
          <a:r>
            <a:rPr lang="en-US" sz="1200" b="1" dirty="0" smtClean="0"/>
            <a:t>Kent </a:t>
          </a:r>
          <a:r>
            <a:rPr lang="en-US" sz="1200" b="1" dirty="0" err="1" smtClean="0"/>
            <a:t>Wigren</a:t>
          </a:r>
          <a:endParaRPr lang="en-US" sz="1200" b="1" dirty="0"/>
        </a:p>
      </dgm:t>
    </dgm:pt>
    <dgm:pt modelId="{98A35B51-7382-1B48-8B69-DA08A9A594AA}" type="parTrans" cxnId="{3A59B244-6F0D-804D-AE04-8096296BDD51}">
      <dgm:prSet/>
      <dgm:spPr/>
      <dgm:t>
        <a:bodyPr/>
        <a:lstStyle/>
        <a:p>
          <a:endParaRPr lang="en-US"/>
        </a:p>
      </dgm:t>
    </dgm:pt>
    <dgm:pt modelId="{45CA2AA2-B93B-6349-A0B7-6EC0A68F084D}" type="sibTrans" cxnId="{3A59B244-6F0D-804D-AE04-8096296BDD51}">
      <dgm:prSet/>
      <dgm:spPr/>
      <dgm:t>
        <a:bodyPr/>
        <a:lstStyle/>
        <a:p>
          <a:endParaRPr lang="en-US"/>
        </a:p>
      </dgm:t>
    </dgm:pt>
    <dgm:pt modelId="{864CABD0-1C09-0444-8E6D-DB1D62665AA4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Mechanical </a:t>
          </a:r>
        </a:p>
      </dgm:t>
    </dgm:pt>
    <dgm:pt modelId="{DCA86DDE-C2F2-1343-A2FB-9716F9CFB003}" type="parTrans" cxnId="{FE2EDD57-0EFC-A449-AFAC-0EBC1DA780A5}">
      <dgm:prSet/>
      <dgm:spPr/>
      <dgm:t>
        <a:bodyPr/>
        <a:lstStyle/>
        <a:p>
          <a:endParaRPr lang="en-US"/>
        </a:p>
      </dgm:t>
    </dgm:pt>
    <dgm:pt modelId="{B6BE5C51-A0D0-AE4B-AAD1-FEBAC918721F}" type="sibTrans" cxnId="{FE2EDD57-0EFC-A449-AFAC-0EBC1DA780A5}">
      <dgm:prSet/>
      <dgm:spPr/>
      <dgm:t>
        <a:bodyPr/>
        <a:lstStyle/>
        <a:p>
          <a:endParaRPr lang="en-US"/>
        </a:p>
      </dgm:t>
    </dgm:pt>
    <dgm:pt modelId="{7816E7F8-7012-9942-9D31-2D9542258883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mtClean="0"/>
            <a:t>Mechanical</a:t>
          </a:r>
          <a:endParaRPr lang="en-US" dirty="0" smtClean="0"/>
        </a:p>
      </dgm:t>
    </dgm:pt>
    <dgm:pt modelId="{5E3A8D6E-D6EC-F346-ACF0-BC1BAA9C8C91}" type="parTrans" cxnId="{CA627935-71BF-E143-945E-7CFDAAD65EAB}">
      <dgm:prSet/>
      <dgm:spPr/>
      <dgm:t>
        <a:bodyPr/>
        <a:lstStyle/>
        <a:p>
          <a:endParaRPr lang="en-US"/>
        </a:p>
      </dgm:t>
    </dgm:pt>
    <dgm:pt modelId="{15124601-BDB9-7740-821A-4C1DF8A173FE}" type="sibTrans" cxnId="{CA627935-71BF-E143-945E-7CFDAAD65EAB}">
      <dgm:prSet/>
      <dgm:spPr/>
      <dgm:t>
        <a:bodyPr/>
        <a:lstStyle/>
        <a:p>
          <a:endParaRPr lang="en-US"/>
        </a:p>
      </dgm:t>
    </dgm:pt>
    <dgm:pt modelId="{564AC298-7295-3D4B-B803-D80B32D4ACE5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B384FE7F-2E66-C34A-8E1F-AAF90C650AFD}" type="parTrans" cxnId="{03DF81EB-E22A-0647-BE61-CE20864E23B7}">
      <dgm:prSet/>
      <dgm:spPr/>
      <dgm:t>
        <a:bodyPr/>
        <a:lstStyle/>
        <a:p>
          <a:endParaRPr lang="en-US"/>
        </a:p>
      </dgm:t>
    </dgm:pt>
    <dgm:pt modelId="{8C0139F0-BFA0-9642-999D-F1D1E9480E44}" type="sibTrans" cxnId="{03DF81EB-E22A-0647-BE61-CE20864E23B7}">
      <dgm:prSet/>
      <dgm:spPr/>
      <dgm:t>
        <a:bodyPr/>
        <a:lstStyle/>
        <a:p>
          <a:endParaRPr lang="en-US"/>
        </a:p>
      </dgm:t>
    </dgm:pt>
    <dgm:pt modelId="{B630AD17-5CA4-AB47-BE48-0D3C81661B34}" type="asst">
      <dgm:prSet phldrT="[Text]" custT="1"/>
      <dgm:spPr/>
      <dgm:t>
        <a:bodyPr/>
        <a:lstStyle/>
        <a:p>
          <a:r>
            <a:rPr lang="en-US" sz="1200" dirty="0" smtClean="0"/>
            <a:t>Safety Team  </a:t>
          </a:r>
          <a:br>
            <a:rPr lang="en-US" sz="1200" dirty="0" smtClean="0"/>
          </a:br>
          <a:r>
            <a:rPr lang="en-US" sz="1200" b="1" dirty="0" smtClean="0"/>
            <a:t>Duy </a:t>
          </a:r>
          <a:r>
            <a:rPr lang="en-US" sz="1200" b="1" dirty="0" err="1" smtClean="0"/>
            <a:t>Phan</a:t>
          </a:r>
          <a:r>
            <a:rPr lang="en-US" sz="1200" b="1" dirty="0" smtClean="0"/>
            <a:t> </a:t>
          </a:r>
          <a:br>
            <a:rPr lang="en-US" sz="1200" b="1" dirty="0" smtClean="0"/>
          </a:br>
          <a:r>
            <a:rPr lang="en-US" sz="1200" b="0" dirty="0" smtClean="0"/>
            <a:t>Area Supervisors </a:t>
          </a:r>
          <a:r>
            <a:rPr lang="en-US" sz="1200" b="1" dirty="0" smtClean="0"/>
            <a:t/>
          </a:r>
          <a:br>
            <a:rPr lang="en-US" sz="1200" b="1" dirty="0" smtClean="0"/>
          </a:br>
          <a:r>
            <a:rPr lang="en-US" sz="1200" b="0" dirty="0" smtClean="0"/>
            <a:t>Skanska </a:t>
          </a:r>
          <a:r>
            <a:rPr lang="en-US" sz="1200" dirty="0" smtClean="0"/>
            <a:t>and ES&amp;H</a:t>
          </a:r>
        </a:p>
      </dgm:t>
    </dgm:pt>
    <dgm:pt modelId="{ED7BE853-F068-B748-BEDF-C49B80C0FAAF}" type="sibTrans" cxnId="{0208673E-A4CC-BC4E-8F22-C3D8DE600D36}">
      <dgm:prSet/>
      <dgm:spPr/>
      <dgm:t>
        <a:bodyPr/>
        <a:lstStyle/>
        <a:p>
          <a:endParaRPr lang="en-US"/>
        </a:p>
      </dgm:t>
    </dgm:pt>
    <dgm:pt modelId="{19D1ECD0-C33B-524D-9B86-7AC9A045C09C}" type="parTrans" cxnId="{0208673E-A4CC-BC4E-8F22-C3D8DE600D36}">
      <dgm:prSet/>
      <dgm:spPr/>
      <dgm:t>
        <a:bodyPr/>
        <a:lstStyle/>
        <a:p>
          <a:endParaRPr lang="en-US"/>
        </a:p>
      </dgm:t>
    </dgm:pt>
    <dgm:pt modelId="{3AB414B4-5F75-974A-8456-C0C8570FFA90}">
      <dgm:prSet phldrT="[Text]" custT="1"/>
      <dgm:spPr>
        <a:solidFill>
          <a:srgbClr val="C0504D"/>
        </a:solidFill>
      </dgm:spPr>
      <dgm:t>
        <a:bodyPr/>
        <a:lstStyle/>
        <a:p>
          <a:r>
            <a:rPr lang="en-US" sz="1000" dirty="0" smtClean="0"/>
            <a:t>Area  Supervisor Tunnel (G01) &amp; </a:t>
          </a:r>
          <a:br>
            <a:rPr lang="en-US" sz="1000" dirty="0" smtClean="0"/>
          </a:br>
          <a:r>
            <a:rPr lang="en-US" sz="1000" dirty="0" smtClean="0"/>
            <a:t>FEB (levels 090 &amp; 100)</a:t>
          </a:r>
          <a:br>
            <a:rPr lang="en-US" sz="1000" dirty="0" smtClean="0"/>
          </a:br>
          <a:r>
            <a:rPr lang="en-US" sz="1000" b="1" dirty="0" smtClean="0"/>
            <a:t>Dennis de Wit</a:t>
          </a:r>
          <a:endParaRPr lang="en-US" sz="1000" b="1" dirty="0"/>
        </a:p>
      </dgm:t>
    </dgm:pt>
    <dgm:pt modelId="{E720CE7C-CF2F-5341-99B2-93AB41A4E9BB}" type="sibTrans" cxnId="{25AFDFED-7BFC-7C4B-8688-17D3CF589268}">
      <dgm:prSet/>
      <dgm:spPr/>
      <dgm:t>
        <a:bodyPr/>
        <a:lstStyle/>
        <a:p>
          <a:endParaRPr lang="en-US"/>
        </a:p>
      </dgm:t>
    </dgm:pt>
    <dgm:pt modelId="{70608556-72A2-8849-91C2-93D97EB992CF}" type="parTrans" cxnId="{25AFDFED-7BFC-7C4B-8688-17D3CF589268}">
      <dgm:prSet/>
      <dgm:spPr/>
      <dgm:t>
        <a:bodyPr/>
        <a:lstStyle/>
        <a:p>
          <a:endParaRPr lang="en-US"/>
        </a:p>
      </dgm:t>
    </dgm:pt>
    <dgm:pt modelId="{08CA4861-EB3C-0149-8BC6-F3F119D3D6AD}">
      <dgm:prSet phldrT="[Text]" custT="1"/>
      <dgm:spPr>
        <a:solidFill>
          <a:srgbClr val="C0504D"/>
        </a:solidFill>
      </dgm:spPr>
      <dgm:t>
        <a:bodyPr/>
        <a:lstStyle/>
        <a:p>
          <a:r>
            <a:rPr lang="en-US" sz="1000" dirty="0" smtClean="0"/>
            <a:t>Area Supervisor Gallery (G02 </a:t>
          </a:r>
          <a:r>
            <a:rPr lang="en-US" sz="1000" dirty="0" err="1" smtClean="0"/>
            <a:t>incl.Test</a:t>
          </a:r>
          <a:r>
            <a:rPr lang="en-US" sz="1000" dirty="0" smtClean="0"/>
            <a:t> Stand 2) </a:t>
          </a:r>
          <a:br>
            <a:rPr lang="en-US" sz="1000" dirty="0" smtClean="0"/>
          </a:br>
          <a:r>
            <a:rPr lang="en-US" sz="1000" b="1" dirty="0" smtClean="0"/>
            <a:t>Marcus Green</a:t>
          </a:r>
        </a:p>
      </dgm:t>
    </dgm:pt>
    <dgm:pt modelId="{343AC02D-3897-2945-BAD9-ED01C6ECD358}" type="sibTrans" cxnId="{13097E28-A560-474D-B238-6571230D7103}">
      <dgm:prSet/>
      <dgm:spPr/>
      <dgm:t>
        <a:bodyPr/>
        <a:lstStyle/>
        <a:p>
          <a:endParaRPr lang="en-US"/>
        </a:p>
      </dgm:t>
    </dgm:pt>
    <dgm:pt modelId="{D862E3BB-6E86-DC43-B8E6-4CEA7A8DD028}" type="parTrans" cxnId="{13097E28-A560-474D-B238-6571230D7103}">
      <dgm:prSet/>
      <dgm:spPr/>
      <dgm:t>
        <a:bodyPr/>
        <a:lstStyle/>
        <a:p>
          <a:endParaRPr lang="en-US"/>
        </a:p>
      </dgm:t>
    </dgm:pt>
    <dgm:pt modelId="{C0BA074E-37C5-41CC-8E23-C88EEE94A91C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Electrical</a:t>
          </a:r>
        </a:p>
      </dgm:t>
    </dgm:pt>
    <dgm:pt modelId="{E45ABB34-DAA7-4669-80F1-0B1B1B023101}" type="parTrans" cxnId="{9C1890AA-D274-4192-9EF4-F18D3954C7DA}">
      <dgm:prSet/>
      <dgm:spPr/>
      <dgm:t>
        <a:bodyPr/>
        <a:lstStyle/>
        <a:p>
          <a:endParaRPr lang="sv-SE"/>
        </a:p>
      </dgm:t>
    </dgm:pt>
    <dgm:pt modelId="{C956D608-0675-4B40-955A-0BA630FDB59B}" type="sibTrans" cxnId="{9C1890AA-D274-4192-9EF4-F18D3954C7DA}">
      <dgm:prSet/>
      <dgm:spPr/>
      <dgm:t>
        <a:bodyPr/>
        <a:lstStyle/>
        <a:p>
          <a:endParaRPr lang="sv-SE"/>
        </a:p>
      </dgm:t>
    </dgm:pt>
    <dgm:pt modelId="{E76EF841-58CB-4576-BA32-A7E35EAA763A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Utilities </a:t>
          </a:r>
        </a:p>
      </dgm:t>
    </dgm:pt>
    <dgm:pt modelId="{32774C54-49C2-4F7B-A512-F313512F266F}" type="parTrans" cxnId="{262056B1-0F3F-40A8-9A0E-054AABB43BE4}">
      <dgm:prSet/>
      <dgm:spPr/>
      <dgm:t>
        <a:bodyPr/>
        <a:lstStyle/>
        <a:p>
          <a:endParaRPr lang="sv-SE"/>
        </a:p>
      </dgm:t>
    </dgm:pt>
    <dgm:pt modelId="{33AD4FCC-A949-4223-BC71-651563EDFD7F}" type="sibTrans" cxnId="{262056B1-0F3F-40A8-9A0E-054AABB43BE4}">
      <dgm:prSet/>
      <dgm:spPr/>
      <dgm:t>
        <a:bodyPr/>
        <a:lstStyle/>
        <a:p>
          <a:endParaRPr lang="sv-SE"/>
        </a:p>
      </dgm:t>
    </dgm:pt>
    <dgm:pt modelId="{6DE79607-C57A-418A-A831-880705DDB942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mtClean="0"/>
            <a:t>Electrical</a:t>
          </a:r>
          <a:endParaRPr lang="en-US" dirty="0" smtClean="0"/>
        </a:p>
      </dgm:t>
    </dgm:pt>
    <dgm:pt modelId="{E6B8D1C9-E3E0-4FA6-B71E-8FD345860E0F}" type="parTrans" cxnId="{FCA167A8-4D36-47D5-A4A3-10DBEE9F2997}">
      <dgm:prSet/>
      <dgm:spPr/>
      <dgm:t>
        <a:bodyPr/>
        <a:lstStyle/>
        <a:p>
          <a:endParaRPr lang="sv-SE"/>
        </a:p>
      </dgm:t>
    </dgm:pt>
    <dgm:pt modelId="{35126DA9-8484-4BBF-AA3C-9053375E5A79}" type="sibTrans" cxnId="{FCA167A8-4D36-47D5-A4A3-10DBEE9F2997}">
      <dgm:prSet/>
      <dgm:spPr/>
      <dgm:t>
        <a:bodyPr/>
        <a:lstStyle/>
        <a:p>
          <a:endParaRPr lang="sv-SE"/>
        </a:p>
      </dgm:t>
    </dgm:pt>
    <dgm:pt modelId="{0B343974-45BF-4AEF-A69F-25A2ED80E101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Utilities</a:t>
          </a:r>
        </a:p>
      </dgm:t>
    </dgm:pt>
    <dgm:pt modelId="{90635259-6886-4B18-80A7-A5AE180811A7}" type="parTrans" cxnId="{D39E709C-CF35-46E3-B888-69D01ECE1892}">
      <dgm:prSet/>
      <dgm:spPr/>
      <dgm:t>
        <a:bodyPr/>
        <a:lstStyle/>
        <a:p>
          <a:endParaRPr lang="sv-SE"/>
        </a:p>
      </dgm:t>
    </dgm:pt>
    <dgm:pt modelId="{2FC488A8-DDD4-44F2-A5BB-1EC1168A7525}" type="sibTrans" cxnId="{D39E709C-CF35-46E3-B888-69D01ECE1892}">
      <dgm:prSet/>
      <dgm:spPr/>
      <dgm:t>
        <a:bodyPr/>
        <a:lstStyle/>
        <a:p>
          <a:endParaRPr lang="sv-SE"/>
        </a:p>
      </dgm:t>
    </dgm:pt>
    <dgm:pt modelId="{5ED1640F-2C59-7042-9DAA-9ADF8E9A2059}">
      <dgm:prSet phldrT="[Text]" custT="1"/>
      <dgm:spPr>
        <a:solidFill>
          <a:srgbClr val="C0504D"/>
        </a:solidFill>
      </dgm:spPr>
      <dgm:t>
        <a:bodyPr/>
        <a:lstStyle/>
        <a:p>
          <a:r>
            <a:rPr lang="en-US" sz="1000" dirty="0" smtClean="0"/>
            <a:t>Area Supervisor </a:t>
          </a:r>
          <a:r>
            <a:rPr lang="en-US" sz="1000" dirty="0" err="1" smtClean="0"/>
            <a:t>Cryobuildings</a:t>
          </a:r>
          <a:r>
            <a:rPr lang="en-US" sz="1000" dirty="0" smtClean="0"/>
            <a:t> (G04)</a:t>
          </a:r>
          <a:br>
            <a:rPr lang="en-US" sz="1000" dirty="0" smtClean="0"/>
          </a:br>
          <a:r>
            <a:rPr lang="en-US" sz="1000" b="1" dirty="0" err="1" smtClean="0"/>
            <a:t>Ila</a:t>
          </a:r>
          <a:r>
            <a:rPr lang="en-US" sz="1000" b="1" dirty="0" smtClean="0"/>
            <a:t> </a:t>
          </a:r>
          <a:r>
            <a:rPr lang="en-US" sz="1000" b="1" dirty="0" err="1" smtClean="0"/>
            <a:t>Sjoholm</a:t>
          </a:r>
          <a:endParaRPr lang="en-US" sz="1000" b="1" dirty="0"/>
        </a:p>
      </dgm:t>
    </dgm:pt>
    <dgm:pt modelId="{7F44BF36-8FF0-F84C-9B13-0FDE05D3FF14}" type="sibTrans" cxnId="{E5881893-9323-ED4A-9694-9CE5C89813C9}">
      <dgm:prSet/>
      <dgm:spPr/>
      <dgm:t>
        <a:bodyPr/>
        <a:lstStyle/>
        <a:p>
          <a:endParaRPr lang="en-US"/>
        </a:p>
      </dgm:t>
    </dgm:pt>
    <dgm:pt modelId="{8A8FF329-542C-E64E-9682-AE0804B419A8}" type="parTrans" cxnId="{E5881893-9323-ED4A-9694-9CE5C89813C9}">
      <dgm:prSet/>
      <dgm:spPr/>
      <dgm:t>
        <a:bodyPr/>
        <a:lstStyle/>
        <a:p>
          <a:endParaRPr lang="en-US"/>
        </a:p>
      </dgm:t>
    </dgm:pt>
    <dgm:pt modelId="{08E161E6-1730-403E-86A6-D33768B6FAAC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A62110CD-BA3A-4EE3-95BB-360CD36029A7}" type="parTrans" cxnId="{A1B82D0F-A168-415D-90FA-8ADF234F47FC}">
      <dgm:prSet/>
      <dgm:spPr/>
      <dgm:t>
        <a:bodyPr/>
        <a:lstStyle/>
        <a:p>
          <a:endParaRPr lang="sv-SE"/>
        </a:p>
      </dgm:t>
    </dgm:pt>
    <dgm:pt modelId="{ED50F2C2-FAF6-44EF-9A76-84730EAC2D95}" type="sibTrans" cxnId="{A1B82D0F-A168-415D-90FA-8ADF234F47FC}">
      <dgm:prSet/>
      <dgm:spPr/>
      <dgm:t>
        <a:bodyPr/>
        <a:lstStyle/>
        <a:p>
          <a:endParaRPr lang="sv-SE"/>
        </a:p>
      </dgm:t>
    </dgm:pt>
    <dgm:pt modelId="{CB9B2C8F-A00D-42EE-92D2-D99F215EFB72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Utilities</a:t>
          </a:r>
          <a:endParaRPr lang="en-US" dirty="0"/>
        </a:p>
      </dgm:t>
    </dgm:pt>
    <dgm:pt modelId="{654D563A-F728-4911-BDF8-D5DD1CBC79BC}" type="parTrans" cxnId="{8E35EF76-988C-45FB-BF72-B5C48F0029F6}">
      <dgm:prSet/>
      <dgm:spPr/>
      <dgm:t>
        <a:bodyPr/>
        <a:lstStyle/>
        <a:p>
          <a:endParaRPr lang="sv-SE"/>
        </a:p>
      </dgm:t>
    </dgm:pt>
    <dgm:pt modelId="{8C8E0272-F371-4F92-A740-0ABAF335A743}" type="sibTrans" cxnId="{8E35EF76-988C-45FB-BF72-B5C48F0029F6}">
      <dgm:prSet/>
      <dgm:spPr/>
      <dgm:t>
        <a:bodyPr/>
        <a:lstStyle/>
        <a:p>
          <a:endParaRPr lang="sv-SE"/>
        </a:p>
      </dgm:t>
    </dgm:pt>
    <dgm:pt modelId="{D0F57CAA-42E3-BB4A-9200-D00754527E6E}" type="pres">
      <dgm:prSet presAssocID="{C8A6C709-82CA-E04D-A271-04C55B8F82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75E8400-F065-6841-86B0-364ADDDBE2CB}" type="pres">
      <dgm:prSet presAssocID="{76D030E8-0353-1D42-B1E4-07BF06B3A554}" presName="hierRoot1" presStyleCnt="0">
        <dgm:presLayoutVars>
          <dgm:hierBranch val="init"/>
        </dgm:presLayoutVars>
      </dgm:prSet>
      <dgm:spPr/>
    </dgm:pt>
    <dgm:pt modelId="{F9D70426-72F4-6D40-8565-3B8EA5111643}" type="pres">
      <dgm:prSet presAssocID="{76D030E8-0353-1D42-B1E4-07BF06B3A554}" presName="rootComposite1" presStyleCnt="0"/>
      <dgm:spPr/>
    </dgm:pt>
    <dgm:pt modelId="{099951B0-450C-7648-91D1-2D9CAD445030}" type="pres">
      <dgm:prSet presAssocID="{76D030E8-0353-1D42-B1E4-07BF06B3A554}" presName="rootText1" presStyleLbl="node0" presStyleIdx="0" presStyleCnt="1" custScaleX="149544" custScaleY="138219" custLinFactY="45758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513C35-63A5-624B-A5A9-625B41834BC2}" type="pres">
      <dgm:prSet presAssocID="{76D030E8-0353-1D42-B1E4-07BF06B3A55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0C48283-82A4-AD4E-9846-B318D5851489}" type="pres">
      <dgm:prSet presAssocID="{76D030E8-0353-1D42-B1E4-07BF06B3A554}" presName="hierChild2" presStyleCnt="0"/>
      <dgm:spPr/>
    </dgm:pt>
    <dgm:pt modelId="{F8E619CB-84ED-4F43-9D34-D8A1EB575013}" type="pres">
      <dgm:prSet presAssocID="{70608556-72A2-8849-91C2-93D97EB992CF}" presName="Name37" presStyleLbl="parChTrans1D2" presStyleIdx="0" presStyleCnt="8"/>
      <dgm:spPr/>
      <dgm:t>
        <a:bodyPr/>
        <a:lstStyle/>
        <a:p>
          <a:endParaRPr lang="en-US"/>
        </a:p>
      </dgm:t>
    </dgm:pt>
    <dgm:pt modelId="{D3CAA6AD-17D2-8C4F-915A-19A7C198606A}" type="pres">
      <dgm:prSet presAssocID="{3AB414B4-5F75-974A-8456-C0C8570FFA90}" presName="hierRoot2" presStyleCnt="0">
        <dgm:presLayoutVars>
          <dgm:hierBranch val="init"/>
        </dgm:presLayoutVars>
      </dgm:prSet>
      <dgm:spPr/>
    </dgm:pt>
    <dgm:pt modelId="{8B534BF6-7B73-BA49-854F-79096226136B}" type="pres">
      <dgm:prSet presAssocID="{3AB414B4-5F75-974A-8456-C0C8570FFA90}" presName="rootComposite" presStyleCnt="0"/>
      <dgm:spPr/>
    </dgm:pt>
    <dgm:pt modelId="{B05C8449-76D4-5642-88B3-7BBA41448491}" type="pres">
      <dgm:prSet presAssocID="{3AB414B4-5F75-974A-8456-C0C8570FFA90}" presName="rootText" presStyleLbl="node2" presStyleIdx="0" presStyleCnt="3" custLinFactNeighborY="-686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510303-113B-5947-9057-2BD46C2F0481}" type="pres">
      <dgm:prSet presAssocID="{3AB414B4-5F75-974A-8456-C0C8570FFA90}" presName="rootConnector" presStyleLbl="node2" presStyleIdx="0" presStyleCnt="3"/>
      <dgm:spPr/>
      <dgm:t>
        <a:bodyPr/>
        <a:lstStyle/>
        <a:p>
          <a:endParaRPr lang="en-US"/>
        </a:p>
      </dgm:t>
    </dgm:pt>
    <dgm:pt modelId="{CED28840-0F7D-F240-B24C-EF6016D84255}" type="pres">
      <dgm:prSet presAssocID="{3AB414B4-5F75-974A-8456-C0C8570FFA90}" presName="hierChild4" presStyleCnt="0"/>
      <dgm:spPr/>
    </dgm:pt>
    <dgm:pt modelId="{C511A33B-48E5-A941-BB75-F948364FE029}" type="pres">
      <dgm:prSet presAssocID="{DCA86DDE-C2F2-1343-A2FB-9716F9CFB003}" presName="Name37" presStyleLbl="parChTrans1D3" presStyleIdx="0" presStyleCnt="9"/>
      <dgm:spPr/>
      <dgm:t>
        <a:bodyPr/>
        <a:lstStyle/>
        <a:p>
          <a:endParaRPr lang="en-US"/>
        </a:p>
      </dgm:t>
    </dgm:pt>
    <dgm:pt modelId="{91662728-B122-EF4B-B0AA-29CADE5637B3}" type="pres">
      <dgm:prSet presAssocID="{864CABD0-1C09-0444-8E6D-DB1D62665AA4}" presName="hierRoot2" presStyleCnt="0">
        <dgm:presLayoutVars>
          <dgm:hierBranch val="init"/>
        </dgm:presLayoutVars>
      </dgm:prSet>
      <dgm:spPr/>
    </dgm:pt>
    <dgm:pt modelId="{86C4F7AA-8804-5544-985A-CC721487B0AC}" type="pres">
      <dgm:prSet presAssocID="{864CABD0-1C09-0444-8E6D-DB1D62665AA4}" presName="rootComposite" presStyleCnt="0"/>
      <dgm:spPr/>
    </dgm:pt>
    <dgm:pt modelId="{7A1F66CC-E767-3C42-82DC-03E9261F0143}" type="pres">
      <dgm:prSet presAssocID="{864CABD0-1C09-0444-8E6D-DB1D62665AA4}" presName="rootText" presStyleLbl="node3" presStyleIdx="0" presStyleCnt="9" custScaleX="47443" custScaleY="36814" custLinFactNeighborY="-336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2FE250-AA93-BB48-A72A-61B6AF5CD136}" type="pres">
      <dgm:prSet presAssocID="{864CABD0-1C09-0444-8E6D-DB1D62665AA4}" presName="rootConnector" presStyleLbl="node3" presStyleIdx="0" presStyleCnt="9"/>
      <dgm:spPr/>
      <dgm:t>
        <a:bodyPr/>
        <a:lstStyle/>
        <a:p>
          <a:endParaRPr lang="en-US"/>
        </a:p>
      </dgm:t>
    </dgm:pt>
    <dgm:pt modelId="{6777847F-31BB-0D4B-8816-D2FC70E266C3}" type="pres">
      <dgm:prSet presAssocID="{864CABD0-1C09-0444-8E6D-DB1D62665AA4}" presName="hierChild4" presStyleCnt="0"/>
      <dgm:spPr/>
    </dgm:pt>
    <dgm:pt modelId="{DA8DE1D4-12A8-3C4C-ACE0-0F6096FBA876}" type="pres">
      <dgm:prSet presAssocID="{864CABD0-1C09-0444-8E6D-DB1D62665AA4}" presName="hierChild5" presStyleCnt="0"/>
      <dgm:spPr/>
    </dgm:pt>
    <dgm:pt modelId="{8537B71F-EB42-4B7F-B417-DB3FE2AD380D}" type="pres">
      <dgm:prSet presAssocID="{E45ABB34-DAA7-4669-80F1-0B1B1B023101}" presName="Name37" presStyleLbl="parChTrans1D3" presStyleIdx="1" presStyleCnt="9"/>
      <dgm:spPr/>
      <dgm:t>
        <a:bodyPr/>
        <a:lstStyle/>
        <a:p>
          <a:endParaRPr lang="en-US"/>
        </a:p>
      </dgm:t>
    </dgm:pt>
    <dgm:pt modelId="{8EA06988-4D54-4A01-9163-2664F5AFD13E}" type="pres">
      <dgm:prSet presAssocID="{C0BA074E-37C5-41CC-8E23-C88EEE94A91C}" presName="hierRoot2" presStyleCnt="0">
        <dgm:presLayoutVars>
          <dgm:hierBranch val="init"/>
        </dgm:presLayoutVars>
      </dgm:prSet>
      <dgm:spPr/>
    </dgm:pt>
    <dgm:pt modelId="{3F42BECA-2C91-483F-BB94-668579862AFB}" type="pres">
      <dgm:prSet presAssocID="{C0BA074E-37C5-41CC-8E23-C88EEE94A91C}" presName="rootComposite" presStyleCnt="0"/>
      <dgm:spPr/>
    </dgm:pt>
    <dgm:pt modelId="{C7909C68-B09E-4ECB-9EDD-1AD4DDA5DDD3}" type="pres">
      <dgm:prSet presAssocID="{C0BA074E-37C5-41CC-8E23-C88EEE94A91C}" presName="rootText" presStyleLbl="node3" presStyleIdx="1" presStyleCnt="9" custScaleX="47443" custScaleY="36814" custLinFactNeighborY="-5290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9CABED56-80C5-4442-AFFC-42BEF372D051}" type="pres">
      <dgm:prSet presAssocID="{C0BA074E-37C5-41CC-8E23-C88EEE94A91C}" presName="rootConnector" presStyleLbl="node3" presStyleIdx="1" presStyleCnt="9"/>
      <dgm:spPr/>
      <dgm:t>
        <a:bodyPr/>
        <a:lstStyle/>
        <a:p>
          <a:endParaRPr lang="sv-SE"/>
        </a:p>
      </dgm:t>
    </dgm:pt>
    <dgm:pt modelId="{FCD15A3A-1FD0-4972-99F7-97FA4DD544FC}" type="pres">
      <dgm:prSet presAssocID="{C0BA074E-37C5-41CC-8E23-C88EEE94A91C}" presName="hierChild4" presStyleCnt="0"/>
      <dgm:spPr/>
    </dgm:pt>
    <dgm:pt modelId="{E25D760F-6B3F-4CCA-823A-E4816790BF01}" type="pres">
      <dgm:prSet presAssocID="{C0BA074E-37C5-41CC-8E23-C88EEE94A91C}" presName="hierChild5" presStyleCnt="0"/>
      <dgm:spPr/>
    </dgm:pt>
    <dgm:pt modelId="{86BE26A3-F4AD-4DB6-985E-0C9AFFA32BE5}" type="pres">
      <dgm:prSet presAssocID="{32774C54-49C2-4F7B-A512-F313512F266F}" presName="Name37" presStyleLbl="parChTrans1D3" presStyleIdx="2" presStyleCnt="9"/>
      <dgm:spPr/>
      <dgm:t>
        <a:bodyPr/>
        <a:lstStyle/>
        <a:p>
          <a:endParaRPr lang="en-US"/>
        </a:p>
      </dgm:t>
    </dgm:pt>
    <dgm:pt modelId="{74FE9963-F893-45A0-B9BD-69BBC938D910}" type="pres">
      <dgm:prSet presAssocID="{E76EF841-58CB-4576-BA32-A7E35EAA763A}" presName="hierRoot2" presStyleCnt="0">
        <dgm:presLayoutVars>
          <dgm:hierBranch val="init"/>
        </dgm:presLayoutVars>
      </dgm:prSet>
      <dgm:spPr/>
    </dgm:pt>
    <dgm:pt modelId="{AA2483F4-C251-4E2C-BCBB-F0038A1EA3D4}" type="pres">
      <dgm:prSet presAssocID="{E76EF841-58CB-4576-BA32-A7E35EAA763A}" presName="rootComposite" presStyleCnt="0"/>
      <dgm:spPr/>
    </dgm:pt>
    <dgm:pt modelId="{DA217619-8B7C-45EB-8BB2-95935251B63A}" type="pres">
      <dgm:prSet presAssocID="{E76EF841-58CB-4576-BA32-A7E35EAA763A}" presName="rootText" presStyleLbl="node3" presStyleIdx="2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CC97CCFE-96AE-4963-ABF4-34CDE04ABA69}" type="pres">
      <dgm:prSet presAssocID="{E76EF841-58CB-4576-BA32-A7E35EAA763A}" presName="rootConnector" presStyleLbl="node3" presStyleIdx="2" presStyleCnt="9"/>
      <dgm:spPr/>
      <dgm:t>
        <a:bodyPr/>
        <a:lstStyle/>
        <a:p>
          <a:endParaRPr lang="sv-SE"/>
        </a:p>
      </dgm:t>
    </dgm:pt>
    <dgm:pt modelId="{E7926940-B46C-4469-A410-67A64DEA2AF4}" type="pres">
      <dgm:prSet presAssocID="{E76EF841-58CB-4576-BA32-A7E35EAA763A}" presName="hierChild4" presStyleCnt="0"/>
      <dgm:spPr/>
    </dgm:pt>
    <dgm:pt modelId="{3CBCC1BC-FB47-42F7-940E-7A5EB9F6955B}" type="pres">
      <dgm:prSet presAssocID="{E76EF841-58CB-4576-BA32-A7E35EAA763A}" presName="hierChild5" presStyleCnt="0"/>
      <dgm:spPr/>
    </dgm:pt>
    <dgm:pt modelId="{0D6C68DB-AED5-6C42-AC42-73F864B73FE6}" type="pres">
      <dgm:prSet presAssocID="{3AB414B4-5F75-974A-8456-C0C8570FFA90}" presName="hierChild5" presStyleCnt="0"/>
      <dgm:spPr/>
    </dgm:pt>
    <dgm:pt modelId="{45FEE2B0-CFD1-DF4B-BBE8-9D3284019819}" type="pres">
      <dgm:prSet presAssocID="{D862E3BB-6E86-DC43-B8E6-4CEA7A8DD028}" presName="Name37" presStyleLbl="parChTrans1D2" presStyleIdx="1" presStyleCnt="8"/>
      <dgm:spPr/>
      <dgm:t>
        <a:bodyPr/>
        <a:lstStyle/>
        <a:p>
          <a:endParaRPr lang="en-US"/>
        </a:p>
      </dgm:t>
    </dgm:pt>
    <dgm:pt modelId="{279918D6-62AB-1B45-8308-BB0792DDE14B}" type="pres">
      <dgm:prSet presAssocID="{08CA4861-EB3C-0149-8BC6-F3F119D3D6AD}" presName="hierRoot2" presStyleCnt="0">
        <dgm:presLayoutVars>
          <dgm:hierBranch val="init"/>
        </dgm:presLayoutVars>
      </dgm:prSet>
      <dgm:spPr/>
    </dgm:pt>
    <dgm:pt modelId="{EAE5875E-DF0E-E74C-9A63-7C7A39EEE290}" type="pres">
      <dgm:prSet presAssocID="{08CA4861-EB3C-0149-8BC6-F3F119D3D6AD}" presName="rootComposite" presStyleCnt="0"/>
      <dgm:spPr/>
    </dgm:pt>
    <dgm:pt modelId="{017B8E52-A718-A841-8D26-6708BB0C01E9}" type="pres">
      <dgm:prSet presAssocID="{08CA4861-EB3C-0149-8BC6-F3F119D3D6AD}" presName="rootText" presStyleLbl="node2" presStyleIdx="1" presStyleCnt="3" custLinFactNeighborX="2000" custLinFactNeighborY="-686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DAD131-8F01-904D-8E36-32F6F9196C89}" type="pres">
      <dgm:prSet presAssocID="{08CA4861-EB3C-0149-8BC6-F3F119D3D6AD}" presName="rootConnector" presStyleLbl="node2" presStyleIdx="1" presStyleCnt="3"/>
      <dgm:spPr/>
      <dgm:t>
        <a:bodyPr/>
        <a:lstStyle/>
        <a:p>
          <a:endParaRPr lang="en-US"/>
        </a:p>
      </dgm:t>
    </dgm:pt>
    <dgm:pt modelId="{B219F340-940A-AC43-A530-54AA0EE44212}" type="pres">
      <dgm:prSet presAssocID="{08CA4861-EB3C-0149-8BC6-F3F119D3D6AD}" presName="hierChild4" presStyleCnt="0"/>
      <dgm:spPr/>
    </dgm:pt>
    <dgm:pt modelId="{EFA2B6AD-F7DA-A445-B6F3-15A093842F69}" type="pres">
      <dgm:prSet presAssocID="{5E3A8D6E-D6EC-F346-ACF0-BC1BAA9C8C91}" presName="Name37" presStyleLbl="parChTrans1D3" presStyleIdx="3" presStyleCnt="9"/>
      <dgm:spPr/>
      <dgm:t>
        <a:bodyPr/>
        <a:lstStyle/>
        <a:p>
          <a:endParaRPr lang="en-US"/>
        </a:p>
      </dgm:t>
    </dgm:pt>
    <dgm:pt modelId="{696CDAFB-E202-4545-8B64-5BC7002903D5}" type="pres">
      <dgm:prSet presAssocID="{7816E7F8-7012-9942-9D31-2D9542258883}" presName="hierRoot2" presStyleCnt="0">
        <dgm:presLayoutVars>
          <dgm:hierBranch val="init"/>
        </dgm:presLayoutVars>
      </dgm:prSet>
      <dgm:spPr/>
    </dgm:pt>
    <dgm:pt modelId="{3FD6A0AB-BC38-A149-8A27-ED4DF452E571}" type="pres">
      <dgm:prSet presAssocID="{7816E7F8-7012-9942-9D31-2D9542258883}" presName="rootComposite" presStyleCnt="0"/>
      <dgm:spPr/>
    </dgm:pt>
    <dgm:pt modelId="{526286A0-3D5A-C64A-A8E2-8F484FC11962}" type="pres">
      <dgm:prSet presAssocID="{7816E7F8-7012-9942-9D31-2D9542258883}" presName="rootText" presStyleLbl="node3" presStyleIdx="3" presStyleCnt="9" custScaleX="47443" custScaleY="36814" custLinFactNeighborY="-336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2C38B9-3C12-1A4C-91F8-96373E180B65}" type="pres">
      <dgm:prSet presAssocID="{7816E7F8-7012-9942-9D31-2D9542258883}" presName="rootConnector" presStyleLbl="node3" presStyleIdx="3" presStyleCnt="9"/>
      <dgm:spPr/>
      <dgm:t>
        <a:bodyPr/>
        <a:lstStyle/>
        <a:p>
          <a:endParaRPr lang="en-US"/>
        </a:p>
      </dgm:t>
    </dgm:pt>
    <dgm:pt modelId="{CE161433-8464-8E41-91F5-065EBA26857F}" type="pres">
      <dgm:prSet presAssocID="{7816E7F8-7012-9942-9D31-2D9542258883}" presName="hierChild4" presStyleCnt="0"/>
      <dgm:spPr/>
    </dgm:pt>
    <dgm:pt modelId="{49E7DA73-04B5-834E-8145-7AE27D61FBB5}" type="pres">
      <dgm:prSet presAssocID="{7816E7F8-7012-9942-9D31-2D9542258883}" presName="hierChild5" presStyleCnt="0"/>
      <dgm:spPr/>
    </dgm:pt>
    <dgm:pt modelId="{CFE0A0EB-17E9-40C2-8B69-E7D3225D1DD2}" type="pres">
      <dgm:prSet presAssocID="{E6B8D1C9-E3E0-4FA6-B71E-8FD345860E0F}" presName="Name37" presStyleLbl="parChTrans1D3" presStyleIdx="4" presStyleCnt="9"/>
      <dgm:spPr/>
      <dgm:t>
        <a:bodyPr/>
        <a:lstStyle/>
        <a:p>
          <a:endParaRPr lang="en-US"/>
        </a:p>
      </dgm:t>
    </dgm:pt>
    <dgm:pt modelId="{4B352E45-2915-49D5-A1FE-E2E7D15A4B4D}" type="pres">
      <dgm:prSet presAssocID="{6DE79607-C57A-418A-A831-880705DDB942}" presName="hierRoot2" presStyleCnt="0">
        <dgm:presLayoutVars>
          <dgm:hierBranch val="init"/>
        </dgm:presLayoutVars>
      </dgm:prSet>
      <dgm:spPr/>
    </dgm:pt>
    <dgm:pt modelId="{7F2DF792-9D25-4177-973A-6E339B9AF1C4}" type="pres">
      <dgm:prSet presAssocID="{6DE79607-C57A-418A-A831-880705DDB942}" presName="rootComposite" presStyleCnt="0"/>
      <dgm:spPr/>
    </dgm:pt>
    <dgm:pt modelId="{26E82AD2-96ED-4990-A53C-A0D674885C50}" type="pres">
      <dgm:prSet presAssocID="{6DE79607-C57A-418A-A831-880705DDB942}" presName="rootText" presStyleLbl="node3" presStyleIdx="4" presStyleCnt="9" custScaleX="47443" custScaleY="36814" custLinFactNeighborY="-5290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7F93F41-50AF-4214-B1C3-A1D243D54DF4}" type="pres">
      <dgm:prSet presAssocID="{6DE79607-C57A-418A-A831-880705DDB942}" presName="rootConnector" presStyleLbl="node3" presStyleIdx="4" presStyleCnt="9"/>
      <dgm:spPr/>
      <dgm:t>
        <a:bodyPr/>
        <a:lstStyle/>
        <a:p>
          <a:endParaRPr lang="sv-SE"/>
        </a:p>
      </dgm:t>
    </dgm:pt>
    <dgm:pt modelId="{98C120A7-4803-4FB3-A871-7A33BBC19AF9}" type="pres">
      <dgm:prSet presAssocID="{6DE79607-C57A-418A-A831-880705DDB942}" presName="hierChild4" presStyleCnt="0"/>
      <dgm:spPr/>
    </dgm:pt>
    <dgm:pt modelId="{B479F558-871F-47C2-9075-1DF666D7EB2E}" type="pres">
      <dgm:prSet presAssocID="{6DE79607-C57A-418A-A831-880705DDB942}" presName="hierChild5" presStyleCnt="0"/>
      <dgm:spPr/>
    </dgm:pt>
    <dgm:pt modelId="{E950A78A-1D92-40D4-8772-92750828215B}" type="pres">
      <dgm:prSet presAssocID="{90635259-6886-4B18-80A7-A5AE180811A7}" presName="Name37" presStyleLbl="parChTrans1D3" presStyleIdx="5" presStyleCnt="9"/>
      <dgm:spPr/>
      <dgm:t>
        <a:bodyPr/>
        <a:lstStyle/>
        <a:p>
          <a:endParaRPr lang="en-US"/>
        </a:p>
      </dgm:t>
    </dgm:pt>
    <dgm:pt modelId="{C1254B78-EB82-4F24-ACCE-45A675FF4414}" type="pres">
      <dgm:prSet presAssocID="{0B343974-45BF-4AEF-A69F-25A2ED80E101}" presName="hierRoot2" presStyleCnt="0">
        <dgm:presLayoutVars>
          <dgm:hierBranch val="init"/>
        </dgm:presLayoutVars>
      </dgm:prSet>
      <dgm:spPr/>
    </dgm:pt>
    <dgm:pt modelId="{DE759604-6E76-4D81-8811-EE9546F0FDA6}" type="pres">
      <dgm:prSet presAssocID="{0B343974-45BF-4AEF-A69F-25A2ED80E101}" presName="rootComposite" presStyleCnt="0"/>
      <dgm:spPr/>
    </dgm:pt>
    <dgm:pt modelId="{A7291C16-45B6-431B-912F-3BA91D991671}" type="pres">
      <dgm:prSet presAssocID="{0B343974-45BF-4AEF-A69F-25A2ED80E101}" presName="rootText" presStyleLbl="node3" presStyleIdx="5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C1A7B1F-33C9-4C2A-A5F3-BEA2E0AD2DAF}" type="pres">
      <dgm:prSet presAssocID="{0B343974-45BF-4AEF-A69F-25A2ED80E101}" presName="rootConnector" presStyleLbl="node3" presStyleIdx="5" presStyleCnt="9"/>
      <dgm:spPr/>
      <dgm:t>
        <a:bodyPr/>
        <a:lstStyle/>
        <a:p>
          <a:endParaRPr lang="sv-SE"/>
        </a:p>
      </dgm:t>
    </dgm:pt>
    <dgm:pt modelId="{EE7B95A2-604B-402E-A453-14F695095860}" type="pres">
      <dgm:prSet presAssocID="{0B343974-45BF-4AEF-A69F-25A2ED80E101}" presName="hierChild4" presStyleCnt="0"/>
      <dgm:spPr/>
    </dgm:pt>
    <dgm:pt modelId="{C25F1849-9034-46FF-AA0F-77D642E3E296}" type="pres">
      <dgm:prSet presAssocID="{0B343974-45BF-4AEF-A69F-25A2ED80E101}" presName="hierChild5" presStyleCnt="0"/>
      <dgm:spPr/>
    </dgm:pt>
    <dgm:pt modelId="{8F78951B-45F5-8845-B143-E2C19332FDE0}" type="pres">
      <dgm:prSet presAssocID="{08CA4861-EB3C-0149-8BC6-F3F119D3D6AD}" presName="hierChild5" presStyleCnt="0"/>
      <dgm:spPr/>
    </dgm:pt>
    <dgm:pt modelId="{6B6522C2-A14E-2746-A6EF-6BA341BCAAD9}" type="pres">
      <dgm:prSet presAssocID="{8A8FF329-542C-E64E-9682-AE0804B419A8}" presName="Name37" presStyleLbl="parChTrans1D2" presStyleIdx="2" presStyleCnt="8"/>
      <dgm:spPr/>
      <dgm:t>
        <a:bodyPr/>
        <a:lstStyle/>
        <a:p>
          <a:endParaRPr lang="en-US"/>
        </a:p>
      </dgm:t>
    </dgm:pt>
    <dgm:pt modelId="{9FEE8274-2899-6A42-8815-C4B898151165}" type="pres">
      <dgm:prSet presAssocID="{5ED1640F-2C59-7042-9DAA-9ADF8E9A2059}" presName="hierRoot2" presStyleCnt="0">
        <dgm:presLayoutVars>
          <dgm:hierBranch val="init"/>
        </dgm:presLayoutVars>
      </dgm:prSet>
      <dgm:spPr/>
    </dgm:pt>
    <dgm:pt modelId="{713C23E6-28F6-3D4F-8A37-E821C29FC4C1}" type="pres">
      <dgm:prSet presAssocID="{5ED1640F-2C59-7042-9DAA-9ADF8E9A2059}" presName="rootComposite" presStyleCnt="0"/>
      <dgm:spPr/>
    </dgm:pt>
    <dgm:pt modelId="{DEF69E1A-CAAB-084A-9E60-43EACACFCABC}" type="pres">
      <dgm:prSet presAssocID="{5ED1640F-2C59-7042-9DAA-9ADF8E9A2059}" presName="rootText" presStyleLbl="node2" presStyleIdx="2" presStyleCnt="3" custLinFactNeighborX="-913" custLinFactNeighborY="-686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F5E736-FB69-BF44-9F3A-FC68F450BDAE}" type="pres">
      <dgm:prSet presAssocID="{5ED1640F-2C59-7042-9DAA-9ADF8E9A2059}" presName="rootConnector" presStyleLbl="node2" presStyleIdx="2" presStyleCnt="3"/>
      <dgm:spPr/>
      <dgm:t>
        <a:bodyPr/>
        <a:lstStyle/>
        <a:p>
          <a:endParaRPr lang="en-US"/>
        </a:p>
      </dgm:t>
    </dgm:pt>
    <dgm:pt modelId="{68BB92F9-F740-784E-9081-6E332744B536}" type="pres">
      <dgm:prSet presAssocID="{5ED1640F-2C59-7042-9DAA-9ADF8E9A2059}" presName="hierChild4" presStyleCnt="0"/>
      <dgm:spPr/>
    </dgm:pt>
    <dgm:pt modelId="{BDE31366-DA00-B348-8D13-0D1F4F8F0D11}" type="pres">
      <dgm:prSet presAssocID="{B384FE7F-2E66-C34A-8E1F-AAF90C650AFD}" presName="Name37" presStyleLbl="parChTrans1D3" presStyleIdx="6" presStyleCnt="9"/>
      <dgm:spPr/>
      <dgm:t>
        <a:bodyPr/>
        <a:lstStyle/>
        <a:p>
          <a:endParaRPr lang="en-US"/>
        </a:p>
      </dgm:t>
    </dgm:pt>
    <dgm:pt modelId="{B21351EE-5CBC-FE4D-BFFC-6DC2B7F007ED}" type="pres">
      <dgm:prSet presAssocID="{564AC298-7295-3D4B-B803-D80B32D4ACE5}" presName="hierRoot2" presStyleCnt="0">
        <dgm:presLayoutVars>
          <dgm:hierBranch val="init"/>
        </dgm:presLayoutVars>
      </dgm:prSet>
      <dgm:spPr/>
    </dgm:pt>
    <dgm:pt modelId="{60DF0E73-FB1C-E148-A31B-842BCFCE50DC}" type="pres">
      <dgm:prSet presAssocID="{564AC298-7295-3D4B-B803-D80B32D4ACE5}" presName="rootComposite" presStyleCnt="0"/>
      <dgm:spPr/>
    </dgm:pt>
    <dgm:pt modelId="{473A28FB-88FC-804D-9A3A-9B8FD01082A0}" type="pres">
      <dgm:prSet presAssocID="{564AC298-7295-3D4B-B803-D80B32D4ACE5}" presName="rootText" presStyleLbl="node3" presStyleIdx="6" presStyleCnt="9" custScaleX="47443" custScaleY="36814" custLinFactNeighborY="-336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9AEB15-F680-A64B-9B33-98C5CBB1368C}" type="pres">
      <dgm:prSet presAssocID="{564AC298-7295-3D4B-B803-D80B32D4ACE5}" presName="rootConnector" presStyleLbl="node3" presStyleIdx="6" presStyleCnt="9"/>
      <dgm:spPr/>
      <dgm:t>
        <a:bodyPr/>
        <a:lstStyle/>
        <a:p>
          <a:endParaRPr lang="en-US"/>
        </a:p>
      </dgm:t>
    </dgm:pt>
    <dgm:pt modelId="{F51DA910-1373-A845-B996-C6C2E3319918}" type="pres">
      <dgm:prSet presAssocID="{564AC298-7295-3D4B-B803-D80B32D4ACE5}" presName="hierChild4" presStyleCnt="0"/>
      <dgm:spPr/>
    </dgm:pt>
    <dgm:pt modelId="{F9289492-74E2-CF42-8BD2-0F1483BC99D9}" type="pres">
      <dgm:prSet presAssocID="{564AC298-7295-3D4B-B803-D80B32D4ACE5}" presName="hierChild5" presStyleCnt="0"/>
      <dgm:spPr/>
    </dgm:pt>
    <dgm:pt modelId="{B98CD2F9-4BC4-4EE0-9525-45968D7C4FA0}" type="pres">
      <dgm:prSet presAssocID="{A62110CD-BA3A-4EE3-95BB-360CD36029A7}" presName="Name37" presStyleLbl="parChTrans1D3" presStyleIdx="7" presStyleCnt="9"/>
      <dgm:spPr/>
      <dgm:t>
        <a:bodyPr/>
        <a:lstStyle/>
        <a:p>
          <a:endParaRPr lang="en-US"/>
        </a:p>
      </dgm:t>
    </dgm:pt>
    <dgm:pt modelId="{21EE5AED-F26F-420E-86B3-2E97FF592527}" type="pres">
      <dgm:prSet presAssocID="{08E161E6-1730-403E-86A6-D33768B6FAAC}" presName="hierRoot2" presStyleCnt="0">
        <dgm:presLayoutVars>
          <dgm:hierBranch val="init"/>
        </dgm:presLayoutVars>
      </dgm:prSet>
      <dgm:spPr/>
    </dgm:pt>
    <dgm:pt modelId="{67530D6A-DCDC-418F-8398-D152BBA61113}" type="pres">
      <dgm:prSet presAssocID="{08E161E6-1730-403E-86A6-D33768B6FAAC}" presName="rootComposite" presStyleCnt="0"/>
      <dgm:spPr/>
    </dgm:pt>
    <dgm:pt modelId="{36ECACD5-9D35-47CB-A9DE-1001E66E4366}" type="pres">
      <dgm:prSet presAssocID="{08E161E6-1730-403E-86A6-D33768B6FAAC}" presName="rootText" presStyleLbl="node3" presStyleIdx="7" presStyleCnt="9" custScaleX="47443" custScaleY="36814" custLinFactNeighborY="-5290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315ED89A-0E56-4B22-8CCE-C2A0D73FBF90}" type="pres">
      <dgm:prSet presAssocID="{08E161E6-1730-403E-86A6-D33768B6FAAC}" presName="rootConnector" presStyleLbl="node3" presStyleIdx="7" presStyleCnt="9"/>
      <dgm:spPr/>
      <dgm:t>
        <a:bodyPr/>
        <a:lstStyle/>
        <a:p>
          <a:endParaRPr lang="sv-SE"/>
        </a:p>
      </dgm:t>
    </dgm:pt>
    <dgm:pt modelId="{015519F7-2C6F-4907-AD64-E9E0844F62B4}" type="pres">
      <dgm:prSet presAssocID="{08E161E6-1730-403E-86A6-D33768B6FAAC}" presName="hierChild4" presStyleCnt="0"/>
      <dgm:spPr/>
    </dgm:pt>
    <dgm:pt modelId="{3FC82AEB-3D56-4300-8088-C34BA6F53F92}" type="pres">
      <dgm:prSet presAssocID="{08E161E6-1730-403E-86A6-D33768B6FAAC}" presName="hierChild5" presStyleCnt="0"/>
      <dgm:spPr/>
    </dgm:pt>
    <dgm:pt modelId="{072FD227-0064-4E27-A628-6BDAEA5FBD60}" type="pres">
      <dgm:prSet presAssocID="{654D563A-F728-4911-BDF8-D5DD1CBC79BC}" presName="Name37" presStyleLbl="parChTrans1D3" presStyleIdx="8" presStyleCnt="9"/>
      <dgm:spPr/>
      <dgm:t>
        <a:bodyPr/>
        <a:lstStyle/>
        <a:p>
          <a:endParaRPr lang="en-US"/>
        </a:p>
      </dgm:t>
    </dgm:pt>
    <dgm:pt modelId="{98CE31B9-9A04-4229-B8BF-F91D34D4E159}" type="pres">
      <dgm:prSet presAssocID="{CB9B2C8F-A00D-42EE-92D2-D99F215EFB72}" presName="hierRoot2" presStyleCnt="0">
        <dgm:presLayoutVars>
          <dgm:hierBranch val="init"/>
        </dgm:presLayoutVars>
      </dgm:prSet>
      <dgm:spPr/>
    </dgm:pt>
    <dgm:pt modelId="{8534C001-6C1F-4346-82CB-D2DF40D5399D}" type="pres">
      <dgm:prSet presAssocID="{CB9B2C8F-A00D-42EE-92D2-D99F215EFB72}" presName="rootComposite" presStyleCnt="0"/>
      <dgm:spPr/>
    </dgm:pt>
    <dgm:pt modelId="{1D0EEDE6-8AB1-4297-9930-83DEC5CC7B72}" type="pres">
      <dgm:prSet presAssocID="{CB9B2C8F-A00D-42EE-92D2-D99F215EFB72}" presName="rootText" presStyleLbl="node3" presStyleIdx="8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77161252-AFD6-4689-AFDD-7935AA687C56}" type="pres">
      <dgm:prSet presAssocID="{CB9B2C8F-A00D-42EE-92D2-D99F215EFB72}" presName="rootConnector" presStyleLbl="node3" presStyleIdx="8" presStyleCnt="9"/>
      <dgm:spPr/>
      <dgm:t>
        <a:bodyPr/>
        <a:lstStyle/>
        <a:p>
          <a:endParaRPr lang="sv-SE"/>
        </a:p>
      </dgm:t>
    </dgm:pt>
    <dgm:pt modelId="{DDEA7E80-8488-4AFD-ADBA-B7341EE8147E}" type="pres">
      <dgm:prSet presAssocID="{CB9B2C8F-A00D-42EE-92D2-D99F215EFB72}" presName="hierChild4" presStyleCnt="0"/>
      <dgm:spPr/>
    </dgm:pt>
    <dgm:pt modelId="{5621B638-D9D3-4D20-985E-DFE1CAD216FC}" type="pres">
      <dgm:prSet presAssocID="{CB9B2C8F-A00D-42EE-92D2-D99F215EFB72}" presName="hierChild5" presStyleCnt="0"/>
      <dgm:spPr/>
    </dgm:pt>
    <dgm:pt modelId="{08849785-E20B-CC48-A732-E4C4C0E27A4B}" type="pres">
      <dgm:prSet presAssocID="{5ED1640F-2C59-7042-9DAA-9ADF8E9A2059}" presName="hierChild5" presStyleCnt="0"/>
      <dgm:spPr/>
    </dgm:pt>
    <dgm:pt modelId="{AE72BA7D-E2E3-6B46-9F87-D7B246575E76}" type="pres">
      <dgm:prSet presAssocID="{76D030E8-0353-1D42-B1E4-07BF06B3A554}" presName="hierChild3" presStyleCnt="0"/>
      <dgm:spPr/>
    </dgm:pt>
    <dgm:pt modelId="{60159387-BC03-3A41-8D73-489E8B976E57}" type="pres">
      <dgm:prSet presAssocID="{19D1ECD0-C33B-524D-9B86-7AC9A045C09C}" presName="Name111" presStyleLbl="parChTrans1D2" presStyleIdx="3" presStyleCnt="8"/>
      <dgm:spPr/>
      <dgm:t>
        <a:bodyPr/>
        <a:lstStyle/>
        <a:p>
          <a:endParaRPr lang="en-US"/>
        </a:p>
      </dgm:t>
    </dgm:pt>
    <dgm:pt modelId="{2147329A-A2A4-8E46-96F8-B6229854E2F6}" type="pres">
      <dgm:prSet presAssocID="{B630AD17-5CA4-AB47-BE48-0D3C81661B34}" presName="hierRoot3" presStyleCnt="0">
        <dgm:presLayoutVars>
          <dgm:hierBranch val="init"/>
        </dgm:presLayoutVars>
      </dgm:prSet>
      <dgm:spPr/>
    </dgm:pt>
    <dgm:pt modelId="{09806DDC-E8E7-F641-BE21-BA9BFF90435B}" type="pres">
      <dgm:prSet presAssocID="{B630AD17-5CA4-AB47-BE48-0D3C81661B34}" presName="rootComposite3" presStyleCnt="0"/>
      <dgm:spPr/>
    </dgm:pt>
    <dgm:pt modelId="{3FFBF6A6-89AD-9F48-9FFB-95BCD31CC584}" type="pres">
      <dgm:prSet presAssocID="{B630AD17-5CA4-AB47-BE48-0D3C81661B34}" presName="rootText3" presStyleLbl="asst1" presStyleIdx="0" presStyleCnt="5" custScaleX="93572" custScaleY="118661" custLinFactY="100000" custLinFactNeighborX="-15547" custLinFactNeighborY="1012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69B45D-8D57-0841-8161-182160249047}" type="pres">
      <dgm:prSet presAssocID="{B630AD17-5CA4-AB47-BE48-0D3C81661B34}" presName="rootConnector3" presStyleLbl="asst1" presStyleIdx="0" presStyleCnt="5"/>
      <dgm:spPr/>
      <dgm:t>
        <a:bodyPr/>
        <a:lstStyle/>
        <a:p>
          <a:endParaRPr lang="en-US"/>
        </a:p>
      </dgm:t>
    </dgm:pt>
    <dgm:pt modelId="{90A45B95-8342-AD41-A8AB-6A29B8526AAE}" type="pres">
      <dgm:prSet presAssocID="{B630AD17-5CA4-AB47-BE48-0D3C81661B34}" presName="hierChild6" presStyleCnt="0"/>
      <dgm:spPr/>
    </dgm:pt>
    <dgm:pt modelId="{760D3E8C-4D1F-B44D-A50E-037807DA8825}" type="pres">
      <dgm:prSet presAssocID="{B630AD17-5CA4-AB47-BE48-0D3C81661B34}" presName="hierChild7" presStyleCnt="0"/>
      <dgm:spPr/>
    </dgm:pt>
    <dgm:pt modelId="{806C0648-2FD5-C04C-B6B4-84E4278AFCB4}" type="pres">
      <dgm:prSet presAssocID="{CC6B98DE-495B-8E49-B193-34DD947F11DA}" presName="Name111" presStyleLbl="parChTrans1D2" presStyleIdx="4" presStyleCnt="8"/>
      <dgm:spPr/>
      <dgm:t>
        <a:bodyPr/>
        <a:lstStyle/>
        <a:p>
          <a:endParaRPr lang="en-US"/>
        </a:p>
      </dgm:t>
    </dgm:pt>
    <dgm:pt modelId="{867D78A6-58E1-0F46-9927-BEAD32A479AB}" type="pres">
      <dgm:prSet presAssocID="{E3E2DC1C-BF67-A34F-AF03-379CBF8A2B42}" presName="hierRoot3" presStyleCnt="0">
        <dgm:presLayoutVars>
          <dgm:hierBranch val="init"/>
        </dgm:presLayoutVars>
      </dgm:prSet>
      <dgm:spPr/>
    </dgm:pt>
    <dgm:pt modelId="{1250A8E0-D688-3149-8E79-F426A7F2C871}" type="pres">
      <dgm:prSet presAssocID="{E3E2DC1C-BF67-A34F-AF03-379CBF8A2B42}" presName="rootComposite3" presStyleCnt="0"/>
      <dgm:spPr/>
    </dgm:pt>
    <dgm:pt modelId="{901A9638-6169-F045-A379-1EFD00BAC2E1}" type="pres">
      <dgm:prSet presAssocID="{E3E2DC1C-BF67-A34F-AF03-379CBF8A2B42}" presName="rootText3" presStyleLbl="asst1" presStyleIdx="1" presStyleCnt="5" custScaleX="78363" custScaleY="118011" custLinFactY="44570" custLinFactNeighborX="620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68C6C1-522A-234B-8A8C-730C17E2D5BC}" type="pres">
      <dgm:prSet presAssocID="{E3E2DC1C-BF67-A34F-AF03-379CBF8A2B42}" presName="rootConnector3" presStyleLbl="asst1" presStyleIdx="1" presStyleCnt="5"/>
      <dgm:spPr/>
      <dgm:t>
        <a:bodyPr/>
        <a:lstStyle/>
        <a:p>
          <a:endParaRPr lang="en-US"/>
        </a:p>
      </dgm:t>
    </dgm:pt>
    <dgm:pt modelId="{83652F00-9827-7049-9AE3-AEE2103F5A31}" type="pres">
      <dgm:prSet presAssocID="{E3E2DC1C-BF67-A34F-AF03-379CBF8A2B42}" presName="hierChild6" presStyleCnt="0"/>
      <dgm:spPr/>
    </dgm:pt>
    <dgm:pt modelId="{C389308F-B918-E348-A994-29C2BE4F098E}" type="pres">
      <dgm:prSet presAssocID="{E3E2DC1C-BF67-A34F-AF03-379CBF8A2B42}" presName="hierChild7" presStyleCnt="0"/>
      <dgm:spPr/>
    </dgm:pt>
    <dgm:pt modelId="{58B88A86-5100-9742-AD97-4F343B928ACD}" type="pres">
      <dgm:prSet presAssocID="{7560A753-3EC3-3C4B-8B6B-A86C6874E36C}" presName="Name111" presStyleLbl="parChTrans1D2" presStyleIdx="5" presStyleCnt="8"/>
      <dgm:spPr/>
      <dgm:t>
        <a:bodyPr/>
        <a:lstStyle/>
        <a:p>
          <a:endParaRPr lang="en-US"/>
        </a:p>
      </dgm:t>
    </dgm:pt>
    <dgm:pt modelId="{C2F21B0B-21DE-E44B-92A7-FFFF8F2FDB3E}" type="pres">
      <dgm:prSet presAssocID="{49CC47BF-D961-0C4D-94D0-4179038D60D5}" presName="hierRoot3" presStyleCnt="0">
        <dgm:presLayoutVars>
          <dgm:hierBranch val="init"/>
        </dgm:presLayoutVars>
      </dgm:prSet>
      <dgm:spPr/>
    </dgm:pt>
    <dgm:pt modelId="{2E5ED43D-6A50-8E4F-9B14-CB48312BB8A0}" type="pres">
      <dgm:prSet presAssocID="{49CC47BF-D961-0C4D-94D0-4179038D60D5}" presName="rootComposite3" presStyleCnt="0"/>
      <dgm:spPr/>
    </dgm:pt>
    <dgm:pt modelId="{69CD0E03-2C63-0B4A-A153-AF0FAB283A0A}" type="pres">
      <dgm:prSet presAssocID="{49CC47BF-D961-0C4D-94D0-4179038D60D5}" presName="rootText3" presStyleLbl="asst1" presStyleIdx="2" presStyleCnt="5" custLinFactNeighborX="-76031" custLinFactNeighborY="-682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59DD46-181E-4C41-9361-F90A54A56F67}" type="pres">
      <dgm:prSet presAssocID="{49CC47BF-D961-0C4D-94D0-4179038D60D5}" presName="rootConnector3" presStyleLbl="asst1" presStyleIdx="2" presStyleCnt="5"/>
      <dgm:spPr/>
      <dgm:t>
        <a:bodyPr/>
        <a:lstStyle/>
        <a:p>
          <a:endParaRPr lang="en-US"/>
        </a:p>
      </dgm:t>
    </dgm:pt>
    <dgm:pt modelId="{8F90CC94-C046-834C-A475-8E81BA8A0BBB}" type="pres">
      <dgm:prSet presAssocID="{49CC47BF-D961-0C4D-94D0-4179038D60D5}" presName="hierChild6" presStyleCnt="0"/>
      <dgm:spPr/>
    </dgm:pt>
    <dgm:pt modelId="{A2563AFD-6D7B-A840-9A2A-26186F37994F}" type="pres">
      <dgm:prSet presAssocID="{49CC47BF-D961-0C4D-94D0-4179038D60D5}" presName="hierChild7" presStyleCnt="0"/>
      <dgm:spPr/>
    </dgm:pt>
    <dgm:pt modelId="{919FCBAF-F5AA-0146-BCF7-3F837E2A3E15}" type="pres">
      <dgm:prSet presAssocID="{303E58F5-2DD0-E94B-9C35-92F38EB81888}" presName="Name111" presStyleLbl="parChTrans1D2" presStyleIdx="6" presStyleCnt="8"/>
      <dgm:spPr/>
      <dgm:t>
        <a:bodyPr/>
        <a:lstStyle/>
        <a:p>
          <a:endParaRPr lang="en-US"/>
        </a:p>
      </dgm:t>
    </dgm:pt>
    <dgm:pt modelId="{A60578FC-89C5-1547-8422-41EDCB8E9E1F}" type="pres">
      <dgm:prSet presAssocID="{8D9D6E2A-8429-D64D-AABC-FF6F89AB48BB}" presName="hierRoot3" presStyleCnt="0">
        <dgm:presLayoutVars>
          <dgm:hierBranch val="init"/>
        </dgm:presLayoutVars>
      </dgm:prSet>
      <dgm:spPr/>
    </dgm:pt>
    <dgm:pt modelId="{C26B29A6-29AF-6746-8A79-E0CED86675E2}" type="pres">
      <dgm:prSet presAssocID="{8D9D6E2A-8429-D64D-AABC-FF6F89AB48BB}" presName="rootComposite3" presStyleCnt="0"/>
      <dgm:spPr/>
    </dgm:pt>
    <dgm:pt modelId="{4BE8A630-A19E-974C-8801-3DFA312479C1}" type="pres">
      <dgm:prSet presAssocID="{8D9D6E2A-8429-D64D-AABC-FF6F89AB48BB}" presName="rootText3" presStyleLbl="asst1" presStyleIdx="3" presStyleCnt="5" custLinFactNeighborX="96770" custLinFactNeighborY="-886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158A62-3A6A-4543-8C1A-D54BF39DFD88}" type="pres">
      <dgm:prSet presAssocID="{8D9D6E2A-8429-D64D-AABC-FF6F89AB48BB}" presName="rootConnector3" presStyleLbl="asst1" presStyleIdx="3" presStyleCnt="5"/>
      <dgm:spPr/>
      <dgm:t>
        <a:bodyPr/>
        <a:lstStyle/>
        <a:p>
          <a:endParaRPr lang="en-US"/>
        </a:p>
      </dgm:t>
    </dgm:pt>
    <dgm:pt modelId="{C95D6BF2-EDBD-F74F-BB88-959DF038C136}" type="pres">
      <dgm:prSet presAssocID="{8D9D6E2A-8429-D64D-AABC-FF6F89AB48BB}" presName="hierChild6" presStyleCnt="0"/>
      <dgm:spPr/>
    </dgm:pt>
    <dgm:pt modelId="{BB9B293E-C606-EE49-9D03-AFCBFF9CD50D}" type="pres">
      <dgm:prSet presAssocID="{8D9D6E2A-8429-D64D-AABC-FF6F89AB48BB}" presName="hierChild7" presStyleCnt="0"/>
      <dgm:spPr/>
    </dgm:pt>
    <dgm:pt modelId="{67C0D05D-9A58-2942-B4BC-0CB645476E81}" type="pres">
      <dgm:prSet presAssocID="{98A35B51-7382-1B48-8B69-DA08A9A594AA}" presName="Name111" presStyleLbl="parChTrans1D2" presStyleIdx="7" presStyleCnt="8"/>
      <dgm:spPr/>
      <dgm:t>
        <a:bodyPr/>
        <a:lstStyle/>
        <a:p>
          <a:endParaRPr lang="en-US"/>
        </a:p>
      </dgm:t>
    </dgm:pt>
    <dgm:pt modelId="{3E07D854-9B75-1A4B-8797-432EC5C874D0}" type="pres">
      <dgm:prSet presAssocID="{2DFBE585-9C9A-A746-8092-1331EFA519FF}" presName="hierRoot3" presStyleCnt="0">
        <dgm:presLayoutVars>
          <dgm:hierBranch val="init"/>
        </dgm:presLayoutVars>
      </dgm:prSet>
      <dgm:spPr/>
    </dgm:pt>
    <dgm:pt modelId="{FC6FB2B7-C625-1E47-81B1-8444AC30A3A0}" type="pres">
      <dgm:prSet presAssocID="{2DFBE585-9C9A-A746-8092-1331EFA519FF}" presName="rootComposite3" presStyleCnt="0"/>
      <dgm:spPr/>
    </dgm:pt>
    <dgm:pt modelId="{ED2B9D2A-C010-4D41-AEEE-DD85104C3BF3}" type="pres">
      <dgm:prSet presAssocID="{2DFBE585-9C9A-A746-8092-1331EFA519FF}" presName="rootText3" presStyleLbl="asst1" presStyleIdx="4" presStyleCnt="5" custScaleX="81409" custScaleY="114561" custLinFactX="100000" custLinFactNeighborX="108475" custLinFactNeighborY="-859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4A8DC3-ED0F-D64C-9DF0-C25F8DA9E8A9}" type="pres">
      <dgm:prSet presAssocID="{2DFBE585-9C9A-A746-8092-1331EFA519FF}" presName="rootConnector3" presStyleLbl="asst1" presStyleIdx="4" presStyleCnt="5"/>
      <dgm:spPr/>
      <dgm:t>
        <a:bodyPr/>
        <a:lstStyle/>
        <a:p>
          <a:endParaRPr lang="en-US"/>
        </a:p>
      </dgm:t>
    </dgm:pt>
    <dgm:pt modelId="{BE510848-7440-4049-B230-9E3901197E90}" type="pres">
      <dgm:prSet presAssocID="{2DFBE585-9C9A-A746-8092-1331EFA519FF}" presName="hierChild6" presStyleCnt="0"/>
      <dgm:spPr/>
    </dgm:pt>
    <dgm:pt modelId="{3CC4B98A-62E4-E743-9213-3C58875EDFED}" type="pres">
      <dgm:prSet presAssocID="{2DFBE585-9C9A-A746-8092-1331EFA519FF}" presName="hierChild7" presStyleCnt="0"/>
      <dgm:spPr/>
    </dgm:pt>
  </dgm:ptLst>
  <dgm:cxnLst>
    <dgm:cxn modelId="{C9D53275-9F9F-1F46-8ED3-02E2D2399565}" type="presOf" srcId="{0B343974-45BF-4AEF-A69F-25A2ED80E101}" destId="{8C1A7B1F-33C9-4C2A-A5F3-BEA2E0AD2DAF}" srcOrd="1" destOrd="0" presId="urn:microsoft.com/office/officeart/2005/8/layout/orgChart1"/>
    <dgm:cxn modelId="{95E093E6-F6FE-6641-8E8E-6D92A46EBA38}" type="presOf" srcId="{70608556-72A2-8849-91C2-93D97EB992CF}" destId="{F8E619CB-84ED-4F43-9D34-D8A1EB575013}" srcOrd="0" destOrd="0" presId="urn:microsoft.com/office/officeart/2005/8/layout/orgChart1"/>
    <dgm:cxn modelId="{C4871031-16B7-8F4F-80CD-F8AE090FC5F6}" type="presOf" srcId="{CB9B2C8F-A00D-42EE-92D2-D99F215EFB72}" destId="{77161252-AFD6-4689-AFDD-7935AA687C56}" srcOrd="1" destOrd="0" presId="urn:microsoft.com/office/officeart/2005/8/layout/orgChart1"/>
    <dgm:cxn modelId="{B4C50962-AC9C-D84E-BB83-4993688A5314}" type="presOf" srcId="{49CC47BF-D961-0C4D-94D0-4179038D60D5}" destId="{A059DD46-181E-4C41-9361-F90A54A56F67}" srcOrd="1" destOrd="0" presId="urn:microsoft.com/office/officeart/2005/8/layout/orgChart1"/>
    <dgm:cxn modelId="{5F100103-3B61-B243-991F-A5642CE3D7BC}" type="presOf" srcId="{19D1ECD0-C33B-524D-9B86-7AC9A045C09C}" destId="{60159387-BC03-3A41-8D73-489E8B976E57}" srcOrd="0" destOrd="0" presId="urn:microsoft.com/office/officeart/2005/8/layout/orgChart1"/>
    <dgm:cxn modelId="{893813F8-58EC-F146-9333-EB2B000C7A8F}" type="presOf" srcId="{C8A6C709-82CA-E04D-A271-04C55B8F826A}" destId="{D0F57CAA-42E3-BB4A-9200-D00754527E6E}" srcOrd="0" destOrd="0" presId="urn:microsoft.com/office/officeart/2005/8/layout/orgChart1"/>
    <dgm:cxn modelId="{262056B1-0F3F-40A8-9A0E-054AABB43BE4}" srcId="{3AB414B4-5F75-974A-8456-C0C8570FFA90}" destId="{E76EF841-58CB-4576-BA32-A7E35EAA763A}" srcOrd="2" destOrd="0" parTransId="{32774C54-49C2-4F7B-A512-F313512F266F}" sibTransId="{33AD4FCC-A949-4223-BC71-651563EDFD7F}"/>
    <dgm:cxn modelId="{8D33EA51-497E-4B4D-BC4B-56DB1602ECA7}" type="presOf" srcId="{D862E3BB-6E86-DC43-B8E6-4CEA7A8DD028}" destId="{45FEE2B0-CFD1-DF4B-BBE8-9D3284019819}" srcOrd="0" destOrd="0" presId="urn:microsoft.com/office/officeart/2005/8/layout/orgChart1"/>
    <dgm:cxn modelId="{3C08297A-FAE6-F74E-92FC-97A0A307D66E}" type="presOf" srcId="{3AB414B4-5F75-974A-8456-C0C8570FFA90}" destId="{B05C8449-76D4-5642-88B3-7BBA41448491}" srcOrd="0" destOrd="0" presId="urn:microsoft.com/office/officeart/2005/8/layout/orgChart1"/>
    <dgm:cxn modelId="{29167AB6-B50E-6C4E-81A8-D700873EFCCB}" type="presOf" srcId="{08E161E6-1730-403E-86A6-D33768B6FAAC}" destId="{315ED89A-0E56-4B22-8CCE-C2A0D73FBF90}" srcOrd="1" destOrd="0" presId="urn:microsoft.com/office/officeart/2005/8/layout/orgChart1"/>
    <dgm:cxn modelId="{25AFDFED-7BFC-7C4B-8688-17D3CF589268}" srcId="{76D030E8-0353-1D42-B1E4-07BF06B3A554}" destId="{3AB414B4-5F75-974A-8456-C0C8570FFA90}" srcOrd="5" destOrd="0" parTransId="{70608556-72A2-8849-91C2-93D97EB992CF}" sibTransId="{E720CE7C-CF2F-5341-99B2-93AB41A4E9BB}"/>
    <dgm:cxn modelId="{1C859CD7-FC99-9147-8033-F5C8928D5030}" type="presOf" srcId="{5ED1640F-2C59-7042-9DAA-9ADF8E9A2059}" destId="{DEF69E1A-CAAB-084A-9E60-43EACACFCABC}" srcOrd="0" destOrd="0" presId="urn:microsoft.com/office/officeart/2005/8/layout/orgChart1"/>
    <dgm:cxn modelId="{7B2D06D9-BDC7-6D42-86A6-A436766C6883}" type="presOf" srcId="{654D563A-F728-4911-BDF8-D5DD1CBC79BC}" destId="{072FD227-0064-4E27-A628-6BDAEA5FBD60}" srcOrd="0" destOrd="0" presId="urn:microsoft.com/office/officeart/2005/8/layout/orgChart1"/>
    <dgm:cxn modelId="{DADB0D0F-74E7-DB4E-9197-712EA95F8701}" type="presOf" srcId="{08CA4861-EB3C-0149-8BC6-F3F119D3D6AD}" destId="{C2DAD131-8F01-904D-8E36-32F6F9196C89}" srcOrd="1" destOrd="0" presId="urn:microsoft.com/office/officeart/2005/8/layout/orgChart1"/>
    <dgm:cxn modelId="{C8118BFA-19BC-FA40-AA80-F76DAECE8CF7}" type="presOf" srcId="{B384FE7F-2E66-C34A-8E1F-AAF90C650AFD}" destId="{BDE31366-DA00-B348-8D13-0D1F4F8F0D11}" srcOrd="0" destOrd="0" presId="urn:microsoft.com/office/officeart/2005/8/layout/orgChart1"/>
    <dgm:cxn modelId="{7CB80B06-4B1C-0E41-9760-07127FBF8CDC}" type="presOf" srcId="{DCA86DDE-C2F2-1343-A2FB-9716F9CFB003}" destId="{C511A33B-48E5-A941-BB75-F948364FE029}" srcOrd="0" destOrd="0" presId="urn:microsoft.com/office/officeart/2005/8/layout/orgChart1"/>
    <dgm:cxn modelId="{BC86FD95-D991-EC4C-9973-57A01E3D4EFD}" type="presOf" srcId="{7816E7F8-7012-9942-9D31-2D9542258883}" destId="{062C38B9-3C12-1A4C-91F8-96373E180B65}" srcOrd="1" destOrd="0" presId="urn:microsoft.com/office/officeart/2005/8/layout/orgChart1"/>
    <dgm:cxn modelId="{D8D8C87F-3D14-6A4C-9084-318E5EC81414}" type="presOf" srcId="{E3E2DC1C-BF67-A34F-AF03-379CBF8A2B42}" destId="{5F68C6C1-522A-234B-8A8C-730C17E2D5BC}" srcOrd="1" destOrd="0" presId="urn:microsoft.com/office/officeart/2005/8/layout/orgChart1"/>
    <dgm:cxn modelId="{8E35EF76-988C-45FB-BF72-B5C48F0029F6}" srcId="{5ED1640F-2C59-7042-9DAA-9ADF8E9A2059}" destId="{CB9B2C8F-A00D-42EE-92D2-D99F215EFB72}" srcOrd="2" destOrd="0" parTransId="{654D563A-F728-4911-BDF8-D5DD1CBC79BC}" sibTransId="{8C8E0272-F371-4F92-A740-0ABAF335A743}"/>
    <dgm:cxn modelId="{4D38F1B5-5354-384F-972F-CDAE24615DEC}" type="presOf" srcId="{8A8FF329-542C-E64E-9682-AE0804B419A8}" destId="{6B6522C2-A14E-2746-A6EF-6BA341BCAAD9}" srcOrd="0" destOrd="0" presId="urn:microsoft.com/office/officeart/2005/8/layout/orgChart1"/>
    <dgm:cxn modelId="{629337AC-7F0D-BA4D-A077-CF37F0970A2B}" type="presOf" srcId="{49CC47BF-D961-0C4D-94D0-4179038D60D5}" destId="{69CD0E03-2C63-0B4A-A153-AF0FAB283A0A}" srcOrd="0" destOrd="0" presId="urn:microsoft.com/office/officeart/2005/8/layout/orgChart1"/>
    <dgm:cxn modelId="{6691AD8F-3A03-F341-8879-899D5F55D655}" type="presOf" srcId="{6DE79607-C57A-418A-A831-880705DDB942}" destId="{87F93F41-50AF-4214-B1C3-A1D243D54DF4}" srcOrd="1" destOrd="0" presId="urn:microsoft.com/office/officeart/2005/8/layout/orgChart1"/>
    <dgm:cxn modelId="{9C1890AA-D274-4192-9EF4-F18D3954C7DA}" srcId="{3AB414B4-5F75-974A-8456-C0C8570FFA90}" destId="{C0BA074E-37C5-41CC-8E23-C88EEE94A91C}" srcOrd="1" destOrd="0" parTransId="{E45ABB34-DAA7-4669-80F1-0B1B1B023101}" sibTransId="{C956D608-0675-4B40-955A-0BA630FDB59B}"/>
    <dgm:cxn modelId="{32D2FD99-634C-E643-98C5-9D1061676BB7}" type="presOf" srcId="{76D030E8-0353-1D42-B1E4-07BF06B3A554}" destId="{099951B0-450C-7648-91D1-2D9CAD445030}" srcOrd="0" destOrd="0" presId="urn:microsoft.com/office/officeart/2005/8/layout/orgChart1"/>
    <dgm:cxn modelId="{2ED99A86-DB74-5444-9B76-27F2567D3165}" type="presOf" srcId="{CB9B2C8F-A00D-42EE-92D2-D99F215EFB72}" destId="{1D0EEDE6-8AB1-4297-9930-83DEC5CC7B72}" srcOrd="0" destOrd="0" presId="urn:microsoft.com/office/officeart/2005/8/layout/orgChart1"/>
    <dgm:cxn modelId="{3F2C39A7-5319-1744-9DC1-9DADA847ACF1}" type="presOf" srcId="{7816E7F8-7012-9942-9D31-2D9542258883}" destId="{526286A0-3D5A-C64A-A8E2-8F484FC11962}" srcOrd="0" destOrd="0" presId="urn:microsoft.com/office/officeart/2005/8/layout/orgChart1"/>
    <dgm:cxn modelId="{FCA167A8-4D36-47D5-A4A3-10DBEE9F2997}" srcId="{08CA4861-EB3C-0149-8BC6-F3F119D3D6AD}" destId="{6DE79607-C57A-418A-A831-880705DDB942}" srcOrd="1" destOrd="0" parTransId="{E6B8D1C9-E3E0-4FA6-B71E-8FD345860E0F}" sibTransId="{35126DA9-8484-4BBF-AA3C-9053375E5A79}"/>
    <dgm:cxn modelId="{A1B82D0F-A168-415D-90FA-8ADF234F47FC}" srcId="{5ED1640F-2C59-7042-9DAA-9ADF8E9A2059}" destId="{08E161E6-1730-403E-86A6-D33768B6FAAC}" srcOrd="1" destOrd="0" parTransId="{A62110CD-BA3A-4EE3-95BB-360CD36029A7}" sibTransId="{ED50F2C2-FAF6-44EF-9A76-84730EAC2D95}"/>
    <dgm:cxn modelId="{5B2F1226-1EEA-A641-84F8-603B827914DE}" type="presOf" srcId="{2DFBE585-9C9A-A746-8092-1331EFA519FF}" destId="{ED2B9D2A-C010-4D41-AEEE-DD85104C3BF3}" srcOrd="0" destOrd="0" presId="urn:microsoft.com/office/officeart/2005/8/layout/orgChart1"/>
    <dgm:cxn modelId="{0C4E37D2-0F88-B542-BA86-48D8957274A3}" type="presOf" srcId="{B630AD17-5CA4-AB47-BE48-0D3C81661B34}" destId="{3FFBF6A6-89AD-9F48-9FFB-95BCD31CC584}" srcOrd="0" destOrd="0" presId="urn:microsoft.com/office/officeart/2005/8/layout/orgChart1"/>
    <dgm:cxn modelId="{B3741390-3B1A-8447-9DEA-25485B664A9A}" srcId="{C8A6C709-82CA-E04D-A271-04C55B8F826A}" destId="{76D030E8-0353-1D42-B1E4-07BF06B3A554}" srcOrd="0" destOrd="0" parTransId="{FD194BF3-0C58-3345-BB22-9409F9E066C3}" sibTransId="{54766A0C-F0BD-A14A-9E2F-9D564A63BFB6}"/>
    <dgm:cxn modelId="{C17DB7DD-2C30-D44F-9312-7737B11E0070}" srcId="{76D030E8-0353-1D42-B1E4-07BF06B3A554}" destId="{E3E2DC1C-BF67-A34F-AF03-379CBF8A2B42}" srcOrd="1" destOrd="0" parTransId="{CC6B98DE-495B-8E49-B193-34DD947F11DA}" sibTransId="{CEA133D2-A748-704C-9931-12475D2F762E}"/>
    <dgm:cxn modelId="{03DF81EB-E22A-0647-BE61-CE20864E23B7}" srcId="{5ED1640F-2C59-7042-9DAA-9ADF8E9A2059}" destId="{564AC298-7295-3D4B-B803-D80B32D4ACE5}" srcOrd="0" destOrd="0" parTransId="{B384FE7F-2E66-C34A-8E1F-AAF90C650AFD}" sibTransId="{8C0139F0-BFA0-9642-999D-F1D1E9480E44}"/>
    <dgm:cxn modelId="{4CE5756E-211A-5849-B3F6-4D9E4086B8C4}" type="presOf" srcId="{E6B8D1C9-E3E0-4FA6-B71E-8FD345860E0F}" destId="{CFE0A0EB-17E9-40C2-8B69-E7D3225D1DD2}" srcOrd="0" destOrd="0" presId="urn:microsoft.com/office/officeart/2005/8/layout/orgChart1"/>
    <dgm:cxn modelId="{F6D2708C-8DB6-874C-AC96-194B97BF0482}" type="presOf" srcId="{E76EF841-58CB-4576-BA32-A7E35EAA763A}" destId="{DA217619-8B7C-45EB-8BB2-95935251B63A}" srcOrd="0" destOrd="0" presId="urn:microsoft.com/office/officeart/2005/8/layout/orgChart1"/>
    <dgm:cxn modelId="{A48FB0A5-EE21-D740-8C8F-10BB85ED7951}" srcId="{76D030E8-0353-1D42-B1E4-07BF06B3A554}" destId="{49CC47BF-D961-0C4D-94D0-4179038D60D5}" srcOrd="2" destOrd="0" parTransId="{7560A753-3EC3-3C4B-8B6B-A86C6874E36C}" sibTransId="{2352CEAE-C1D1-B64E-A7BA-BC9DD79C3263}"/>
    <dgm:cxn modelId="{8C145CAF-C543-204C-AEC9-8F46390AD7E8}" type="presOf" srcId="{5ED1640F-2C59-7042-9DAA-9ADF8E9A2059}" destId="{FCF5E736-FB69-BF44-9F3A-FC68F450BDAE}" srcOrd="1" destOrd="0" presId="urn:microsoft.com/office/officeart/2005/8/layout/orgChart1"/>
    <dgm:cxn modelId="{24E1F779-F68C-1145-B411-634F8FF6A022}" type="presOf" srcId="{E45ABB34-DAA7-4669-80F1-0B1B1B023101}" destId="{8537B71F-EB42-4B7F-B417-DB3FE2AD380D}" srcOrd="0" destOrd="0" presId="urn:microsoft.com/office/officeart/2005/8/layout/orgChart1"/>
    <dgm:cxn modelId="{C81D4D30-AC07-C74A-949F-96A16B235627}" type="presOf" srcId="{76D030E8-0353-1D42-B1E4-07BF06B3A554}" destId="{6D513C35-63A5-624B-A5A9-625B41834BC2}" srcOrd="1" destOrd="0" presId="urn:microsoft.com/office/officeart/2005/8/layout/orgChart1"/>
    <dgm:cxn modelId="{D21286E1-E4AE-DB4E-84D4-836CA09D5FE8}" type="presOf" srcId="{98A35B51-7382-1B48-8B69-DA08A9A594AA}" destId="{67C0D05D-9A58-2942-B4BC-0CB645476E81}" srcOrd="0" destOrd="0" presId="urn:microsoft.com/office/officeart/2005/8/layout/orgChart1"/>
    <dgm:cxn modelId="{B2B385DC-AD16-EB41-974E-E1313F91FD39}" type="presOf" srcId="{864CABD0-1C09-0444-8E6D-DB1D62665AA4}" destId="{7E2FE250-AA93-BB48-A72A-61B6AF5CD136}" srcOrd="1" destOrd="0" presId="urn:microsoft.com/office/officeart/2005/8/layout/orgChart1"/>
    <dgm:cxn modelId="{B107CE08-371B-1443-957C-A6508E9B2CF0}" type="presOf" srcId="{8D9D6E2A-8429-D64D-AABC-FF6F89AB48BB}" destId="{56158A62-3A6A-4543-8C1A-D54BF39DFD88}" srcOrd="1" destOrd="0" presId="urn:microsoft.com/office/officeart/2005/8/layout/orgChart1"/>
    <dgm:cxn modelId="{111F7FA2-943E-4A4C-90C9-70FF525A1FDB}" type="presOf" srcId="{08CA4861-EB3C-0149-8BC6-F3F119D3D6AD}" destId="{017B8E52-A718-A841-8D26-6708BB0C01E9}" srcOrd="0" destOrd="0" presId="urn:microsoft.com/office/officeart/2005/8/layout/orgChart1"/>
    <dgm:cxn modelId="{E5881893-9323-ED4A-9694-9CE5C89813C9}" srcId="{76D030E8-0353-1D42-B1E4-07BF06B3A554}" destId="{5ED1640F-2C59-7042-9DAA-9ADF8E9A2059}" srcOrd="7" destOrd="0" parTransId="{8A8FF329-542C-E64E-9682-AE0804B419A8}" sibTransId="{7F44BF36-8FF0-F84C-9B13-0FDE05D3FF14}"/>
    <dgm:cxn modelId="{3A59B244-6F0D-804D-AE04-8096296BDD51}" srcId="{76D030E8-0353-1D42-B1E4-07BF06B3A554}" destId="{2DFBE585-9C9A-A746-8092-1331EFA519FF}" srcOrd="4" destOrd="0" parTransId="{98A35B51-7382-1B48-8B69-DA08A9A594AA}" sibTransId="{45CA2AA2-B93B-6349-A0B7-6EC0A68F084D}"/>
    <dgm:cxn modelId="{CA627935-71BF-E143-945E-7CFDAAD65EAB}" srcId="{08CA4861-EB3C-0149-8BC6-F3F119D3D6AD}" destId="{7816E7F8-7012-9942-9D31-2D9542258883}" srcOrd="0" destOrd="0" parTransId="{5E3A8D6E-D6EC-F346-ACF0-BC1BAA9C8C91}" sibTransId="{15124601-BDB9-7740-821A-4C1DF8A173FE}"/>
    <dgm:cxn modelId="{342B17D3-666F-5441-8B2B-FD6627644D12}" type="presOf" srcId="{564AC298-7295-3D4B-B803-D80B32D4ACE5}" destId="{429AEB15-F680-A64B-9B33-98C5CBB1368C}" srcOrd="1" destOrd="0" presId="urn:microsoft.com/office/officeart/2005/8/layout/orgChart1"/>
    <dgm:cxn modelId="{27F2BE67-B97D-8642-A2A5-B23746915F6F}" srcId="{76D030E8-0353-1D42-B1E4-07BF06B3A554}" destId="{8D9D6E2A-8429-D64D-AABC-FF6F89AB48BB}" srcOrd="3" destOrd="0" parTransId="{303E58F5-2DD0-E94B-9C35-92F38EB81888}" sibTransId="{3FA6B4E8-F856-A14C-8982-7E2A0AD527D4}"/>
    <dgm:cxn modelId="{CC965877-4AE3-394D-A9E3-843A9D4CB929}" type="presOf" srcId="{564AC298-7295-3D4B-B803-D80B32D4ACE5}" destId="{473A28FB-88FC-804D-9A3A-9B8FD01082A0}" srcOrd="0" destOrd="0" presId="urn:microsoft.com/office/officeart/2005/8/layout/orgChart1"/>
    <dgm:cxn modelId="{0208673E-A4CC-BC4E-8F22-C3D8DE600D36}" srcId="{76D030E8-0353-1D42-B1E4-07BF06B3A554}" destId="{B630AD17-5CA4-AB47-BE48-0D3C81661B34}" srcOrd="0" destOrd="0" parTransId="{19D1ECD0-C33B-524D-9B86-7AC9A045C09C}" sibTransId="{ED7BE853-F068-B748-BEDF-C49B80C0FAAF}"/>
    <dgm:cxn modelId="{A1769FA5-DD12-7A46-826D-7A1770466837}" type="presOf" srcId="{2DFBE585-9C9A-A746-8092-1331EFA519FF}" destId="{E24A8DC3-ED0F-D64C-9DF0-C25F8DA9E8A9}" srcOrd="1" destOrd="0" presId="urn:microsoft.com/office/officeart/2005/8/layout/orgChart1"/>
    <dgm:cxn modelId="{5B23B417-D068-624F-8E85-392DA9D3EE3D}" type="presOf" srcId="{C0BA074E-37C5-41CC-8E23-C88EEE94A91C}" destId="{9CABED56-80C5-4442-AFFC-42BEF372D051}" srcOrd="1" destOrd="0" presId="urn:microsoft.com/office/officeart/2005/8/layout/orgChart1"/>
    <dgm:cxn modelId="{F4B4734F-B051-AA45-B58B-C8CAB1838AAA}" type="presOf" srcId="{E76EF841-58CB-4576-BA32-A7E35EAA763A}" destId="{CC97CCFE-96AE-4963-ABF4-34CDE04ABA69}" srcOrd="1" destOrd="0" presId="urn:microsoft.com/office/officeart/2005/8/layout/orgChart1"/>
    <dgm:cxn modelId="{B51C7FA7-A557-5C42-BD93-1918D7D866BD}" type="presOf" srcId="{8D9D6E2A-8429-D64D-AABC-FF6F89AB48BB}" destId="{4BE8A630-A19E-974C-8801-3DFA312479C1}" srcOrd="0" destOrd="0" presId="urn:microsoft.com/office/officeart/2005/8/layout/orgChart1"/>
    <dgm:cxn modelId="{816FF577-E5A2-D742-84AF-4CC141D79291}" type="presOf" srcId="{864CABD0-1C09-0444-8E6D-DB1D62665AA4}" destId="{7A1F66CC-E767-3C42-82DC-03E9261F0143}" srcOrd="0" destOrd="0" presId="urn:microsoft.com/office/officeart/2005/8/layout/orgChart1"/>
    <dgm:cxn modelId="{662EBEB3-57B6-0845-91B9-980123ADB350}" type="presOf" srcId="{6DE79607-C57A-418A-A831-880705DDB942}" destId="{26E82AD2-96ED-4990-A53C-A0D674885C50}" srcOrd="0" destOrd="0" presId="urn:microsoft.com/office/officeart/2005/8/layout/orgChart1"/>
    <dgm:cxn modelId="{1C73A1CE-69D6-C344-8E65-1B7F4F7577B5}" type="presOf" srcId="{CC6B98DE-495B-8E49-B193-34DD947F11DA}" destId="{806C0648-2FD5-C04C-B6B4-84E4278AFCB4}" srcOrd="0" destOrd="0" presId="urn:microsoft.com/office/officeart/2005/8/layout/orgChart1"/>
    <dgm:cxn modelId="{13097E28-A560-474D-B238-6571230D7103}" srcId="{76D030E8-0353-1D42-B1E4-07BF06B3A554}" destId="{08CA4861-EB3C-0149-8BC6-F3F119D3D6AD}" srcOrd="6" destOrd="0" parTransId="{D862E3BB-6E86-DC43-B8E6-4CEA7A8DD028}" sibTransId="{343AC02D-3897-2945-BAD9-ED01C6ECD358}"/>
    <dgm:cxn modelId="{94B187C5-55FA-574B-BE4D-D282A32E478C}" type="presOf" srcId="{E3E2DC1C-BF67-A34F-AF03-379CBF8A2B42}" destId="{901A9638-6169-F045-A379-1EFD00BAC2E1}" srcOrd="0" destOrd="0" presId="urn:microsoft.com/office/officeart/2005/8/layout/orgChart1"/>
    <dgm:cxn modelId="{ED6401BD-B5FC-1449-A690-8AE7619D4D67}" type="presOf" srcId="{90635259-6886-4B18-80A7-A5AE180811A7}" destId="{E950A78A-1D92-40D4-8772-92750828215B}" srcOrd="0" destOrd="0" presId="urn:microsoft.com/office/officeart/2005/8/layout/orgChart1"/>
    <dgm:cxn modelId="{67F4CCB3-9477-894B-9AA6-C845F5CB7A60}" type="presOf" srcId="{303E58F5-2DD0-E94B-9C35-92F38EB81888}" destId="{919FCBAF-F5AA-0146-BCF7-3F837E2A3E15}" srcOrd="0" destOrd="0" presId="urn:microsoft.com/office/officeart/2005/8/layout/orgChart1"/>
    <dgm:cxn modelId="{A3560CB6-0A6C-6C4C-9BF8-D1B91B3FEDD0}" type="presOf" srcId="{7560A753-3EC3-3C4B-8B6B-A86C6874E36C}" destId="{58B88A86-5100-9742-AD97-4F343B928ACD}" srcOrd="0" destOrd="0" presId="urn:microsoft.com/office/officeart/2005/8/layout/orgChart1"/>
    <dgm:cxn modelId="{578E7619-2C6F-184C-AEC9-0478B7F64949}" type="presOf" srcId="{08E161E6-1730-403E-86A6-D33768B6FAAC}" destId="{36ECACD5-9D35-47CB-A9DE-1001E66E4366}" srcOrd="0" destOrd="0" presId="urn:microsoft.com/office/officeart/2005/8/layout/orgChart1"/>
    <dgm:cxn modelId="{71B7F9F4-3208-7A46-839B-29E2308758F5}" type="presOf" srcId="{C0BA074E-37C5-41CC-8E23-C88EEE94A91C}" destId="{C7909C68-B09E-4ECB-9EDD-1AD4DDA5DDD3}" srcOrd="0" destOrd="0" presId="urn:microsoft.com/office/officeart/2005/8/layout/orgChart1"/>
    <dgm:cxn modelId="{7FEA48AB-D56A-F54A-BAE4-2C51BF47CC93}" type="presOf" srcId="{32774C54-49C2-4F7B-A512-F313512F266F}" destId="{86BE26A3-F4AD-4DB6-985E-0C9AFFA32BE5}" srcOrd="0" destOrd="0" presId="urn:microsoft.com/office/officeart/2005/8/layout/orgChart1"/>
    <dgm:cxn modelId="{FE2EDD57-0EFC-A449-AFAC-0EBC1DA780A5}" srcId="{3AB414B4-5F75-974A-8456-C0C8570FFA90}" destId="{864CABD0-1C09-0444-8E6D-DB1D62665AA4}" srcOrd="0" destOrd="0" parTransId="{DCA86DDE-C2F2-1343-A2FB-9716F9CFB003}" sibTransId="{B6BE5C51-A0D0-AE4B-AAD1-FEBAC918721F}"/>
    <dgm:cxn modelId="{5F93DC85-DD8A-ED43-97A2-3FFE8FB2849C}" type="presOf" srcId="{A62110CD-BA3A-4EE3-95BB-360CD36029A7}" destId="{B98CD2F9-4BC4-4EE0-9525-45968D7C4FA0}" srcOrd="0" destOrd="0" presId="urn:microsoft.com/office/officeart/2005/8/layout/orgChart1"/>
    <dgm:cxn modelId="{719EF02E-86AB-AD4E-9D3F-CFCCCD62F762}" type="presOf" srcId="{0B343974-45BF-4AEF-A69F-25A2ED80E101}" destId="{A7291C16-45B6-431B-912F-3BA91D991671}" srcOrd="0" destOrd="0" presId="urn:microsoft.com/office/officeart/2005/8/layout/orgChart1"/>
    <dgm:cxn modelId="{D39E709C-CF35-46E3-B888-69D01ECE1892}" srcId="{08CA4861-EB3C-0149-8BC6-F3F119D3D6AD}" destId="{0B343974-45BF-4AEF-A69F-25A2ED80E101}" srcOrd="2" destOrd="0" parTransId="{90635259-6886-4B18-80A7-A5AE180811A7}" sibTransId="{2FC488A8-DDD4-44F2-A5BB-1EC1168A7525}"/>
    <dgm:cxn modelId="{EE134B7D-8915-2D4E-8E2E-DEC8EEFF0720}" type="presOf" srcId="{B630AD17-5CA4-AB47-BE48-0D3C81661B34}" destId="{E569B45D-8D57-0841-8161-182160249047}" srcOrd="1" destOrd="0" presId="urn:microsoft.com/office/officeart/2005/8/layout/orgChart1"/>
    <dgm:cxn modelId="{E7BDC852-8BD3-9C4F-84EE-F7BC75770DDE}" type="presOf" srcId="{5E3A8D6E-D6EC-F346-ACF0-BC1BAA9C8C91}" destId="{EFA2B6AD-F7DA-A445-B6F3-15A093842F69}" srcOrd="0" destOrd="0" presId="urn:microsoft.com/office/officeart/2005/8/layout/orgChart1"/>
    <dgm:cxn modelId="{09258DE1-4612-224E-94DB-57F17EA8870B}" type="presOf" srcId="{3AB414B4-5F75-974A-8456-C0C8570FFA90}" destId="{2B510303-113B-5947-9057-2BD46C2F0481}" srcOrd="1" destOrd="0" presId="urn:microsoft.com/office/officeart/2005/8/layout/orgChart1"/>
    <dgm:cxn modelId="{CE543849-00CF-3A41-91D9-203488A5514D}" type="presParOf" srcId="{D0F57CAA-42E3-BB4A-9200-D00754527E6E}" destId="{375E8400-F065-6841-86B0-364ADDDBE2CB}" srcOrd="0" destOrd="0" presId="urn:microsoft.com/office/officeart/2005/8/layout/orgChart1"/>
    <dgm:cxn modelId="{A088C88D-858A-AA4F-BCCB-F7936D0FA8BF}" type="presParOf" srcId="{375E8400-F065-6841-86B0-364ADDDBE2CB}" destId="{F9D70426-72F4-6D40-8565-3B8EA5111643}" srcOrd="0" destOrd="0" presId="urn:microsoft.com/office/officeart/2005/8/layout/orgChart1"/>
    <dgm:cxn modelId="{8C58238D-C6DD-F34A-A85B-A9BF75F86E99}" type="presParOf" srcId="{F9D70426-72F4-6D40-8565-3B8EA5111643}" destId="{099951B0-450C-7648-91D1-2D9CAD445030}" srcOrd="0" destOrd="0" presId="urn:microsoft.com/office/officeart/2005/8/layout/orgChart1"/>
    <dgm:cxn modelId="{CB07EE43-A6FB-4341-BAF0-3EDED3A9C338}" type="presParOf" srcId="{F9D70426-72F4-6D40-8565-3B8EA5111643}" destId="{6D513C35-63A5-624B-A5A9-625B41834BC2}" srcOrd="1" destOrd="0" presId="urn:microsoft.com/office/officeart/2005/8/layout/orgChart1"/>
    <dgm:cxn modelId="{5875F666-8EF4-CC4D-AB3D-6565180E8ABE}" type="presParOf" srcId="{375E8400-F065-6841-86B0-364ADDDBE2CB}" destId="{D0C48283-82A4-AD4E-9846-B318D5851489}" srcOrd="1" destOrd="0" presId="urn:microsoft.com/office/officeart/2005/8/layout/orgChart1"/>
    <dgm:cxn modelId="{080DDF82-9AAB-424B-97B4-7EAE8029686E}" type="presParOf" srcId="{D0C48283-82A4-AD4E-9846-B318D5851489}" destId="{F8E619CB-84ED-4F43-9D34-D8A1EB575013}" srcOrd="0" destOrd="0" presId="urn:microsoft.com/office/officeart/2005/8/layout/orgChart1"/>
    <dgm:cxn modelId="{CD9C078C-5C98-0746-9266-713DF30F72B5}" type="presParOf" srcId="{D0C48283-82A4-AD4E-9846-B318D5851489}" destId="{D3CAA6AD-17D2-8C4F-915A-19A7C198606A}" srcOrd="1" destOrd="0" presId="urn:microsoft.com/office/officeart/2005/8/layout/orgChart1"/>
    <dgm:cxn modelId="{74C41B6B-0904-E041-BECC-D03EF4DD881A}" type="presParOf" srcId="{D3CAA6AD-17D2-8C4F-915A-19A7C198606A}" destId="{8B534BF6-7B73-BA49-854F-79096226136B}" srcOrd="0" destOrd="0" presId="urn:microsoft.com/office/officeart/2005/8/layout/orgChart1"/>
    <dgm:cxn modelId="{A1FC6AA6-39D6-3449-A3C8-576FEE13FD11}" type="presParOf" srcId="{8B534BF6-7B73-BA49-854F-79096226136B}" destId="{B05C8449-76D4-5642-88B3-7BBA41448491}" srcOrd="0" destOrd="0" presId="urn:microsoft.com/office/officeart/2005/8/layout/orgChart1"/>
    <dgm:cxn modelId="{4787026D-CDDA-F346-9040-3012C106F715}" type="presParOf" srcId="{8B534BF6-7B73-BA49-854F-79096226136B}" destId="{2B510303-113B-5947-9057-2BD46C2F0481}" srcOrd="1" destOrd="0" presId="urn:microsoft.com/office/officeart/2005/8/layout/orgChart1"/>
    <dgm:cxn modelId="{4F5373B0-2CA4-E54B-97DC-8A5B6E9991E1}" type="presParOf" srcId="{D3CAA6AD-17D2-8C4F-915A-19A7C198606A}" destId="{CED28840-0F7D-F240-B24C-EF6016D84255}" srcOrd="1" destOrd="0" presId="urn:microsoft.com/office/officeart/2005/8/layout/orgChart1"/>
    <dgm:cxn modelId="{98DF81C3-3F6F-1A48-9BB5-1229F8E98CAF}" type="presParOf" srcId="{CED28840-0F7D-F240-B24C-EF6016D84255}" destId="{C511A33B-48E5-A941-BB75-F948364FE029}" srcOrd="0" destOrd="0" presId="urn:microsoft.com/office/officeart/2005/8/layout/orgChart1"/>
    <dgm:cxn modelId="{1D4C56A2-7087-794F-99CE-1A10ED35EECF}" type="presParOf" srcId="{CED28840-0F7D-F240-B24C-EF6016D84255}" destId="{91662728-B122-EF4B-B0AA-29CADE5637B3}" srcOrd="1" destOrd="0" presId="urn:microsoft.com/office/officeart/2005/8/layout/orgChart1"/>
    <dgm:cxn modelId="{3181C75C-1F98-7B45-8E0A-2D3BF5682359}" type="presParOf" srcId="{91662728-B122-EF4B-B0AA-29CADE5637B3}" destId="{86C4F7AA-8804-5544-985A-CC721487B0AC}" srcOrd="0" destOrd="0" presId="urn:microsoft.com/office/officeart/2005/8/layout/orgChart1"/>
    <dgm:cxn modelId="{4AA8FC44-376E-7443-ACE0-4596C10D62B4}" type="presParOf" srcId="{86C4F7AA-8804-5544-985A-CC721487B0AC}" destId="{7A1F66CC-E767-3C42-82DC-03E9261F0143}" srcOrd="0" destOrd="0" presId="urn:microsoft.com/office/officeart/2005/8/layout/orgChart1"/>
    <dgm:cxn modelId="{E7D5E21D-1103-2541-8F55-A24C538BEBE8}" type="presParOf" srcId="{86C4F7AA-8804-5544-985A-CC721487B0AC}" destId="{7E2FE250-AA93-BB48-A72A-61B6AF5CD136}" srcOrd="1" destOrd="0" presId="urn:microsoft.com/office/officeart/2005/8/layout/orgChart1"/>
    <dgm:cxn modelId="{D852BBB3-6C95-274A-AE9E-58B965958748}" type="presParOf" srcId="{91662728-B122-EF4B-B0AA-29CADE5637B3}" destId="{6777847F-31BB-0D4B-8816-D2FC70E266C3}" srcOrd="1" destOrd="0" presId="urn:microsoft.com/office/officeart/2005/8/layout/orgChart1"/>
    <dgm:cxn modelId="{3FFEE3A2-25B5-1F49-9E50-832C330FC92A}" type="presParOf" srcId="{91662728-B122-EF4B-B0AA-29CADE5637B3}" destId="{DA8DE1D4-12A8-3C4C-ACE0-0F6096FBA876}" srcOrd="2" destOrd="0" presId="urn:microsoft.com/office/officeart/2005/8/layout/orgChart1"/>
    <dgm:cxn modelId="{3981191B-46EA-8A4C-BF40-6475F52E3C31}" type="presParOf" srcId="{CED28840-0F7D-F240-B24C-EF6016D84255}" destId="{8537B71F-EB42-4B7F-B417-DB3FE2AD380D}" srcOrd="2" destOrd="0" presId="urn:microsoft.com/office/officeart/2005/8/layout/orgChart1"/>
    <dgm:cxn modelId="{21F9294B-0611-6A43-AC4D-27FB6F1A11C0}" type="presParOf" srcId="{CED28840-0F7D-F240-B24C-EF6016D84255}" destId="{8EA06988-4D54-4A01-9163-2664F5AFD13E}" srcOrd="3" destOrd="0" presId="urn:microsoft.com/office/officeart/2005/8/layout/orgChart1"/>
    <dgm:cxn modelId="{6DB6E52F-E0D4-B84F-BE05-4F88AD1387DA}" type="presParOf" srcId="{8EA06988-4D54-4A01-9163-2664F5AFD13E}" destId="{3F42BECA-2C91-483F-BB94-668579862AFB}" srcOrd="0" destOrd="0" presId="urn:microsoft.com/office/officeart/2005/8/layout/orgChart1"/>
    <dgm:cxn modelId="{19FE2918-3DE9-2F4E-A941-30DD07C771EC}" type="presParOf" srcId="{3F42BECA-2C91-483F-BB94-668579862AFB}" destId="{C7909C68-B09E-4ECB-9EDD-1AD4DDA5DDD3}" srcOrd="0" destOrd="0" presId="urn:microsoft.com/office/officeart/2005/8/layout/orgChart1"/>
    <dgm:cxn modelId="{07E04AAB-383B-B64C-B948-9B3DF451A06E}" type="presParOf" srcId="{3F42BECA-2C91-483F-BB94-668579862AFB}" destId="{9CABED56-80C5-4442-AFFC-42BEF372D051}" srcOrd="1" destOrd="0" presId="urn:microsoft.com/office/officeart/2005/8/layout/orgChart1"/>
    <dgm:cxn modelId="{9D6E9640-0692-694A-B40F-C654B8C3AAF3}" type="presParOf" srcId="{8EA06988-4D54-4A01-9163-2664F5AFD13E}" destId="{FCD15A3A-1FD0-4972-99F7-97FA4DD544FC}" srcOrd="1" destOrd="0" presId="urn:microsoft.com/office/officeart/2005/8/layout/orgChart1"/>
    <dgm:cxn modelId="{3AE0813F-3492-2B4A-8FCF-E0BC231741EA}" type="presParOf" srcId="{8EA06988-4D54-4A01-9163-2664F5AFD13E}" destId="{E25D760F-6B3F-4CCA-823A-E4816790BF01}" srcOrd="2" destOrd="0" presId="urn:microsoft.com/office/officeart/2005/8/layout/orgChart1"/>
    <dgm:cxn modelId="{6C4476C7-92F5-7A41-90D7-1BBB3C05694A}" type="presParOf" srcId="{CED28840-0F7D-F240-B24C-EF6016D84255}" destId="{86BE26A3-F4AD-4DB6-985E-0C9AFFA32BE5}" srcOrd="4" destOrd="0" presId="urn:microsoft.com/office/officeart/2005/8/layout/orgChart1"/>
    <dgm:cxn modelId="{4D3ED8BE-AC56-7940-95DD-7008B74B45A6}" type="presParOf" srcId="{CED28840-0F7D-F240-B24C-EF6016D84255}" destId="{74FE9963-F893-45A0-B9BD-69BBC938D910}" srcOrd="5" destOrd="0" presId="urn:microsoft.com/office/officeart/2005/8/layout/orgChart1"/>
    <dgm:cxn modelId="{469BF3CF-48BB-504F-8FC9-5C4CF5F340AB}" type="presParOf" srcId="{74FE9963-F893-45A0-B9BD-69BBC938D910}" destId="{AA2483F4-C251-4E2C-BCBB-F0038A1EA3D4}" srcOrd="0" destOrd="0" presId="urn:microsoft.com/office/officeart/2005/8/layout/orgChart1"/>
    <dgm:cxn modelId="{B4B8783E-54C2-564D-A768-F7BDA5263017}" type="presParOf" srcId="{AA2483F4-C251-4E2C-BCBB-F0038A1EA3D4}" destId="{DA217619-8B7C-45EB-8BB2-95935251B63A}" srcOrd="0" destOrd="0" presId="urn:microsoft.com/office/officeart/2005/8/layout/orgChart1"/>
    <dgm:cxn modelId="{6C2DD43C-D0B9-2641-8346-7173F2B8F43F}" type="presParOf" srcId="{AA2483F4-C251-4E2C-BCBB-F0038A1EA3D4}" destId="{CC97CCFE-96AE-4963-ABF4-34CDE04ABA69}" srcOrd="1" destOrd="0" presId="urn:microsoft.com/office/officeart/2005/8/layout/orgChart1"/>
    <dgm:cxn modelId="{F6C60BC0-EBF8-584E-8E9D-8866C1CC5EFB}" type="presParOf" srcId="{74FE9963-F893-45A0-B9BD-69BBC938D910}" destId="{E7926940-B46C-4469-A410-67A64DEA2AF4}" srcOrd="1" destOrd="0" presId="urn:microsoft.com/office/officeart/2005/8/layout/orgChart1"/>
    <dgm:cxn modelId="{A7DDA6C1-41F5-104E-924B-A6C68E94431E}" type="presParOf" srcId="{74FE9963-F893-45A0-B9BD-69BBC938D910}" destId="{3CBCC1BC-FB47-42F7-940E-7A5EB9F6955B}" srcOrd="2" destOrd="0" presId="urn:microsoft.com/office/officeart/2005/8/layout/orgChart1"/>
    <dgm:cxn modelId="{F3489E93-4405-3345-97C5-6A9FF65A0D49}" type="presParOf" srcId="{D3CAA6AD-17D2-8C4F-915A-19A7C198606A}" destId="{0D6C68DB-AED5-6C42-AC42-73F864B73FE6}" srcOrd="2" destOrd="0" presId="urn:microsoft.com/office/officeart/2005/8/layout/orgChart1"/>
    <dgm:cxn modelId="{837E5560-2F65-DF46-9F92-8D31B716DF1A}" type="presParOf" srcId="{D0C48283-82A4-AD4E-9846-B318D5851489}" destId="{45FEE2B0-CFD1-DF4B-BBE8-9D3284019819}" srcOrd="2" destOrd="0" presId="urn:microsoft.com/office/officeart/2005/8/layout/orgChart1"/>
    <dgm:cxn modelId="{05034D36-FC47-DD45-A56A-F9F7256F2A02}" type="presParOf" srcId="{D0C48283-82A4-AD4E-9846-B318D5851489}" destId="{279918D6-62AB-1B45-8308-BB0792DDE14B}" srcOrd="3" destOrd="0" presId="urn:microsoft.com/office/officeart/2005/8/layout/orgChart1"/>
    <dgm:cxn modelId="{69694193-63CA-0C4E-9CE0-D17946E20FC7}" type="presParOf" srcId="{279918D6-62AB-1B45-8308-BB0792DDE14B}" destId="{EAE5875E-DF0E-E74C-9A63-7C7A39EEE290}" srcOrd="0" destOrd="0" presId="urn:microsoft.com/office/officeart/2005/8/layout/orgChart1"/>
    <dgm:cxn modelId="{2FC6A690-A67D-0348-AAA7-647861799A1E}" type="presParOf" srcId="{EAE5875E-DF0E-E74C-9A63-7C7A39EEE290}" destId="{017B8E52-A718-A841-8D26-6708BB0C01E9}" srcOrd="0" destOrd="0" presId="urn:microsoft.com/office/officeart/2005/8/layout/orgChart1"/>
    <dgm:cxn modelId="{2B859011-53B9-104F-AF42-C6DED1DDD5C3}" type="presParOf" srcId="{EAE5875E-DF0E-E74C-9A63-7C7A39EEE290}" destId="{C2DAD131-8F01-904D-8E36-32F6F9196C89}" srcOrd="1" destOrd="0" presId="urn:microsoft.com/office/officeart/2005/8/layout/orgChart1"/>
    <dgm:cxn modelId="{A3388414-E5D7-3048-9437-F179482A780A}" type="presParOf" srcId="{279918D6-62AB-1B45-8308-BB0792DDE14B}" destId="{B219F340-940A-AC43-A530-54AA0EE44212}" srcOrd="1" destOrd="0" presId="urn:microsoft.com/office/officeart/2005/8/layout/orgChart1"/>
    <dgm:cxn modelId="{E61E56AA-002D-034D-9670-0F288D76FD40}" type="presParOf" srcId="{B219F340-940A-AC43-A530-54AA0EE44212}" destId="{EFA2B6AD-F7DA-A445-B6F3-15A093842F69}" srcOrd="0" destOrd="0" presId="urn:microsoft.com/office/officeart/2005/8/layout/orgChart1"/>
    <dgm:cxn modelId="{9BC91BF2-B471-F944-820E-2EA82E3D1784}" type="presParOf" srcId="{B219F340-940A-AC43-A530-54AA0EE44212}" destId="{696CDAFB-E202-4545-8B64-5BC7002903D5}" srcOrd="1" destOrd="0" presId="urn:microsoft.com/office/officeart/2005/8/layout/orgChart1"/>
    <dgm:cxn modelId="{95307443-5DF3-AF45-984E-14961C37733E}" type="presParOf" srcId="{696CDAFB-E202-4545-8B64-5BC7002903D5}" destId="{3FD6A0AB-BC38-A149-8A27-ED4DF452E571}" srcOrd="0" destOrd="0" presId="urn:microsoft.com/office/officeart/2005/8/layout/orgChart1"/>
    <dgm:cxn modelId="{B0458C4F-8CEF-3A44-86F1-AC61ADAE07D2}" type="presParOf" srcId="{3FD6A0AB-BC38-A149-8A27-ED4DF452E571}" destId="{526286A0-3D5A-C64A-A8E2-8F484FC11962}" srcOrd="0" destOrd="0" presId="urn:microsoft.com/office/officeart/2005/8/layout/orgChart1"/>
    <dgm:cxn modelId="{0E55A0D0-CA96-8D42-8973-F7077467A5B3}" type="presParOf" srcId="{3FD6A0AB-BC38-A149-8A27-ED4DF452E571}" destId="{062C38B9-3C12-1A4C-91F8-96373E180B65}" srcOrd="1" destOrd="0" presId="urn:microsoft.com/office/officeart/2005/8/layout/orgChart1"/>
    <dgm:cxn modelId="{1EAAA9A9-1320-B44E-8631-60D3871C3CC3}" type="presParOf" srcId="{696CDAFB-E202-4545-8B64-5BC7002903D5}" destId="{CE161433-8464-8E41-91F5-065EBA26857F}" srcOrd="1" destOrd="0" presId="urn:microsoft.com/office/officeart/2005/8/layout/orgChart1"/>
    <dgm:cxn modelId="{0D36A745-C9FE-7E44-A9C1-122484DE5665}" type="presParOf" srcId="{696CDAFB-E202-4545-8B64-5BC7002903D5}" destId="{49E7DA73-04B5-834E-8145-7AE27D61FBB5}" srcOrd="2" destOrd="0" presId="urn:microsoft.com/office/officeart/2005/8/layout/orgChart1"/>
    <dgm:cxn modelId="{4C91C099-3C08-9541-B73D-36CC204C2A07}" type="presParOf" srcId="{B219F340-940A-AC43-A530-54AA0EE44212}" destId="{CFE0A0EB-17E9-40C2-8B69-E7D3225D1DD2}" srcOrd="2" destOrd="0" presId="urn:microsoft.com/office/officeart/2005/8/layout/orgChart1"/>
    <dgm:cxn modelId="{2E365AB8-6F1E-0F48-A398-B3F6157EF7F5}" type="presParOf" srcId="{B219F340-940A-AC43-A530-54AA0EE44212}" destId="{4B352E45-2915-49D5-A1FE-E2E7D15A4B4D}" srcOrd="3" destOrd="0" presId="urn:microsoft.com/office/officeart/2005/8/layout/orgChart1"/>
    <dgm:cxn modelId="{26347BBF-2946-8F49-AF53-5C717C088C98}" type="presParOf" srcId="{4B352E45-2915-49D5-A1FE-E2E7D15A4B4D}" destId="{7F2DF792-9D25-4177-973A-6E339B9AF1C4}" srcOrd="0" destOrd="0" presId="urn:microsoft.com/office/officeart/2005/8/layout/orgChart1"/>
    <dgm:cxn modelId="{D9D412CF-4161-5E49-A503-C1A3608ADEBE}" type="presParOf" srcId="{7F2DF792-9D25-4177-973A-6E339B9AF1C4}" destId="{26E82AD2-96ED-4990-A53C-A0D674885C50}" srcOrd="0" destOrd="0" presId="urn:microsoft.com/office/officeart/2005/8/layout/orgChart1"/>
    <dgm:cxn modelId="{0C650AA0-40D8-3A44-8135-716C1683242E}" type="presParOf" srcId="{7F2DF792-9D25-4177-973A-6E339B9AF1C4}" destId="{87F93F41-50AF-4214-B1C3-A1D243D54DF4}" srcOrd="1" destOrd="0" presId="urn:microsoft.com/office/officeart/2005/8/layout/orgChart1"/>
    <dgm:cxn modelId="{81966854-FF83-4B41-AEF3-9FE6F11DA375}" type="presParOf" srcId="{4B352E45-2915-49D5-A1FE-E2E7D15A4B4D}" destId="{98C120A7-4803-4FB3-A871-7A33BBC19AF9}" srcOrd="1" destOrd="0" presId="urn:microsoft.com/office/officeart/2005/8/layout/orgChart1"/>
    <dgm:cxn modelId="{A59BBB71-AE92-B34B-8B66-8E3E14CD86AE}" type="presParOf" srcId="{4B352E45-2915-49D5-A1FE-E2E7D15A4B4D}" destId="{B479F558-871F-47C2-9075-1DF666D7EB2E}" srcOrd="2" destOrd="0" presId="urn:microsoft.com/office/officeart/2005/8/layout/orgChart1"/>
    <dgm:cxn modelId="{EC3A05DD-FA93-D74F-9C37-8883A11B06D5}" type="presParOf" srcId="{B219F340-940A-AC43-A530-54AA0EE44212}" destId="{E950A78A-1D92-40D4-8772-92750828215B}" srcOrd="4" destOrd="0" presId="urn:microsoft.com/office/officeart/2005/8/layout/orgChart1"/>
    <dgm:cxn modelId="{4F39541F-C512-5940-895E-A2B1A4712DB4}" type="presParOf" srcId="{B219F340-940A-AC43-A530-54AA0EE44212}" destId="{C1254B78-EB82-4F24-ACCE-45A675FF4414}" srcOrd="5" destOrd="0" presId="urn:microsoft.com/office/officeart/2005/8/layout/orgChart1"/>
    <dgm:cxn modelId="{FA3D3112-5DDD-C44E-B561-5F31F3DEFE8E}" type="presParOf" srcId="{C1254B78-EB82-4F24-ACCE-45A675FF4414}" destId="{DE759604-6E76-4D81-8811-EE9546F0FDA6}" srcOrd="0" destOrd="0" presId="urn:microsoft.com/office/officeart/2005/8/layout/orgChart1"/>
    <dgm:cxn modelId="{2FB6A79D-2387-8E43-8715-21C6149545EE}" type="presParOf" srcId="{DE759604-6E76-4D81-8811-EE9546F0FDA6}" destId="{A7291C16-45B6-431B-912F-3BA91D991671}" srcOrd="0" destOrd="0" presId="urn:microsoft.com/office/officeart/2005/8/layout/orgChart1"/>
    <dgm:cxn modelId="{A3F5F06C-B202-214B-9F5D-8BFE3488ECC1}" type="presParOf" srcId="{DE759604-6E76-4D81-8811-EE9546F0FDA6}" destId="{8C1A7B1F-33C9-4C2A-A5F3-BEA2E0AD2DAF}" srcOrd="1" destOrd="0" presId="urn:microsoft.com/office/officeart/2005/8/layout/orgChart1"/>
    <dgm:cxn modelId="{DD5599EF-AE78-AF45-8FCB-E61496F35A91}" type="presParOf" srcId="{C1254B78-EB82-4F24-ACCE-45A675FF4414}" destId="{EE7B95A2-604B-402E-A453-14F695095860}" srcOrd="1" destOrd="0" presId="urn:microsoft.com/office/officeart/2005/8/layout/orgChart1"/>
    <dgm:cxn modelId="{41933012-82A7-ED4B-AC7E-BBC2C05AD6C1}" type="presParOf" srcId="{C1254B78-EB82-4F24-ACCE-45A675FF4414}" destId="{C25F1849-9034-46FF-AA0F-77D642E3E296}" srcOrd="2" destOrd="0" presId="urn:microsoft.com/office/officeart/2005/8/layout/orgChart1"/>
    <dgm:cxn modelId="{9041E5BF-EAAD-5F41-9FE1-68C453E5CCE4}" type="presParOf" srcId="{279918D6-62AB-1B45-8308-BB0792DDE14B}" destId="{8F78951B-45F5-8845-B143-E2C19332FDE0}" srcOrd="2" destOrd="0" presId="urn:microsoft.com/office/officeart/2005/8/layout/orgChart1"/>
    <dgm:cxn modelId="{3DBC9CD1-7330-4048-B6C8-0BD882BBFD6F}" type="presParOf" srcId="{D0C48283-82A4-AD4E-9846-B318D5851489}" destId="{6B6522C2-A14E-2746-A6EF-6BA341BCAAD9}" srcOrd="4" destOrd="0" presId="urn:microsoft.com/office/officeart/2005/8/layout/orgChart1"/>
    <dgm:cxn modelId="{24889BA6-E03B-3A48-8778-5F12E02DD47F}" type="presParOf" srcId="{D0C48283-82A4-AD4E-9846-B318D5851489}" destId="{9FEE8274-2899-6A42-8815-C4B898151165}" srcOrd="5" destOrd="0" presId="urn:microsoft.com/office/officeart/2005/8/layout/orgChart1"/>
    <dgm:cxn modelId="{C08CE590-AF2D-7D46-8634-6F50DC55868F}" type="presParOf" srcId="{9FEE8274-2899-6A42-8815-C4B898151165}" destId="{713C23E6-28F6-3D4F-8A37-E821C29FC4C1}" srcOrd="0" destOrd="0" presId="urn:microsoft.com/office/officeart/2005/8/layout/orgChart1"/>
    <dgm:cxn modelId="{BA8667B5-F2B6-D142-A295-B1161A82B7FE}" type="presParOf" srcId="{713C23E6-28F6-3D4F-8A37-E821C29FC4C1}" destId="{DEF69E1A-CAAB-084A-9E60-43EACACFCABC}" srcOrd="0" destOrd="0" presId="urn:microsoft.com/office/officeart/2005/8/layout/orgChart1"/>
    <dgm:cxn modelId="{851B1484-6BA7-C245-AD47-95355C7A7F0D}" type="presParOf" srcId="{713C23E6-28F6-3D4F-8A37-E821C29FC4C1}" destId="{FCF5E736-FB69-BF44-9F3A-FC68F450BDAE}" srcOrd="1" destOrd="0" presId="urn:microsoft.com/office/officeart/2005/8/layout/orgChart1"/>
    <dgm:cxn modelId="{71BF8223-CC94-534A-9530-493935F8ED55}" type="presParOf" srcId="{9FEE8274-2899-6A42-8815-C4B898151165}" destId="{68BB92F9-F740-784E-9081-6E332744B536}" srcOrd="1" destOrd="0" presId="urn:microsoft.com/office/officeart/2005/8/layout/orgChart1"/>
    <dgm:cxn modelId="{13EF5EFD-EB55-5E41-A682-BD440236DC24}" type="presParOf" srcId="{68BB92F9-F740-784E-9081-6E332744B536}" destId="{BDE31366-DA00-B348-8D13-0D1F4F8F0D11}" srcOrd="0" destOrd="0" presId="urn:microsoft.com/office/officeart/2005/8/layout/orgChart1"/>
    <dgm:cxn modelId="{33334929-89E7-5840-A548-E5EBB6DC7CDF}" type="presParOf" srcId="{68BB92F9-F740-784E-9081-6E332744B536}" destId="{B21351EE-5CBC-FE4D-BFFC-6DC2B7F007ED}" srcOrd="1" destOrd="0" presId="urn:microsoft.com/office/officeart/2005/8/layout/orgChart1"/>
    <dgm:cxn modelId="{469AE2D5-A64D-B847-BEB3-12EF3FE6F187}" type="presParOf" srcId="{B21351EE-5CBC-FE4D-BFFC-6DC2B7F007ED}" destId="{60DF0E73-FB1C-E148-A31B-842BCFCE50DC}" srcOrd="0" destOrd="0" presId="urn:microsoft.com/office/officeart/2005/8/layout/orgChart1"/>
    <dgm:cxn modelId="{3D498CAA-1FD9-9744-AB13-3F1933B754FD}" type="presParOf" srcId="{60DF0E73-FB1C-E148-A31B-842BCFCE50DC}" destId="{473A28FB-88FC-804D-9A3A-9B8FD01082A0}" srcOrd="0" destOrd="0" presId="urn:microsoft.com/office/officeart/2005/8/layout/orgChart1"/>
    <dgm:cxn modelId="{8B5F83BE-CE35-D348-87A2-96399B0460D9}" type="presParOf" srcId="{60DF0E73-FB1C-E148-A31B-842BCFCE50DC}" destId="{429AEB15-F680-A64B-9B33-98C5CBB1368C}" srcOrd="1" destOrd="0" presId="urn:microsoft.com/office/officeart/2005/8/layout/orgChart1"/>
    <dgm:cxn modelId="{2754A007-08E2-7C42-87C0-2AD926B32392}" type="presParOf" srcId="{B21351EE-5CBC-FE4D-BFFC-6DC2B7F007ED}" destId="{F51DA910-1373-A845-B996-C6C2E3319918}" srcOrd="1" destOrd="0" presId="urn:microsoft.com/office/officeart/2005/8/layout/orgChart1"/>
    <dgm:cxn modelId="{3B70FDD2-88EB-B148-BC69-6E782977E4F5}" type="presParOf" srcId="{B21351EE-5CBC-FE4D-BFFC-6DC2B7F007ED}" destId="{F9289492-74E2-CF42-8BD2-0F1483BC99D9}" srcOrd="2" destOrd="0" presId="urn:microsoft.com/office/officeart/2005/8/layout/orgChart1"/>
    <dgm:cxn modelId="{84209D4D-1DE4-A447-B978-A0CFF4546C95}" type="presParOf" srcId="{68BB92F9-F740-784E-9081-6E332744B536}" destId="{B98CD2F9-4BC4-4EE0-9525-45968D7C4FA0}" srcOrd="2" destOrd="0" presId="urn:microsoft.com/office/officeart/2005/8/layout/orgChart1"/>
    <dgm:cxn modelId="{28919798-D11C-0A42-8033-F6AE2DA47B46}" type="presParOf" srcId="{68BB92F9-F740-784E-9081-6E332744B536}" destId="{21EE5AED-F26F-420E-86B3-2E97FF592527}" srcOrd="3" destOrd="0" presId="urn:microsoft.com/office/officeart/2005/8/layout/orgChart1"/>
    <dgm:cxn modelId="{A90C6336-7327-224E-AC10-C6D108AA6201}" type="presParOf" srcId="{21EE5AED-F26F-420E-86B3-2E97FF592527}" destId="{67530D6A-DCDC-418F-8398-D152BBA61113}" srcOrd="0" destOrd="0" presId="urn:microsoft.com/office/officeart/2005/8/layout/orgChart1"/>
    <dgm:cxn modelId="{F6F290EE-C7BF-674C-BF8D-C4313384D42C}" type="presParOf" srcId="{67530D6A-DCDC-418F-8398-D152BBA61113}" destId="{36ECACD5-9D35-47CB-A9DE-1001E66E4366}" srcOrd="0" destOrd="0" presId="urn:microsoft.com/office/officeart/2005/8/layout/orgChart1"/>
    <dgm:cxn modelId="{15FE305F-4BAB-E146-9E05-5E1A09D5EFF4}" type="presParOf" srcId="{67530D6A-DCDC-418F-8398-D152BBA61113}" destId="{315ED89A-0E56-4B22-8CCE-C2A0D73FBF90}" srcOrd="1" destOrd="0" presId="urn:microsoft.com/office/officeart/2005/8/layout/orgChart1"/>
    <dgm:cxn modelId="{5DC7F9B5-102A-F740-988C-5C851A361704}" type="presParOf" srcId="{21EE5AED-F26F-420E-86B3-2E97FF592527}" destId="{015519F7-2C6F-4907-AD64-E9E0844F62B4}" srcOrd="1" destOrd="0" presId="urn:microsoft.com/office/officeart/2005/8/layout/orgChart1"/>
    <dgm:cxn modelId="{C0F6FD0D-EE83-F241-BFF3-3DDC8D6F9369}" type="presParOf" srcId="{21EE5AED-F26F-420E-86B3-2E97FF592527}" destId="{3FC82AEB-3D56-4300-8088-C34BA6F53F92}" srcOrd="2" destOrd="0" presId="urn:microsoft.com/office/officeart/2005/8/layout/orgChart1"/>
    <dgm:cxn modelId="{6625C588-FE30-B041-ABD6-DF2D043241CC}" type="presParOf" srcId="{68BB92F9-F740-784E-9081-6E332744B536}" destId="{072FD227-0064-4E27-A628-6BDAEA5FBD60}" srcOrd="4" destOrd="0" presId="urn:microsoft.com/office/officeart/2005/8/layout/orgChart1"/>
    <dgm:cxn modelId="{B275D315-5034-0F48-B213-043E0A925326}" type="presParOf" srcId="{68BB92F9-F740-784E-9081-6E332744B536}" destId="{98CE31B9-9A04-4229-B8BF-F91D34D4E159}" srcOrd="5" destOrd="0" presId="urn:microsoft.com/office/officeart/2005/8/layout/orgChart1"/>
    <dgm:cxn modelId="{95E0AE93-EAD0-3A4E-B170-DE4F16C5ED91}" type="presParOf" srcId="{98CE31B9-9A04-4229-B8BF-F91D34D4E159}" destId="{8534C001-6C1F-4346-82CB-D2DF40D5399D}" srcOrd="0" destOrd="0" presId="urn:microsoft.com/office/officeart/2005/8/layout/orgChart1"/>
    <dgm:cxn modelId="{CBA0AE7B-CFD0-4C4C-99DC-D86C74C69687}" type="presParOf" srcId="{8534C001-6C1F-4346-82CB-D2DF40D5399D}" destId="{1D0EEDE6-8AB1-4297-9930-83DEC5CC7B72}" srcOrd="0" destOrd="0" presId="urn:microsoft.com/office/officeart/2005/8/layout/orgChart1"/>
    <dgm:cxn modelId="{6545C835-39C6-784D-B1E1-7EE328D5B8F5}" type="presParOf" srcId="{8534C001-6C1F-4346-82CB-D2DF40D5399D}" destId="{77161252-AFD6-4689-AFDD-7935AA687C56}" srcOrd="1" destOrd="0" presId="urn:microsoft.com/office/officeart/2005/8/layout/orgChart1"/>
    <dgm:cxn modelId="{0EAE4C5D-17F8-3444-853E-C819DECDAC47}" type="presParOf" srcId="{98CE31B9-9A04-4229-B8BF-F91D34D4E159}" destId="{DDEA7E80-8488-4AFD-ADBA-B7341EE8147E}" srcOrd="1" destOrd="0" presId="urn:microsoft.com/office/officeart/2005/8/layout/orgChart1"/>
    <dgm:cxn modelId="{D00C2321-E5E2-6643-84E8-D2DA329667D4}" type="presParOf" srcId="{98CE31B9-9A04-4229-B8BF-F91D34D4E159}" destId="{5621B638-D9D3-4D20-985E-DFE1CAD216FC}" srcOrd="2" destOrd="0" presId="urn:microsoft.com/office/officeart/2005/8/layout/orgChart1"/>
    <dgm:cxn modelId="{4F35CEAA-4CE3-9843-BDAE-9FCE47CF67CA}" type="presParOf" srcId="{9FEE8274-2899-6A42-8815-C4B898151165}" destId="{08849785-E20B-CC48-A732-E4C4C0E27A4B}" srcOrd="2" destOrd="0" presId="urn:microsoft.com/office/officeart/2005/8/layout/orgChart1"/>
    <dgm:cxn modelId="{09669529-B8D9-4A45-BD6B-C1C73B5E9F23}" type="presParOf" srcId="{375E8400-F065-6841-86B0-364ADDDBE2CB}" destId="{AE72BA7D-E2E3-6B46-9F87-D7B246575E76}" srcOrd="2" destOrd="0" presId="urn:microsoft.com/office/officeart/2005/8/layout/orgChart1"/>
    <dgm:cxn modelId="{90CCF9E1-DA8D-7C4A-A034-817464A17A46}" type="presParOf" srcId="{AE72BA7D-E2E3-6B46-9F87-D7B246575E76}" destId="{60159387-BC03-3A41-8D73-489E8B976E57}" srcOrd="0" destOrd="0" presId="urn:microsoft.com/office/officeart/2005/8/layout/orgChart1"/>
    <dgm:cxn modelId="{1592EFD7-6041-E749-9BB4-4AEE0A6BC4BA}" type="presParOf" srcId="{AE72BA7D-E2E3-6B46-9F87-D7B246575E76}" destId="{2147329A-A2A4-8E46-96F8-B6229854E2F6}" srcOrd="1" destOrd="0" presId="urn:microsoft.com/office/officeart/2005/8/layout/orgChart1"/>
    <dgm:cxn modelId="{06EFC221-5D74-9448-AB66-27DF644F66FD}" type="presParOf" srcId="{2147329A-A2A4-8E46-96F8-B6229854E2F6}" destId="{09806DDC-E8E7-F641-BE21-BA9BFF90435B}" srcOrd="0" destOrd="0" presId="urn:microsoft.com/office/officeart/2005/8/layout/orgChart1"/>
    <dgm:cxn modelId="{2A8B4B76-19F8-5B4A-A78A-FAEAEFE2ECC7}" type="presParOf" srcId="{09806DDC-E8E7-F641-BE21-BA9BFF90435B}" destId="{3FFBF6A6-89AD-9F48-9FFB-95BCD31CC584}" srcOrd="0" destOrd="0" presId="urn:microsoft.com/office/officeart/2005/8/layout/orgChart1"/>
    <dgm:cxn modelId="{2B8C8B07-1A89-6646-B57E-D6B5F12761B2}" type="presParOf" srcId="{09806DDC-E8E7-F641-BE21-BA9BFF90435B}" destId="{E569B45D-8D57-0841-8161-182160249047}" srcOrd="1" destOrd="0" presId="urn:microsoft.com/office/officeart/2005/8/layout/orgChart1"/>
    <dgm:cxn modelId="{FA5A16ED-8461-4848-BAA8-3D255811B28C}" type="presParOf" srcId="{2147329A-A2A4-8E46-96F8-B6229854E2F6}" destId="{90A45B95-8342-AD41-A8AB-6A29B8526AAE}" srcOrd="1" destOrd="0" presId="urn:microsoft.com/office/officeart/2005/8/layout/orgChart1"/>
    <dgm:cxn modelId="{5681CF7E-AC45-0B47-BE22-D4FD9B663388}" type="presParOf" srcId="{2147329A-A2A4-8E46-96F8-B6229854E2F6}" destId="{760D3E8C-4D1F-B44D-A50E-037807DA8825}" srcOrd="2" destOrd="0" presId="urn:microsoft.com/office/officeart/2005/8/layout/orgChart1"/>
    <dgm:cxn modelId="{B6099BD7-8768-F14A-B22B-03271DA84532}" type="presParOf" srcId="{AE72BA7D-E2E3-6B46-9F87-D7B246575E76}" destId="{806C0648-2FD5-C04C-B6B4-84E4278AFCB4}" srcOrd="2" destOrd="0" presId="urn:microsoft.com/office/officeart/2005/8/layout/orgChart1"/>
    <dgm:cxn modelId="{48BC16F7-FF2C-A941-BCD7-7222663B7DB4}" type="presParOf" srcId="{AE72BA7D-E2E3-6B46-9F87-D7B246575E76}" destId="{867D78A6-58E1-0F46-9927-BEAD32A479AB}" srcOrd="3" destOrd="0" presId="urn:microsoft.com/office/officeart/2005/8/layout/orgChart1"/>
    <dgm:cxn modelId="{F28E059B-599F-4E48-B3C8-8F1A1A4B1EA5}" type="presParOf" srcId="{867D78A6-58E1-0F46-9927-BEAD32A479AB}" destId="{1250A8E0-D688-3149-8E79-F426A7F2C871}" srcOrd="0" destOrd="0" presId="urn:microsoft.com/office/officeart/2005/8/layout/orgChart1"/>
    <dgm:cxn modelId="{993A0E77-1B1E-7546-BAC5-95B388C1F730}" type="presParOf" srcId="{1250A8E0-D688-3149-8E79-F426A7F2C871}" destId="{901A9638-6169-F045-A379-1EFD00BAC2E1}" srcOrd="0" destOrd="0" presId="urn:microsoft.com/office/officeart/2005/8/layout/orgChart1"/>
    <dgm:cxn modelId="{DAF1DF21-8DF1-ED48-B435-7B0BB846B55D}" type="presParOf" srcId="{1250A8E0-D688-3149-8E79-F426A7F2C871}" destId="{5F68C6C1-522A-234B-8A8C-730C17E2D5BC}" srcOrd="1" destOrd="0" presId="urn:microsoft.com/office/officeart/2005/8/layout/orgChart1"/>
    <dgm:cxn modelId="{A7A1BD3B-B987-C949-A326-4E0A1914256C}" type="presParOf" srcId="{867D78A6-58E1-0F46-9927-BEAD32A479AB}" destId="{83652F00-9827-7049-9AE3-AEE2103F5A31}" srcOrd="1" destOrd="0" presId="urn:microsoft.com/office/officeart/2005/8/layout/orgChart1"/>
    <dgm:cxn modelId="{1FC16335-CBAF-E84F-80D3-FFCC53A6C83F}" type="presParOf" srcId="{867D78A6-58E1-0F46-9927-BEAD32A479AB}" destId="{C389308F-B918-E348-A994-29C2BE4F098E}" srcOrd="2" destOrd="0" presId="urn:microsoft.com/office/officeart/2005/8/layout/orgChart1"/>
    <dgm:cxn modelId="{3E5D2A31-D96C-5248-ABAA-B1DAB3B03494}" type="presParOf" srcId="{AE72BA7D-E2E3-6B46-9F87-D7B246575E76}" destId="{58B88A86-5100-9742-AD97-4F343B928ACD}" srcOrd="4" destOrd="0" presId="urn:microsoft.com/office/officeart/2005/8/layout/orgChart1"/>
    <dgm:cxn modelId="{AF37A4A5-3C1E-9641-8EC1-523E7FCB4CDD}" type="presParOf" srcId="{AE72BA7D-E2E3-6B46-9F87-D7B246575E76}" destId="{C2F21B0B-21DE-E44B-92A7-FFFF8F2FDB3E}" srcOrd="5" destOrd="0" presId="urn:microsoft.com/office/officeart/2005/8/layout/orgChart1"/>
    <dgm:cxn modelId="{E4886EAD-843A-C54F-BAA6-064EC4B9C065}" type="presParOf" srcId="{C2F21B0B-21DE-E44B-92A7-FFFF8F2FDB3E}" destId="{2E5ED43D-6A50-8E4F-9B14-CB48312BB8A0}" srcOrd="0" destOrd="0" presId="urn:microsoft.com/office/officeart/2005/8/layout/orgChart1"/>
    <dgm:cxn modelId="{48CC99A4-91DE-E449-B8B9-7AB2DDB9E458}" type="presParOf" srcId="{2E5ED43D-6A50-8E4F-9B14-CB48312BB8A0}" destId="{69CD0E03-2C63-0B4A-A153-AF0FAB283A0A}" srcOrd="0" destOrd="0" presId="urn:microsoft.com/office/officeart/2005/8/layout/orgChart1"/>
    <dgm:cxn modelId="{595725A0-C4C1-FB4F-90D5-82D94A3AD1AE}" type="presParOf" srcId="{2E5ED43D-6A50-8E4F-9B14-CB48312BB8A0}" destId="{A059DD46-181E-4C41-9361-F90A54A56F67}" srcOrd="1" destOrd="0" presId="urn:microsoft.com/office/officeart/2005/8/layout/orgChart1"/>
    <dgm:cxn modelId="{05ABB712-AA36-1D40-9D7C-F76443F8EA0D}" type="presParOf" srcId="{C2F21B0B-21DE-E44B-92A7-FFFF8F2FDB3E}" destId="{8F90CC94-C046-834C-A475-8E81BA8A0BBB}" srcOrd="1" destOrd="0" presId="urn:microsoft.com/office/officeart/2005/8/layout/orgChart1"/>
    <dgm:cxn modelId="{98ECB409-6E85-4F4C-A400-46E6EF0D633A}" type="presParOf" srcId="{C2F21B0B-21DE-E44B-92A7-FFFF8F2FDB3E}" destId="{A2563AFD-6D7B-A840-9A2A-26186F37994F}" srcOrd="2" destOrd="0" presId="urn:microsoft.com/office/officeart/2005/8/layout/orgChart1"/>
    <dgm:cxn modelId="{9EACE4BD-8AD4-F349-8B7C-4A3C5DD54685}" type="presParOf" srcId="{AE72BA7D-E2E3-6B46-9F87-D7B246575E76}" destId="{919FCBAF-F5AA-0146-BCF7-3F837E2A3E15}" srcOrd="6" destOrd="0" presId="urn:microsoft.com/office/officeart/2005/8/layout/orgChart1"/>
    <dgm:cxn modelId="{5C0673C4-41FA-5849-91F5-E83D16D5F4FC}" type="presParOf" srcId="{AE72BA7D-E2E3-6B46-9F87-D7B246575E76}" destId="{A60578FC-89C5-1547-8422-41EDCB8E9E1F}" srcOrd="7" destOrd="0" presId="urn:microsoft.com/office/officeart/2005/8/layout/orgChart1"/>
    <dgm:cxn modelId="{BC99D07A-1AB1-AB41-B6B3-FD03449E156C}" type="presParOf" srcId="{A60578FC-89C5-1547-8422-41EDCB8E9E1F}" destId="{C26B29A6-29AF-6746-8A79-E0CED86675E2}" srcOrd="0" destOrd="0" presId="urn:microsoft.com/office/officeart/2005/8/layout/orgChart1"/>
    <dgm:cxn modelId="{234CB6E8-2C2D-FE4B-B2AD-F305A32C0539}" type="presParOf" srcId="{C26B29A6-29AF-6746-8A79-E0CED86675E2}" destId="{4BE8A630-A19E-974C-8801-3DFA312479C1}" srcOrd="0" destOrd="0" presId="urn:microsoft.com/office/officeart/2005/8/layout/orgChart1"/>
    <dgm:cxn modelId="{7D62D0D2-2C0C-6F49-BFCD-011D1E5EF9E5}" type="presParOf" srcId="{C26B29A6-29AF-6746-8A79-E0CED86675E2}" destId="{56158A62-3A6A-4543-8C1A-D54BF39DFD88}" srcOrd="1" destOrd="0" presId="urn:microsoft.com/office/officeart/2005/8/layout/orgChart1"/>
    <dgm:cxn modelId="{C3C7272B-5250-C248-B7B8-FE4FD2BEF250}" type="presParOf" srcId="{A60578FC-89C5-1547-8422-41EDCB8E9E1F}" destId="{C95D6BF2-EDBD-F74F-BB88-959DF038C136}" srcOrd="1" destOrd="0" presId="urn:microsoft.com/office/officeart/2005/8/layout/orgChart1"/>
    <dgm:cxn modelId="{B2C668C4-DEBE-D940-B4E0-6FD10618E129}" type="presParOf" srcId="{A60578FC-89C5-1547-8422-41EDCB8E9E1F}" destId="{BB9B293E-C606-EE49-9D03-AFCBFF9CD50D}" srcOrd="2" destOrd="0" presId="urn:microsoft.com/office/officeart/2005/8/layout/orgChart1"/>
    <dgm:cxn modelId="{193E1586-F7B1-4846-B804-8CD77BE465BE}" type="presParOf" srcId="{AE72BA7D-E2E3-6B46-9F87-D7B246575E76}" destId="{67C0D05D-9A58-2942-B4BC-0CB645476E81}" srcOrd="8" destOrd="0" presId="urn:microsoft.com/office/officeart/2005/8/layout/orgChart1"/>
    <dgm:cxn modelId="{286C23FC-F442-4148-9C7C-3AC86584FE6F}" type="presParOf" srcId="{AE72BA7D-E2E3-6B46-9F87-D7B246575E76}" destId="{3E07D854-9B75-1A4B-8797-432EC5C874D0}" srcOrd="9" destOrd="0" presId="urn:microsoft.com/office/officeart/2005/8/layout/orgChart1"/>
    <dgm:cxn modelId="{DF0901CB-DAE6-F947-868F-51BBA2560A4F}" type="presParOf" srcId="{3E07D854-9B75-1A4B-8797-432EC5C874D0}" destId="{FC6FB2B7-C625-1E47-81B1-8444AC30A3A0}" srcOrd="0" destOrd="0" presId="urn:microsoft.com/office/officeart/2005/8/layout/orgChart1"/>
    <dgm:cxn modelId="{80A41684-4C47-5B4A-B5EF-9DAF96C91417}" type="presParOf" srcId="{FC6FB2B7-C625-1E47-81B1-8444AC30A3A0}" destId="{ED2B9D2A-C010-4D41-AEEE-DD85104C3BF3}" srcOrd="0" destOrd="0" presId="urn:microsoft.com/office/officeart/2005/8/layout/orgChart1"/>
    <dgm:cxn modelId="{D24CD154-9685-EB47-85C7-C54DA7611589}" type="presParOf" srcId="{FC6FB2B7-C625-1E47-81B1-8444AC30A3A0}" destId="{E24A8DC3-ED0F-D64C-9DF0-C25F8DA9E8A9}" srcOrd="1" destOrd="0" presId="urn:microsoft.com/office/officeart/2005/8/layout/orgChart1"/>
    <dgm:cxn modelId="{1C554B14-7D75-4C47-961A-64600D8BDCF5}" type="presParOf" srcId="{3E07D854-9B75-1A4B-8797-432EC5C874D0}" destId="{BE510848-7440-4049-B230-9E3901197E90}" srcOrd="1" destOrd="0" presId="urn:microsoft.com/office/officeart/2005/8/layout/orgChart1"/>
    <dgm:cxn modelId="{983E51F3-B3DA-4D4A-BFEA-72CCFADE6111}" type="presParOf" srcId="{3E07D854-9B75-1A4B-8797-432EC5C874D0}" destId="{3CC4B98A-62E4-E743-9213-3C58875EDFED}" srcOrd="2" destOrd="0" presId="urn:microsoft.com/office/officeart/2005/8/layout/orgChart1"/>
  </dgm:cxnLst>
  <dgm:bg/>
  <dgm:whole>
    <a:ln>
      <a:miter lim="800000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0D05D-9A58-2942-B4BC-0CB645476E81}">
      <dsp:nvSpPr>
        <dsp:cNvPr id="0" name=""/>
        <dsp:cNvSpPr/>
      </dsp:nvSpPr>
      <dsp:spPr>
        <a:xfrm>
          <a:off x="4114800" y="1800199"/>
          <a:ext cx="1357811" cy="10776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7640"/>
              </a:lnTo>
              <a:lnTo>
                <a:pt x="1357811" y="107764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FCBAF-F5AA-0146-BCF7-3F837E2A3E15}">
      <dsp:nvSpPr>
        <dsp:cNvPr id="0" name=""/>
        <dsp:cNvSpPr/>
      </dsp:nvSpPr>
      <dsp:spPr>
        <a:xfrm>
          <a:off x="4114800" y="1800199"/>
          <a:ext cx="1357805" cy="115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603"/>
              </a:lnTo>
              <a:lnTo>
                <a:pt x="1357805" y="11560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88A86-5100-9742-AD97-4F343B928ACD}">
      <dsp:nvSpPr>
        <dsp:cNvPr id="0" name=""/>
        <dsp:cNvSpPr/>
      </dsp:nvSpPr>
      <dsp:spPr>
        <a:xfrm>
          <a:off x="3019505" y="1800199"/>
          <a:ext cx="1095294" cy="244441"/>
        </a:xfrm>
        <a:custGeom>
          <a:avLst/>
          <a:gdLst/>
          <a:ahLst/>
          <a:cxnLst/>
          <a:rect l="0" t="0" r="0" b="0"/>
          <a:pathLst>
            <a:path>
              <a:moveTo>
                <a:pt x="1095294" y="0"/>
              </a:moveTo>
              <a:lnTo>
                <a:pt x="1095294" y="244441"/>
              </a:lnTo>
              <a:lnTo>
                <a:pt x="0" y="24444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6C0648-2FD5-C04C-B6B4-84E4278AFCB4}">
      <dsp:nvSpPr>
        <dsp:cNvPr id="0" name=""/>
        <dsp:cNvSpPr/>
      </dsp:nvSpPr>
      <dsp:spPr>
        <a:xfrm>
          <a:off x="4114800" y="1800199"/>
          <a:ext cx="277693" cy="631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1736"/>
              </a:lnTo>
              <a:lnTo>
                <a:pt x="277693" y="63173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159387-BC03-3A41-8D73-489E8B976E57}">
      <dsp:nvSpPr>
        <dsp:cNvPr id="0" name=""/>
        <dsp:cNvSpPr/>
      </dsp:nvSpPr>
      <dsp:spPr>
        <a:xfrm>
          <a:off x="3744419" y="1800199"/>
          <a:ext cx="370380" cy="992655"/>
        </a:xfrm>
        <a:custGeom>
          <a:avLst/>
          <a:gdLst/>
          <a:ahLst/>
          <a:cxnLst/>
          <a:rect l="0" t="0" r="0" b="0"/>
          <a:pathLst>
            <a:path>
              <a:moveTo>
                <a:pt x="370380" y="0"/>
              </a:moveTo>
              <a:lnTo>
                <a:pt x="370380" y="992655"/>
              </a:lnTo>
              <a:lnTo>
                <a:pt x="0" y="99265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2FD227-0064-4E27-A628-6BDAEA5FBD60}">
      <dsp:nvSpPr>
        <dsp:cNvPr id="0" name=""/>
        <dsp:cNvSpPr/>
      </dsp:nvSpPr>
      <dsp:spPr>
        <a:xfrm>
          <a:off x="5128527" y="4248470"/>
          <a:ext cx="201424" cy="134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8976"/>
              </a:lnTo>
              <a:lnTo>
                <a:pt x="201424" y="134897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8CD2F9-4BC4-4EE0-9525-45968D7C4FA0}">
      <dsp:nvSpPr>
        <dsp:cNvPr id="0" name=""/>
        <dsp:cNvSpPr/>
      </dsp:nvSpPr>
      <dsp:spPr>
        <a:xfrm>
          <a:off x="5128527" y="4248470"/>
          <a:ext cx="201424" cy="980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0595"/>
              </a:lnTo>
              <a:lnTo>
                <a:pt x="201424" y="98059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E31366-DA00-B348-8D13-0D1F4F8F0D11}">
      <dsp:nvSpPr>
        <dsp:cNvPr id="0" name=""/>
        <dsp:cNvSpPr/>
      </dsp:nvSpPr>
      <dsp:spPr>
        <a:xfrm>
          <a:off x="5128527" y="4248470"/>
          <a:ext cx="201424" cy="603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3588"/>
              </a:lnTo>
              <a:lnTo>
                <a:pt x="201424" y="60358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6522C2-A14E-2746-A6EF-6BA341BCAAD9}">
      <dsp:nvSpPr>
        <dsp:cNvPr id="0" name=""/>
        <dsp:cNvSpPr/>
      </dsp:nvSpPr>
      <dsp:spPr>
        <a:xfrm>
          <a:off x="4114800" y="1800199"/>
          <a:ext cx="1520041" cy="18153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2472"/>
              </a:lnTo>
              <a:lnTo>
                <a:pt x="1520041" y="1682472"/>
              </a:lnTo>
              <a:lnTo>
                <a:pt x="1520041" y="181537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50A78A-1D92-40D4-8772-92750828215B}">
      <dsp:nvSpPr>
        <dsp:cNvPr id="0" name=""/>
        <dsp:cNvSpPr/>
      </dsp:nvSpPr>
      <dsp:spPr>
        <a:xfrm>
          <a:off x="3633802" y="4248470"/>
          <a:ext cx="164551" cy="134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8976"/>
              </a:lnTo>
              <a:lnTo>
                <a:pt x="164551" y="134897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E0A0EB-17E9-40C2-8B69-E7D3225D1DD2}">
      <dsp:nvSpPr>
        <dsp:cNvPr id="0" name=""/>
        <dsp:cNvSpPr/>
      </dsp:nvSpPr>
      <dsp:spPr>
        <a:xfrm>
          <a:off x="3633802" y="4248470"/>
          <a:ext cx="164551" cy="980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0595"/>
              </a:lnTo>
              <a:lnTo>
                <a:pt x="164551" y="98059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2B6AD-F7DA-A445-B6F3-15A093842F69}">
      <dsp:nvSpPr>
        <dsp:cNvPr id="0" name=""/>
        <dsp:cNvSpPr/>
      </dsp:nvSpPr>
      <dsp:spPr>
        <a:xfrm>
          <a:off x="3633802" y="4248470"/>
          <a:ext cx="164551" cy="603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3588"/>
              </a:lnTo>
              <a:lnTo>
                <a:pt x="164551" y="60358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FEE2B0-CFD1-DF4B-BBE8-9D3284019819}">
      <dsp:nvSpPr>
        <dsp:cNvPr id="0" name=""/>
        <dsp:cNvSpPr/>
      </dsp:nvSpPr>
      <dsp:spPr>
        <a:xfrm>
          <a:off x="4069080" y="1800199"/>
          <a:ext cx="91440" cy="18153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82472"/>
              </a:lnTo>
              <a:lnTo>
                <a:pt x="71035" y="1682472"/>
              </a:lnTo>
              <a:lnTo>
                <a:pt x="71035" y="181537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E26A3-F4AD-4DB6-985E-0C9AFFA32BE5}">
      <dsp:nvSpPr>
        <dsp:cNvPr id="0" name=""/>
        <dsp:cNvSpPr/>
      </dsp:nvSpPr>
      <dsp:spPr>
        <a:xfrm>
          <a:off x="2076889" y="4248470"/>
          <a:ext cx="189867" cy="134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8976"/>
              </a:lnTo>
              <a:lnTo>
                <a:pt x="189867" y="134897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37B71F-EB42-4B7F-B417-DB3FE2AD380D}">
      <dsp:nvSpPr>
        <dsp:cNvPr id="0" name=""/>
        <dsp:cNvSpPr/>
      </dsp:nvSpPr>
      <dsp:spPr>
        <a:xfrm>
          <a:off x="2076889" y="4248470"/>
          <a:ext cx="189867" cy="980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0595"/>
              </a:lnTo>
              <a:lnTo>
                <a:pt x="189867" y="98059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1A33B-48E5-A941-BB75-F948364FE029}">
      <dsp:nvSpPr>
        <dsp:cNvPr id="0" name=""/>
        <dsp:cNvSpPr/>
      </dsp:nvSpPr>
      <dsp:spPr>
        <a:xfrm>
          <a:off x="2076889" y="4248470"/>
          <a:ext cx="189867" cy="603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3588"/>
              </a:lnTo>
              <a:lnTo>
                <a:pt x="189867" y="60358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619CB-84ED-4F43-9D34-D8A1EB575013}">
      <dsp:nvSpPr>
        <dsp:cNvPr id="0" name=""/>
        <dsp:cNvSpPr/>
      </dsp:nvSpPr>
      <dsp:spPr>
        <a:xfrm>
          <a:off x="2583202" y="1800199"/>
          <a:ext cx="1531597" cy="1815379"/>
        </a:xfrm>
        <a:custGeom>
          <a:avLst/>
          <a:gdLst/>
          <a:ahLst/>
          <a:cxnLst/>
          <a:rect l="0" t="0" r="0" b="0"/>
          <a:pathLst>
            <a:path>
              <a:moveTo>
                <a:pt x="1531597" y="0"/>
              </a:moveTo>
              <a:lnTo>
                <a:pt x="1531597" y="1682472"/>
              </a:lnTo>
              <a:lnTo>
                <a:pt x="0" y="1682472"/>
              </a:lnTo>
              <a:lnTo>
                <a:pt x="0" y="181537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9951B0-450C-7648-91D1-2D9CAD445030}">
      <dsp:nvSpPr>
        <dsp:cNvPr id="0" name=""/>
        <dsp:cNvSpPr/>
      </dsp:nvSpPr>
      <dsp:spPr>
        <a:xfrm>
          <a:off x="3168348" y="925422"/>
          <a:ext cx="1892902" cy="8747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Accelerator Installation </a:t>
          </a:r>
          <a:br>
            <a:rPr lang="en-US" sz="1200" kern="1200" dirty="0" smtClean="0"/>
          </a:br>
          <a:r>
            <a:rPr lang="en-US" sz="1200" kern="1200" dirty="0" smtClean="0"/>
            <a:t>Manager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Nick Gazis</a:t>
          </a:r>
        </a:p>
      </dsp:txBody>
      <dsp:txXfrm>
        <a:off x="3168348" y="925422"/>
        <a:ext cx="1892902" cy="874776"/>
      </dsp:txXfrm>
    </dsp:sp>
    <dsp:sp modelId="{B05C8449-76D4-5642-88B3-7BBA41448491}">
      <dsp:nvSpPr>
        <dsp:cNvPr id="0" name=""/>
        <dsp:cNvSpPr/>
      </dsp:nvSpPr>
      <dsp:spPr>
        <a:xfrm>
          <a:off x="1950310" y="3615579"/>
          <a:ext cx="1265783" cy="632891"/>
        </a:xfrm>
        <a:prstGeom prst="rect">
          <a:avLst/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Area  Supervisor Tunnel (G01) &amp; </a:t>
          </a:r>
          <a:br>
            <a:rPr lang="en-US" sz="1000" kern="1200" dirty="0" smtClean="0"/>
          </a:br>
          <a:r>
            <a:rPr lang="en-US" sz="1000" kern="1200" dirty="0" smtClean="0"/>
            <a:t>FEB (levels 090 &amp; 100)</a:t>
          </a:r>
          <a:br>
            <a:rPr lang="en-US" sz="1000" kern="1200" dirty="0" smtClean="0"/>
          </a:br>
          <a:r>
            <a:rPr lang="en-US" sz="1000" b="1" kern="1200" dirty="0" smtClean="0"/>
            <a:t>Dennis de Wit</a:t>
          </a:r>
          <a:endParaRPr lang="en-US" sz="1000" b="1" kern="1200" dirty="0"/>
        </a:p>
      </dsp:txBody>
      <dsp:txXfrm>
        <a:off x="1950310" y="3615579"/>
        <a:ext cx="1265783" cy="632891"/>
      </dsp:txXfrm>
    </dsp:sp>
    <dsp:sp modelId="{7A1F66CC-E767-3C42-82DC-03E9261F0143}">
      <dsp:nvSpPr>
        <dsp:cNvPr id="0" name=""/>
        <dsp:cNvSpPr/>
      </dsp:nvSpPr>
      <dsp:spPr>
        <a:xfrm>
          <a:off x="2266756" y="4735563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Mechanical </a:t>
          </a:r>
        </a:p>
      </dsp:txBody>
      <dsp:txXfrm>
        <a:off x="2266756" y="4735563"/>
        <a:ext cx="600525" cy="232992"/>
      </dsp:txXfrm>
    </dsp:sp>
    <dsp:sp modelId="{C7909C68-B09E-4ECB-9EDD-1AD4DDA5DDD3}">
      <dsp:nvSpPr>
        <dsp:cNvPr id="0" name=""/>
        <dsp:cNvSpPr/>
      </dsp:nvSpPr>
      <dsp:spPr>
        <a:xfrm>
          <a:off x="2266756" y="5112570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Electrical</a:t>
          </a:r>
        </a:p>
      </dsp:txBody>
      <dsp:txXfrm>
        <a:off x="2266756" y="5112570"/>
        <a:ext cx="600525" cy="232992"/>
      </dsp:txXfrm>
    </dsp:sp>
    <dsp:sp modelId="{DA217619-8B7C-45EB-8BB2-95935251B63A}">
      <dsp:nvSpPr>
        <dsp:cNvPr id="0" name=""/>
        <dsp:cNvSpPr/>
      </dsp:nvSpPr>
      <dsp:spPr>
        <a:xfrm>
          <a:off x="2266756" y="5480951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Utilities </a:t>
          </a:r>
        </a:p>
      </dsp:txBody>
      <dsp:txXfrm>
        <a:off x="2266756" y="5480951"/>
        <a:ext cx="600525" cy="232992"/>
      </dsp:txXfrm>
    </dsp:sp>
    <dsp:sp modelId="{017B8E52-A718-A841-8D26-6708BB0C01E9}">
      <dsp:nvSpPr>
        <dsp:cNvPr id="0" name=""/>
        <dsp:cNvSpPr/>
      </dsp:nvSpPr>
      <dsp:spPr>
        <a:xfrm>
          <a:off x="3507224" y="3615579"/>
          <a:ext cx="1265783" cy="632891"/>
        </a:xfrm>
        <a:prstGeom prst="rect">
          <a:avLst/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Area Supervisor Gallery (G02 </a:t>
          </a:r>
          <a:r>
            <a:rPr lang="en-US" sz="1000" kern="1200" dirty="0" err="1" smtClean="0"/>
            <a:t>incl.Test</a:t>
          </a:r>
          <a:r>
            <a:rPr lang="en-US" sz="1000" kern="1200" dirty="0" smtClean="0"/>
            <a:t> Stand 2) </a:t>
          </a:r>
          <a:br>
            <a:rPr lang="en-US" sz="1000" kern="1200" dirty="0" smtClean="0"/>
          </a:br>
          <a:r>
            <a:rPr lang="en-US" sz="1000" b="1" kern="1200" dirty="0" smtClean="0"/>
            <a:t>Marcus Green</a:t>
          </a:r>
        </a:p>
      </dsp:txBody>
      <dsp:txXfrm>
        <a:off x="3507224" y="3615579"/>
        <a:ext cx="1265783" cy="632891"/>
      </dsp:txXfrm>
    </dsp:sp>
    <dsp:sp modelId="{526286A0-3D5A-C64A-A8E2-8F484FC11962}">
      <dsp:nvSpPr>
        <dsp:cNvPr id="0" name=""/>
        <dsp:cNvSpPr/>
      </dsp:nvSpPr>
      <dsp:spPr>
        <a:xfrm>
          <a:off x="3798354" y="4735563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Mechanical</a:t>
          </a:r>
          <a:endParaRPr lang="en-US" sz="1000" kern="1200" dirty="0" smtClean="0"/>
        </a:p>
      </dsp:txBody>
      <dsp:txXfrm>
        <a:off x="3798354" y="4735563"/>
        <a:ext cx="600525" cy="232992"/>
      </dsp:txXfrm>
    </dsp:sp>
    <dsp:sp modelId="{26E82AD2-96ED-4990-A53C-A0D674885C50}">
      <dsp:nvSpPr>
        <dsp:cNvPr id="0" name=""/>
        <dsp:cNvSpPr/>
      </dsp:nvSpPr>
      <dsp:spPr>
        <a:xfrm>
          <a:off x="3798354" y="5112570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Electrical</a:t>
          </a:r>
          <a:endParaRPr lang="en-US" sz="1000" kern="1200" dirty="0" smtClean="0"/>
        </a:p>
      </dsp:txBody>
      <dsp:txXfrm>
        <a:off x="3798354" y="5112570"/>
        <a:ext cx="600525" cy="232992"/>
      </dsp:txXfrm>
    </dsp:sp>
    <dsp:sp modelId="{A7291C16-45B6-431B-912F-3BA91D991671}">
      <dsp:nvSpPr>
        <dsp:cNvPr id="0" name=""/>
        <dsp:cNvSpPr/>
      </dsp:nvSpPr>
      <dsp:spPr>
        <a:xfrm>
          <a:off x="3798354" y="5480951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Utilities</a:t>
          </a:r>
        </a:p>
      </dsp:txBody>
      <dsp:txXfrm>
        <a:off x="3798354" y="5480951"/>
        <a:ext cx="600525" cy="232992"/>
      </dsp:txXfrm>
    </dsp:sp>
    <dsp:sp modelId="{DEF69E1A-CAAB-084A-9E60-43EACACFCABC}">
      <dsp:nvSpPr>
        <dsp:cNvPr id="0" name=""/>
        <dsp:cNvSpPr/>
      </dsp:nvSpPr>
      <dsp:spPr>
        <a:xfrm>
          <a:off x="5001949" y="3615579"/>
          <a:ext cx="1265783" cy="632891"/>
        </a:xfrm>
        <a:prstGeom prst="rect">
          <a:avLst/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Area Supervisor </a:t>
          </a:r>
          <a:r>
            <a:rPr lang="en-US" sz="1000" kern="1200" dirty="0" err="1" smtClean="0"/>
            <a:t>Cryobuildings</a:t>
          </a:r>
          <a:r>
            <a:rPr lang="en-US" sz="1000" kern="1200" dirty="0" smtClean="0"/>
            <a:t> (G04)</a:t>
          </a:r>
          <a:br>
            <a:rPr lang="en-US" sz="1000" kern="1200" dirty="0" smtClean="0"/>
          </a:br>
          <a:r>
            <a:rPr lang="en-US" sz="1000" b="1" kern="1200" dirty="0" err="1" smtClean="0"/>
            <a:t>Ila</a:t>
          </a:r>
          <a:r>
            <a:rPr lang="en-US" sz="1000" b="1" kern="1200" dirty="0" smtClean="0"/>
            <a:t> </a:t>
          </a:r>
          <a:r>
            <a:rPr lang="en-US" sz="1000" b="1" kern="1200" dirty="0" err="1" smtClean="0"/>
            <a:t>Sjoholm</a:t>
          </a:r>
          <a:endParaRPr lang="en-US" sz="1000" b="1" kern="1200" dirty="0"/>
        </a:p>
      </dsp:txBody>
      <dsp:txXfrm>
        <a:off x="5001949" y="3615579"/>
        <a:ext cx="1265783" cy="632891"/>
      </dsp:txXfrm>
    </dsp:sp>
    <dsp:sp modelId="{473A28FB-88FC-804D-9A3A-9B8FD01082A0}">
      <dsp:nvSpPr>
        <dsp:cNvPr id="0" name=""/>
        <dsp:cNvSpPr/>
      </dsp:nvSpPr>
      <dsp:spPr>
        <a:xfrm>
          <a:off x="5329951" y="4735563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Mechanical</a:t>
          </a:r>
          <a:endParaRPr lang="en-US" sz="1000" kern="1200" dirty="0"/>
        </a:p>
      </dsp:txBody>
      <dsp:txXfrm>
        <a:off x="5329951" y="4735563"/>
        <a:ext cx="600525" cy="232992"/>
      </dsp:txXfrm>
    </dsp:sp>
    <dsp:sp modelId="{36ECACD5-9D35-47CB-A9DE-1001E66E4366}">
      <dsp:nvSpPr>
        <dsp:cNvPr id="0" name=""/>
        <dsp:cNvSpPr/>
      </dsp:nvSpPr>
      <dsp:spPr>
        <a:xfrm>
          <a:off x="5329951" y="5112570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Electrical</a:t>
          </a:r>
          <a:endParaRPr lang="en-US" sz="1000" kern="1200" dirty="0"/>
        </a:p>
      </dsp:txBody>
      <dsp:txXfrm>
        <a:off x="5329951" y="5112570"/>
        <a:ext cx="600525" cy="232992"/>
      </dsp:txXfrm>
    </dsp:sp>
    <dsp:sp modelId="{1D0EEDE6-8AB1-4297-9930-83DEC5CC7B72}">
      <dsp:nvSpPr>
        <dsp:cNvPr id="0" name=""/>
        <dsp:cNvSpPr/>
      </dsp:nvSpPr>
      <dsp:spPr>
        <a:xfrm>
          <a:off x="5329951" y="5480951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Utilities</a:t>
          </a:r>
          <a:endParaRPr lang="en-US" sz="1000" kern="1200" dirty="0"/>
        </a:p>
      </dsp:txBody>
      <dsp:txXfrm>
        <a:off x="5329951" y="5480951"/>
        <a:ext cx="600525" cy="232992"/>
      </dsp:txXfrm>
    </dsp:sp>
    <dsp:sp modelId="{3FFBF6A6-89AD-9F48-9FFB-95BCD31CC584}">
      <dsp:nvSpPr>
        <dsp:cNvPr id="0" name=""/>
        <dsp:cNvSpPr/>
      </dsp:nvSpPr>
      <dsp:spPr>
        <a:xfrm>
          <a:off x="2560000" y="2417357"/>
          <a:ext cx="1184418" cy="7509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Safety Team  </a:t>
          </a:r>
          <a:br>
            <a:rPr lang="en-US" sz="1200" kern="1200" dirty="0" smtClean="0"/>
          </a:br>
          <a:r>
            <a:rPr lang="en-US" sz="1200" b="1" kern="1200" dirty="0" smtClean="0"/>
            <a:t>Duy </a:t>
          </a:r>
          <a:r>
            <a:rPr lang="en-US" sz="1200" b="1" kern="1200" dirty="0" err="1" smtClean="0"/>
            <a:t>Phan</a:t>
          </a:r>
          <a:r>
            <a:rPr lang="en-US" sz="1200" b="1" kern="1200" dirty="0" smtClean="0"/>
            <a:t> </a:t>
          </a:r>
          <a:br>
            <a:rPr lang="en-US" sz="1200" b="1" kern="1200" dirty="0" smtClean="0"/>
          </a:br>
          <a:r>
            <a:rPr lang="en-US" sz="1200" b="0" kern="1200" dirty="0" smtClean="0"/>
            <a:t>Area Supervisors </a:t>
          </a:r>
          <a:r>
            <a:rPr lang="en-US" sz="1200" b="1" kern="1200" dirty="0" smtClean="0"/>
            <a:t/>
          </a:r>
          <a:br>
            <a:rPr lang="en-US" sz="1200" b="1" kern="1200" dirty="0" smtClean="0"/>
          </a:br>
          <a:r>
            <a:rPr lang="en-US" sz="1200" b="0" kern="1200" dirty="0" smtClean="0"/>
            <a:t>Skanska </a:t>
          </a:r>
          <a:r>
            <a:rPr lang="en-US" sz="1200" kern="1200" dirty="0" smtClean="0"/>
            <a:t>and ES&amp;H</a:t>
          </a:r>
        </a:p>
      </dsp:txBody>
      <dsp:txXfrm>
        <a:off x="2560000" y="2417357"/>
        <a:ext cx="1184418" cy="750995"/>
      </dsp:txXfrm>
    </dsp:sp>
    <dsp:sp modelId="{901A9638-6169-F045-A379-1EFD00BAC2E1}">
      <dsp:nvSpPr>
        <dsp:cNvPr id="0" name=""/>
        <dsp:cNvSpPr/>
      </dsp:nvSpPr>
      <dsp:spPr>
        <a:xfrm>
          <a:off x="4392493" y="2058495"/>
          <a:ext cx="991905" cy="7468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Inst-Test-</a:t>
          </a:r>
          <a:r>
            <a:rPr lang="en-US" sz="1200" kern="1200" dirty="0" err="1" smtClean="0"/>
            <a:t>Commis</a:t>
          </a:r>
          <a:r>
            <a:rPr lang="en-US" sz="1200" kern="1200" dirty="0" smtClean="0"/>
            <a:t>. Plan </a:t>
          </a:r>
          <a:r>
            <a:rPr lang="en-US" sz="1200" kern="1200" smtClean="0"/>
            <a:t/>
          </a:r>
          <a:br>
            <a:rPr lang="en-US" sz="1200" kern="1200" smtClean="0"/>
          </a:br>
          <a:r>
            <a:rPr lang="en-US" sz="1200" b="1" kern="1200" smtClean="0"/>
            <a:t>underway in P6</a:t>
          </a:r>
          <a:endParaRPr lang="en-US" sz="1200" b="1" kern="1200" dirty="0" smtClean="0"/>
        </a:p>
      </dsp:txBody>
      <dsp:txXfrm>
        <a:off x="4392493" y="2058495"/>
        <a:ext cx="991905" cy="746881"/>
      </dsp:txXfrm>
    </dsp:sp>
    <dsp:sp modelId="{69CD0E03-2C63-0B4A-A153-AF0FAB283A0A}">
      <dsp:nvSpPr>
        <dsp:cNvPr id="0" name=""/>
        <dsp:cNvSpPr/>
      </dsp:nvSpPr>
      <dsp:spPr>
        <a:xfrm>
          <a:off x="1753721" y="1728195"/>
          <a:ext cx="1265783" cy="6328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</a:rPr>
            <a:t>AD and ESS central Installation Services </a:t>
          </a:r>
          <a:br>
            <a:rPr lang="en-US" sz="1200" kern="1200" dirty="0" smtClean="0">
              <a:solidFill>
                <a:schemeClr val="bg1"/>
              </a:solidFill>
            </a:rPr>
          </a:br>
          <a:r>
            <a:rPr lang="en-US" sz="1100" kern="1200" dirty="0" smtClean="0">
              <a:solidFill>
                <a:schemeClr val="bg1"/>
              </a:solidFill>
            </a:rPr>
            <a:t>(ISC workgroup, etc.)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1753721" y="1728195"/>
        <a:ext cx="1265783" cy="632891"/>
      </dsp:txXfrm>
    </dsp:sp>
    <dsp:sp modelId="{4BE8A630-A19E-974C-8801-3DFA312479C1}">
      <dsp:nvSpPr>
        <dsp:cNvPr id="0" name=""/>
        <dsp:cNvSpPr/>
      </dsp:nvSpPr>
      <dsp:spPr>
        <a:xfrm>
          <a:off x="5472605" y="1599357"/>
          <a:ext cx="1265783" cy="6328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RATS </a:t>
          </a:r>
          <a:r>
            <a:rPr lang="en-US" sz="1200" kern="1200" dirty="0" err="1" smtClean="0"/>
            <a:t>AreaSuper</a:t>
          </a:r>
          <a:r>
            <a:rPr lang="en-US" sz="1200" kern="1200" dirty="0" smtClean="0"/>
            <a:t/>
          </a:r>
          <a:br>
            <a:rPr lang="en-US" sz="1200" kern="1200" dirty="0" smtClean="0"/>
          </a:br>
          <a:r>
            <a:rPr lang="en-US" sz="1200" b="1" i="1" kern="1200" dirty="0" smtClean="0"/>
            <a:t>hiring process</a:t>
          </a:r>
          <a:endParaRPr lang="en-US" sz="1200" b="1" i="1" kern="1200" dirty="0"/>
        </a:p>
      </dsp:txBody>
      <dsp:txXfrm>
        <a:off x="5472605" y="1599357"/>
        <a:ext cx="1265783" cy="632891"/>
      </dsp:txXfrm>
    </dsp:sp>
    <dsp:sp modelId="{ED2B9D2A-C010-4D41-AEEE-DD85104C3BF3}">
      <dsp:nvSpPr>
        <dsp:cNvPr id="0" name=""/>
        <dsp:cNvSpPr/>
      </dsp:nvSpPr>
      <dsp:spPr>
        <a:xfrm>
          <a:off x="5472611" y="2515316"/>
          <a:ext cx="1030461" cy="7250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QA/QC  </a:t>
          </a:r>
          <a:br>
            <a:rPr lang="en-US" sz="1200" kern="1200" dirty="0" smtClean="0"/>
          </a:br>
          <a:r>
            <a:rPr lang="en-US" sz="1200" b="1" kern="1200" dirty="0" smtClean="0"/>
            <a:t>Kent </a:t>
          </a:r>
          <a:r>
            <a:rPr lang="en-US" sz="1200" b="1" kern="1200" dirty="0" err="1" smtClean="0"/>
            <a:t>Wigren</a:t>
          </a:r>
          <a:endParaRPr lang="en-US" sz="1200" b="1" kern="1200" dirty="0"/>
        </a:p>
      </dsp:txBody>
      <dsp:txXfrm>
        <a:off x="5472611" y="2515316"/>
        <a:ext cx="1030461" cy="725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6FE4A-91A1-2F40-85C5-09B7ED9ADFE5}" type="datetimeFigureOut">
              <a:rPr lang="en-US" smtClean="0"/>
              <a:t>08/06/17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DB883-A2A4-DA48-88AC-25DEB3A6C7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8924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07/06/17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Compulsory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56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C552-7A4F-9349-9C89-F52A304EACF1}" type="datetime1">
              <a:rPr lang="en-US" noProof="0" smtClean="0"/>
              <a:t>08/06/17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F3B4-F99E-974E-B1C5-AF0FA1E29A28}" type="datetime1">
              <a:rPr lang="en-US" noProof="0" smtClean="0"/>
              <a:t>08/06/17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77AC-CC04-134F-A27E-C49BB2AD723B}" type="datetime1">
              <a:rPr lang="en-US" noProof="0" smtClean="0"/>
              <a:t>08/06/17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561C-1DD3-7E47-A35E-AA2FC48370A7}" type="datetime1">
              <a:rPr lang="en-US" noProof="0" smtClean="0"/>
              <a:t>08/06/17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65428"/>
            <a:ext cx="9144000" cy="705600"/>
          </a:xfrm>
          <a:prstGeom prst="rect">
            <a:avLst/>
          </a:prstGeom>
          <a:gradFill flip="none" rotWithShape="1">
            <a:gsLst>
              <a:gs pos="72000">
                <a:schemeClr val="tx2">
                  <a:lumMod val="40000"/>
                  <a:lumOff val="60000"/>
                </a:schemeClr>
              </a:gs>
              <a:gs pos="8000">
                <a:srgbClr val="FFFFFF">
                  <a:alpha val="52000"/>
                </a:srgbClr>
              </a:gs>
            </a:gsLst>
            <a:lin ang="206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"/>
          </a:p>
        </p:txBody>
      </p:sp>
      <p:pic>
        <p:nvPicPr>
          <p:cNvPr id="8" name="Picture 7" descr="ess_logo_frugal_blue_cmy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" y="6199718"/>
            <a:ext cx="1151468" cy="61958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563824" y="6292963"/>
            <a:ext cx="331372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kern="0" spc="-30" baseline="0" dirty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AD Safety Group</a:t>
            </a:r>
            <a:r>
              <a:rPr lang="en-US" sz="1200" b="1" kern="0" spc="-30" dirty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 – Accelerator Installation Team</a:t>
            </a:r>
          </a:p>
          <a:p>
            <a:r>
              <a:rPr lang="en-US" sz="1100" kern="0" spc="-30" dirty="0" err="1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D.Phan</a:t>
            </a:r>
            <a:r>
              <a:rPr lang="en-US" sz="1100" kern="0" spc="-30" dirty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, </a:t>
            </a:r>
            <a:r>
              <a:rPr lang="en-US" sz="1100" kern="0" spc="-30" dirty="0" err="1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E.Sargsyan</a:t>
            </a:r>
            <a:r>
              <a:rPr lang="en-US" sz="1100" kern="0" spc="-3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, </a:t>
            </a:r>
            <a:r>
              <a:rPr lang="en-US" sz="1100" kern="0" spc="-30" dirty="0" err="1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L.Tchelidze</a:t>
            </a:r>
            <a:r>
              <a:rPr lang="en-US" sz="1100" kern="0" spc="-3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 </a:t>
            </a:r>
            <a:r>
              <a:rPr lang="en-US" sz="1100" kern="0" spc="-30" dirty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&amp; </a:t>
            </a:r>
            <a:r>
              <a:rPr lang="en-US" sz="1100" kern="0" spc="-30" dirty="0" err="1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N.Gazis</a:t>
            </a:r>
            <a:endParaRPr lang="en-US" sz="1100" kern="0" spc="-70" dirty="0">
              <a:solidFill>
                <a:srgbClr val="119FD5"/>
              </a:solidFill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415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65428"/>
            <a:ext cx="9144000" cy="705600"/>
          </a:xfrm>
          <a:prstGeom prst="rect">
            <a:avLst/>
          </a:prstGeom>
          <a:gradFill flip="none" rotWithShape="1">
            <a:gsLst>
              <a:gs pos="72000">
                <a:schemeClr val="tx2">
                  <a:lumMod val="40000"/>
                  <a:lumOff val="60000"/>
                </a:schemeClr>
              </a:gs>
              <a:gs pos="8000">
                <a:srgbClr val="FFFFFF">
                  <a:alpha val="52000"/>
                </a:srgbClr>
              </a:gs>
            </a:gsLst>
            <a:lin ang="206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"/>
          </a:p>
        </p:txBody>
      </p:sp>
      <p:pic>
        <p:nvPicPr>
          <p:cNvPr id="8" name="Picture 7" descr="ess_logo_frugal_blue_cmy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" y="6199718"/>
            <a:ext cx="1151468" cy="61958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563824" y="6292963"/>
            <a:ext cx="331372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kern="0" spc="-30" baseline="0" dirty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AD Safety Group</a:t>
            </a:r>
            <a:r>
              <a:rPr lang="en-US" sz="1200" b="1" kern="0" spc="-30" dirty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 – Accelerator Installation Team</a:t>
            </a:r>
          </a:p>
          <a:p>
            <a:r>
              <a:rPr lang="en-US" sz="1100" kern="0" spc="-30" dirty="0" err="1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D.Phan</a:t>
            </a:r>
            <a:r>
              <a:rPr lang="en-US" sz="1100" kern="0" spc="-30" dirty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, </a:t>
            </a:r>
            <a:r>
              <a:rPr lang="en-US" sz="1100" kern="0" spc="-30" dirty="0" err="1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E.Sargsyan</a:t>
            </a:r>
            <a:r>
              <a:rPr lang="en-US" sz="1100" kern="0" spc="-3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, </a:t>
            </a:r>
            <a:r>
              <a:rPr lang="en-US" sz="1100" kern="0" spc="-30" dirty="0" err="1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L.Tchelidze</a:t>
            </a:r>
            <a:r>
              <a:rPr lang="en-US" sz="1100" kern="0" spc="-3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 </a:t>
            </a:r>
            <a:r>
              <a:rPr lang="en-US" sz="1100" kern="0" spc="-30" dirty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&amp; </a:t>
            </a:r>
            <a:r>
              <a:rPr lang="en-US" sz="1100" kern="0" spc="-30" dirty="0" err="1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N.Gazis</a:t>
            </a:r>
            <a:endParaRPr lang="en-US" sz="1100" kern="0" spc="-70" dirty="0">
              <a:solidFill>
                <a:srgbClr val="119FD5"/>
              </a:solidFill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B24AC-15EC-4E4A-B7C6-54CF475F50EC}" type="datetime1">
              <a:rPr lang="en-US" noProof="0" smtClean="0"/>
              <a:t>08/06/17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ruview.esss.lu.se/" TargetMode="Externa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49080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dirty="0" smtClean="0"/>
              <a:t>Ion source and LEBT installation </a:t>
            </a:r>
            <a:br>
              <a:rPr lang="en-GB" sz="4400" dirty="0" smtClean="0"/>
            </a:br>
            <a:r>
              <a:rPr lang="en-GB" sz="4400" dirty="0" smtClean="0"/>
              <a:t>at ESS</a:t>
            </a: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2200" dirty="0"/>
              <a:t>Øystein Midttun – University of Bergen</a:t>
            </a:r>
            <a:br>
              <a:rPr lang="en-GB" sz="2200" dirty="0"/>
            </a:br>
            <a:r>
              <a:rPr lang="en-GB" sz="2200" dirty="0"/>
              <a:t>Ion source and LEBT system </a:t>
            </a:r>
            <a:r>
              <a:rPr lang="en-GB" sz="2200" dirty="0" smtClean="0"/>
              <a:t>leader</a:t>
            </a:r>
            <a:endParaRPr lang="en-GB" sz="2200" dirty="0"/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SLHiPP-7 – 8 </a:t>
            </a:r>
            <a:r>
              <a:rPr lang="en-GB" sz="1400" dirty="0" smtClean="0">
                <a:solidFill>
                  <a:srgbClr val="FFFFFF"/>
                </a:solidFill>
              </a:rPr>
              <a:t>June 2017</a:t>
            </a:r>
          </a:p>
        </p:txBody>
      </p:sp>
      <p:pic>
        <p:nvPicPr>
          <p:cNvPr id="5" name="Picture 4" descr="UiBmerke_grayscale.e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03648" cy="1403648"/>
          </a:xfrm>
          <a:prstGeom prst="rect">
            <a:avLst/>
          </a:prstGeom>
        </p:spPr>
      </p:pic>
      <p:pic>
        <p:nvPicPr>
          <p:cNvPr id="6" name="Immagine 2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0"/>
            <a:ext cx="1637028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</a:t>
            </a:r>
            <a:r>
              <a:rPr lang="en-GB" dirty="0" smtClean="0"/>
              <a:t>location </a:t>
            </a:r>
            <a:r>
              <a:rPr lang="en-GB" dirty="0" smtClean="0"/>
              <a:t>of the </a:t>
            </a:r>
            <a:r>
              <a:rPr lang="en-GB" dirty="0" smtClean="0"/>
              <a:t>ion </a:t>
            </a:r>
            <a:r>
              <a:rPr lang="en-GB" dirty="0"/>
              <a:t>source </a:t>
            </a:r>
            <a:r>
              <a:rPr lang="en-GB" dirty="0" smtClean="0"/>
              <a:t>is </a:t>
            </a:r>
            <a:r>
              <a:rPr lang="en-GB" dirty="0" smtClean="0"/>
              <a:t>in </a:t>
            </a:r>
            <a:r>
              <a:rPr lang="en-GB" dirty="0"/>
              <a:t>the accelerator tunnel furthest </a:t>
            </a:r>
            <a:r>
              <a:rPr lang="en-GB" dirty="0" smtClean="0"/>
              <a:t>from the </a:t>
            </a:r>
            <a:r>
              <a:rPr lang="en-GB" dirty="0"/>
              <a:t>target</a:t>
            </a:r>
            <a:endParaRPr lang="en-US" dirty="0"/>
          </a:p>
        </p:txBody>
      </p:sp>
      <p:pic>
        <p:nvPicPr>
          <p:cNvPr id="8" name="image4.jpg" descr="ESS_sit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205"/>
          <a:stretch/>
        </p:blipFill>
        <p:spPr>
          <a:xfrm>
            <a:off x="0" y="1412776"/>
            <a:ext cx="9176400" cy="544522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51"/>
          <p:cNvSpPr/>
          <p:nvPr/>
        </p:nvSpPr>
        <p:spPr>
          <a:xfrm flipV="1">
            <a:off x="338263" y="2653596"/>
            <a:ext cx="6112139" cy="2111473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1" tIns="45712" rIns="45711" bIns="45712"/>
          <a:lstStyle/>
          <a:p>
            <a:pPr defTabSz="457119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15" name="Group 71"/>
          <p:cNvGrpSpPr/>
          <p:nvPr/>
        </p:nvGrpSpPr>
        <p:grpSpPr>
          <a:xfrm>
            <a:off x="5900766" y="2380149"/>
            <a:ext cx="2139293" cy="710830"/>
            <a:chOff x="0" y="0"/>
            <a:chExt cx="2139289" cy="710827"/>
          </a:xfrm>
        </p:grpSpPr>
        <p:sp>
          <p:nvSpPr>
            <p:cNvPr id="16" name="Shape 61"/>
            <p:cNvSpPr/>
            <p:nvPr/>
          </p:nvSpPr>
          <p:spPr>
            <a:xfrm flipH="1" flipV="1">
              <a:off x="-1" y="277538"/>
              <a:ext cx="616836" cy="1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119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7" name="Shape 62"/>
            <p:cNvSpPr/>
            <p:nvPr/>
          </p:nvSpPr>
          <p:spPr>
            <a:xfrm flipH="1">
              <a:off x="348166" y="248239"/>
              <a:ext cx="271299" cy="271299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119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8" name="Shape 63"/>
            <p:cNvSpPr/>
            <p:nvPr/>
          </p:nvSpPr>
          <p:spPr>
            <a:xfrm flipH="1">
              <a:off x="515313" y="263465"/>
              <a:ext cx="110833" cy="321881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119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9" name="Shape 64"/>
            <p:cNvSpPr/>
            <p:nvPr/>
          </p:nvSpPr>
          <p:spPr>
            <a:xfrm flipH="1">
              <a:off x="640224" y="257655"/>
              <a:ext cx="1" cy="329367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119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0" name="Shape 65"/>
            <p:cNvSpPr/>
            <p:nvPr/>
          </p:nvSpPr>
          <p:spPr>
            <a:xfrm flipH="1" flipV="1">
              <a:off x="112166" y="146565"/>
              <a:ext cx="508671" cy="134794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119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1" name="Shape 66"/>
            <p:cNvSpPr/>
            <p:nvPr/>
          </p:nvSpPr>
          <p:spPr>
            <a:xfrm flipV="1">
              <a:off x="635484" y="9962"/>
              <a:ext cx="48671" cy="276021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119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2" name="Shape 67"/>
            <p:cNvSpPr/>
            <p:nvPr/>
          </p:nvSpPr>
          <p:spPr>
            <a:xfrm flipH="1" flipV="1">
              <a:off x="580956" y="-1"/>
              <a:ext cx="34158" cy="278191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119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3" name="Shape 68"/>
            <p:cNvSpPr/>
            <p:nvPr/>
          </p:nvSpPr>
          <p:spPr>
            <a:xfrm>
              <a:off x="642239" y="293585"/>
              <a:ext cx="1490427" cy="138071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119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4" name="Shape 69"/>
            <p:cNvSpPr/>
            <p:nvPr/>
          </p:nvSpPr>
          <p:spPr>
            <a:xfrm>
              <a:off x="635939" y="297584"/>
              <a:ext cx="1503351" cy="274914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119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5" name="Shape 70"/>
            <p:cNvSpPr/>
            <p:nvPr/>
          </p:nvSpPr>
          <p:spPr>
            <a:xfrm>
              <a:off x="644673" y="330327"/>
              <a:ext cx="1429911" cy="380501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119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grpSp>
        <p:nvGrpSpPr>
          <p:cNvPr id="33" name="Group 80"/>
          <p:cNvGrpSpPr/>
          <p:nvPr/>
        </p:nvGrpSpPr>
        <p:grpSpPr>
          <a:xfrm>
            <a:off x="3092232" y="1524709"/>
            <a:ext cx="3476004" cy="1173010"/>
            <a:chOff x="-65637" y="4742"/>
            <a:chExt cx="2808365" cy="1173008"/>
          </a:xfrm>
        </p:grpSpPr>
        <p:grpSp>
          <p:nvGrpSpPr>
            <p:cNvPr id="34" name="Group 78"/>
            <p:cNvGrpSpPr/>
            <p:nvPr/>
          </p:nvGrpSpPr>
          <p:grpSpPr>
            <a:xfrm>
              <a:off x="-65637" y="4742"/>
              <a:ext cx="2749960" cy="1122175"/>
              <a:chOff x="-65636" y="4742"/>
              <a:chExt cx="2749958" cy="1122174"/>
            </a:xfrm>
          </p:grpSpPr>
          <p:sp>
            <p:nvSpPr>
              <p:cNvPr id="38" name="Shape 74"/>
              <p:cNvSpPr/>
              <p:nvPr/>
            </p:nvSpPr>
            <p:spPr>
              <a:xfrm flipH="1" flipV="1">
                <a:off x="1650074" y="235365"/>
                <a:ext cx="1034248" cy="89155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119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7" name="Shape 77"/>
              <p:cNvSpPr/>
              <p:nvPr/>
            </p:nvSpPr>
            <p:spPr>
              <a:xfrm>
                <a:off x="-65636" y="4742"/>
                <a:ext cx="2152560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defTabSz="411330"/>
                <a:r>
                  <a:rPr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Target </a:t>
                </a:r>
                <a:r>
                  <a:rPr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Station</a:t>
                </a:r>
                <a:endPara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p:grpSp>
        <p:sp>
          <p:nvSpPr>
            <p:cNvPr id="35" name="Shape 79"/>
            <p:cNvSpPr/>
            <p:nvPr/>
          </p:nvSpPr>
          <p:spPr>
            <a:xfrm>
              <a:off x="2630951" y="1065354"/>
              <a:ext cx="111777" cy="112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53E"/>
                </a:gs>
                <a:gs pos="100000">
                  <a:srgbClr val="FFD1B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0" name="Group 83"/>
          <p:cNvGrpSpPr/>
          <p:nvPr/>
        </p:nvGrpSpPr>
        <p:grpSpPr>
          <a:xfrm>
            <a:off x="159401" y="4702469"/>
            <a:ext cx="1120606" cy="699640"/>
            <a:chOff x="0" y="0"/>
            <a:chExt cx="1120605" cy="699638"/>
          </a:xfrm>
        </p:grpSpPr>
        <p:sp>
          <p:nvSpPr>
            <p:cNvPr id="41" name="Shape 81"/>
            <p:cNvSpPr/>
            <p:nvPr/>
          </p:nvSpPr>
          <p:spPr>
            <a:xfrm>
              <a:off x="0" y="0"/>
              <a:ext cx="176213" cy="17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0504D"/>
            </a:solidFill>
            <a:ln w="25400" cap="flat">
              <a:solidFill>
                <a:srgbClr val="8C3A38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" name="Shape 82"/>
            <p:cNvSpPr/>
            <p:nvPr/>
          </p:nvSpPr>
          <p:spPr>
            <a:xfrm>
              <a:off x="25368" y="145641"/>
              <a:ext cx="1095237" cy="553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411403">
                <a:def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Ion </a:t>
              </a:r>
              <a:r>
                <a:rPr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Sour</a:t>
              </a:r>
              <a:r>
                <a:rPr lang="en-US"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ce and LEBT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7170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dvAuto="0"/>
      <p:bldP spid="33" grpId="0" animBg="1" advAuto="0"/>
      <p:bldP spid="40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The ESS Survey Alignment Metrology Group provides </a:t>
            </a:r>
            <a:r>
              <a:rPr lang="en-GB" sz="2400" dirty="0" err="1" smtClean="0"/>
              <a:t>Truview</a:t>
            </a:r>
            <a:r>
              <a:rPr lang="en-GB" sz="2400" dirty="0" smtClean="0"/>
              <a:t> to visualize the </a:t>
            </a:r>
            <a:r>
              <a:rPr lang="en-GB" sz="2400" dirty="0"/>
              <a:t>installation </a:t>
            </a:r>
            <a:r>
              <a:rPr lang="en-GB" sz="2400" dirty="0" smtClean="0"/>
              <a:t>environment: </a:t>
            </a:r>
            <a:r>
              <a:rPr lang="en-GB" sz="2400" dirty="0" smtClean="0">
                <a:hlinkClick r:id="rId2"/>
              </a:rPr>
              <a:t>https://truview.esss.lu.se/</a:t>
            </a:r>
            <a:endParaRPr lang="en-GB" sz="2400" dirty="0"/>
          </a:p>
        </p:txBody>
      </p:sp>
      <p:pic>
        <p:nvPicPr>
          <p:cNvPr id="5" name="Content Placeholder 4" descr="Screen Shot 2017-06-02 at 11.54.27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1111"/>
            <a:ext cx="9144000" cy="544689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1129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</a:t>
            </a:r>
            <a:r>
              <a:rPr lang="en-GB" dirty="0" smtClean="0"/>
              <a:t>ion source and </a:t>
            </a:r>
            <a:r>
              <a:rPr lang="en-GB" dirty="0" smtClean="0"/>
              <a:t>LEBT will be installed </a:t>
            </a:r>
            <a:r>
              <a:rPr lang="en-GB" dirty="0" smtClean="0"/>
              <a:t>in November 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8" name="Picture 7" descr="Screen Shot 2016-11-23 at 14.44.0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940"/>
          <a:stretch/>
        </p:blipFill>
        <p:spPr>
          <a:xfrm>
            <a:off x="2627784" y="1628800"/>
            <a:ext cx="3816424" cy="3764367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0" idx="3"/>
            <a:endCxn id="17" idx="2"/>
          </p:cNvCxnSpPr>
          <p:nvPr/>
        </p:nvCxnSpPr>
        <p:spPr>
          <a:xfrm flipV="1">
            <a:off x="2202176" y="3716850"/>
            <a:ext cx="2261812" cy="35316"/>
          </a:xfrm>
          <a:prstGeom prst="straightConnector1">
            <a:avLst/>
          </a:prstGeom>
          <a:ln w="19050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35596" y="3429000"/>
            <a:ext cx="1266580" cy="646331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81919"/>
                </a:solidFill>
              </a:rPr>
              <a:t>Installation </a:t>
            </a:r>
          </a:p>
          <a:p>
            <a:r>
              <a:rPr lang="en-US" b="1" dirty="0">
                <a:solidFill>
                  <a:srgbClr val="D81919"/>
                </a:solidFill>
              </a:rPr>
              <a:t>(</a:t>
            </a:r>
            <a:r>
              <a:rPr lang="en-US" b="1" dirty="0" smtClean="0">
                <a:solidFill>
                  <a:srgbClr val="D81919"/>
                </a:solidFill>
              </a:rPr>
              <a:t>INFN-LNS)</a:t>
            </a:r>
          </a:p>
        </p:txBody>
      </p:sp>
      <p:cxnSp>
        <p:nvCxnSpPr>
          <p:cNvPr id="13" name="Straight Arrow Connector 12"/>
          <p:cNvCxnSpPr>
            <a:stCxn id="14" idx="3"/>
            <a:endCxn id="19" idx="2"/>
          </p:cNvCxnSpPr>
          <p:nvPr/>
        </p:nvCxnSpPr>
        <p:spPr>
          <a:xfrm>
            <a:off x="2582201" y="4837620"/>
            <a:ext cx="1809779" cy="31358"/>
          </a:xfrm>
          <a:prstGeom prst="straightConnector1">
            <a:avLst/>
          </a:prstGeom>
          <a:ln w="19050" cmpd="sng">
            <a:solidFill>
              <a:srgbClr val="D81919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35596" y="4652954"/>
            <a:ext cx="1646605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81919"/>
                </a:solidFill>
              </a:rPr>
              <a:t>Commissioning</a:t>
            </a:r>
            <a:endParaRPr lang="en-US" b="1" dirty="0">
              <a:solidFill>
                <a:srgbClr val="D81919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63988" y="3428818"/>
            <a:ext cx="432048" cy="576064"/>
          </a:xfrm>
          <a:prstGeom prst="ellipse">
            <a:avLst/>
          </a:prstGeom>
          <a:noFill/>
          <a:ln w="19050" cmpd="sng">
            <a:solidFill>
              <a:srgbClr val="D819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4391980" y="4292914"/>
            <a:ext cx="576064" cy="1152128"/>
          </a:xfrm>
          <a:prstGeom prst="ellipse">
            <a:avLst/>
          </a:prstGeom>
          <a:noFill/>
          <a:ln w="19050" cmpd="sng">
            <a:solidFill>
              <a:srgbClr val="D819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732240" y="1988840"/>
            <a:ext cx="2160240" cy="313932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4CA"/>
                </a:solidFill>
              </a:rPr>
              <a:t>3 weeks </a:t>
            </a:r>
          </a:p>
          <a:p>
            <a:r>
              <a:rPr lang="en-US" b="1" dirty="0" smtClean="0">
                <a:solidFill>
                  <a:srgbClr val="0094CA"/>
                </a:solidFill>
              </a:rPr>
              <a:t>for installation, and </a:t>
            </a:r>
          </a:p>
          <a:p>
            <a:r>
              <a:rPr lang="en-US" b="1" dirty="0" smtClean="0">
                <a:solidFill>
                  <a:srgbClr val="0094CA"/>
                </a:solidFill>
              </a:rPr>
              <a:t>9 weeks </a:t>
            </a:r>
          </a:p>
          <a:p>
            <a:r>
              <a:rPr lang="en-US" b="1" dirty="0" smtClean="0">
                <a:solidFill>
                  <a:srgbClr val="0094CA"/>
                </a:solidFill>
              </a:rPr>
              <a:t>for commissioning </a:t>
            </a:r>
          </a:p>
          <a:p>
            <a:r>
              <a:rPr lang="en-US" b="1" dirty="0" smtClean="0">
                <a:solidFill>
                  <a:srgbClr val="0094CA"/>
                </a:solidFill>
              </a:rPr>
              <a:t>is (very) short</a:t>
            </a:r>
          </a:p>
          <a:p>
            <a:endParaRPr lang="en-US" b="1" dirty="0">
              <a:solidFill>
                <a:srgbClr val="0094CA"/>
              </a:solidFill>
            </a:endParaRPr>
          </a:p>
          <a:p>
            <a:r>
              <a:rPr lang="en-US" b="1" dirty="0" smtClean="0">
                <a:solidFill>
                  <a:srgbClr val="0094CA"/>
                </a:solidFill>
              </a:rPr>
              <a:t>In addition comes: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94CA"/>
                </a:solidFill>
              </a:rPr>
              <a:t>Installation readiness review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94CA"/>
                </a:solidFill>
              </a:rPr>
              <a:t>Accelerator readiness review</a:t>
            </a:r>
            <a:endParaRPr lang="en-US" b="1" dirty="0">
              <a:solidFill>
                <a:srgbClr val="0094C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0134" y="5795972"/>
            <a:ext cx="708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94CA"/>
                </a:solidFill>
              </a:rPr>
              <a:t>INFN-LNS will bring a team of 5-6 </a:t>
            </a:r>
            <a:r>
              <a:rPr lang="en-GB" b="1" dirty="0" smtClean="0">
                <a:solidFill>
                  <a:srgbClr val="0094CA"/>
                </a:solidFill>
              </a:rPr>
              <a:t>persons (technicians + coordinators) </a:t>
            </a:r>
            <a:r>
              <a:rPr lang="en-GB" b="1" dirty="0">
                <a:solidFill>
                  <a:srgbClr val="0094CA"/>
                </a:solidFill>
              </a:rPr>
              <a:t>for the installation </a:t>
            </a:r>
            <a:endParaRPr lang="en-GB" b="1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63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 smtClean="0"/>
              <a:t>Good preparation at the ESS site is needed </a:t>
            </a:r>
            <a:br>
              <a:rPr lang="en-GB" sz="2800" dirty="0" smtClean="0"/>
            </a:br>
            <a:r>
              <a:rPr lang="en-GB" sz="2800" dirty="0" smtClean="0"/>
              <a:t>for making the installation according to the schedule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5" name="Picture 4" descr="IMG-20170605-WA0007.jp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1920000" cy="1440000"/>
          </a:xfrm>
          <a:prstGeom prst="rect">
            <a:avLst/>
          </a:prstGeom>
        </p:spPr>
      </p:pic>
      <p:pic>
        <p:nvPicPr>
          <p:cNvPr id="6" name="Content Placeholder 4" descr="Screen Shot 2017-06-02 at 11.54.27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7052" y="3320988"/>
            <a:ext cx="2417408" cy="1440000"/>
          </a:xfrm>
        </p:spPr>
      </p:pic>
      <p:sp>
        <p:nvSpPr>
          <p:cNvPr id="8" name="TextBox 7"/>
          <p:cNvSpPr txBox="1"/>
          <p:nvPr/>
        </p:nvSpPr>
        <p:spPr>
          <a:xfrm>
            <a:off x="2555776" y="2204864"/>
            <a:ext cx="210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BFBFBF"/>
                </a:solidFill>
              </a:rPr>
              <a:t>Ion source and LEBT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016" y="3861048"/>
            <a:ext cx="195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BFBFBF"/>
                </a:solidFill>
              </a:rPr>
              <a:t>Accelerator tunnel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66426" y="5517232"/>
            <a:ext cx="242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94CA"/>
                </a:solidFill>
              </a:rPr>
              <a:t>How are we preparing?</a:t>
            </a:r>
          </a:p>
        </p:txBody>
      </p:sp>
      <p:pic>
        <p:nvPicPr>
          <p:cNvPr id="11" name="Picture 10" descr="FEB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68" y="5013176"/>
            <a:ext cx="241814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9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128191" y="5229200"/>
            <a:ext cx="7344817" cy="121359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2" name="TextBox 71"/>
          <p:cNvSpPr txBox="1"/>
          <p:nvPr/>
        </p:nvSpPr>
        <p:spPr>
          <a:xfrm rot="16200000">
            <a:off x="-22210" y="5471936"/>
            <a:ext cx="1224136" cy="73866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400" b="1" dirty="0" smtClean="0"/>
              <a:t>Task masters (Installation Support Team)</a:t>
            </a:r>
            <a:endParaRPr lang="sv-SE" sz="1400" b="1" dirty="0"/>
          </a:p>
        </p:txBody>
      </p:sp>
      <p:sp>
        <p:nvSpPr>
          <p:cNvPr id="73" name="Rectangle 72"/>
          <p:cNvSpPr/>
          <p:nvPr/>
        </p:nvSpPr>
        <p:spPr>
          <a:xfrm>
            <a:off x="416223" y="4005064"/>
            <a:ext cx="6840761" cy="10081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4" name="TextBox 73"/>
          <p:cNvSpPr txBox="1"/>
          <p:nvPr/>
        </p:nvSpPr>
        <p:spPr>
          <a:xfrm rot="16200000">
            <a:off x="-67869" y="4211215"/>
            <a:ext cx="129614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 smtClean="0"/>
              <a:t>AREAS</a:t>
            </a:r>
            <a:endParaRPr lang="sv-SE" sz="1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ESS Accelerator Division’s site organization for the installation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grpSp>
        <p:nvGrpSpPr>
          <p:cNvPr id="54" name="Group 53"/>
          <p:cNvGrpSpPr/>
          <p:nvPr/>
        </p:nvGrpSpPr>
        <p:grpSpPr>
          <a:xfrm>
            <a:off x="7174549" y="3323138"/>
            <a:ext cx="2026650" cy="1546022"/>
            <a:chOff x="6290431" y="1240282"/>
            <a:chExt cx="2026650" cy="1546022"/>
          </a:xfrm>
        </p:grpSpPr>
        <p:sp>
          <p:nvSpPr>
            <p:cNvPr id="55" name="Curved Right Arrow 54"/>
            <p:cNvSpPr/>
            <p:nvPr/>
          </p:nvSpPr>
          <p:spPr>
            <a:xfrm rot="3738621" flipH="1">
              <a:off x="6754294" y="2016114"/>
              <a:ext cx="306327" cy="1234054"/>
            </a:xfrm>
            <a:prstGeom prst="curved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6907456" y="1240282"/>
              <a:ext cx="1409625" cy="1214703"/>
              <a:chOff x="7563642" y="2223392"/>
              <a:chExt cx="2164399" cy="1716368"/>
            </a:xfrm>
          </p:grpSpPr>
          <p:cxnSp>
            <p:nvCxnSpPr>
              <p:cNvPr id="57" name="Straight Connector 56"/>
              <p:cNvCxnSpPr>
                <a:stCxn id="63" idx="0"/>
                <a:endCxn id="62" idx="2"/>
              </p:cNvCxnSpPr>
              <p:nvPr/>
            </p:nvCxnSpPr>
            <p:spPr>
              <a:xfrm flipV="1">
                <a:off x="8809040" y="2675413"/>
                <a:ext cx="459501" cy="574275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>
                <a:stCxn id="63" idx="0"/>
                <a:endCxn id="61" idx="2"/>
              </p:cNvCxnSpPr>
              <p:nvPr/>
            </p:nvCxnSpPr>
            <p:spPr>
              <a:xfrm flipH="1" flipV="1">
                <a:off x="8363161" y="2514418"/>
                <a:ext cx="445879" cy="735270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>
                <a:stCxn id="63" idx="0"/>
                <a:endCxn id="60" idx="2"/>
              </p:cNvCxnSpPr>
              <p:nvPr/>
            </p:nvCxnSpPr>
            <p:spPr>
              <a:xfrm flipH="1" flipV="1">
                <a:off x="7963402" y="3028027"/>
                <a:ext cx="845639" cy="221661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7563642" y="2737001"/>
                <a:ext cx="799519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err="1" smtClean="0"/>
                  <a:t>mech</a:t>
                </a:r>
                <a:endParaRPr lang="sv-SE" sz="1000" dirty="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039124" y="2223392"/>
                <a:ext cx="648072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err="1" smtClean="0"/>
                  <a:t>util</a:t>
                </a:r>
                <a:endParaRPr lang="sv-SE" sz="1000" dirty="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809041" y="2384387"/>
                <a:ext cx="919000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other..</a:t>
                </a:r>
                <a:endParaRPr lang="sv-SE" sz="1000" dirty="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124965" y="3249687"/>
                <a:ext cx="1368151" cy="69007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445" tIns="4445" rIns="4445" bIns="4445" numCol="1" spcCol="1270" anchor="ctr" anchorCtr="0">
                <a:noAutofit/>
              </a:bodyPr>
              <a:lstStyle/>
              <a:p>
                <a:pPr lvl="0" algn="ctr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/>
                  <a:t>System Leader 2</a:t>
                </a:r>
                <a:endParaRPr lang="en-US" sz="1000" b="1" kern="1200" dirty="0"/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7844370" y="5094617"/>
            <a:ext cx="1256624" cy="1214703"/>
            <a:chOff x="7563642" y="2223392"/>
            <a:chExt cx="1929474" cy="1716368"/>
          </a:xfrm>
        </p:grpSpPr>
        <p:cxnSp>
          <p:nvCxnSpPr>
            <p:cNvPr id="65" name="Straight Connector 64"/>
            <p:cNvCxnSpPr>
              <a:stCxn id="69" idx="0"/>
              <a:endCxn id="68" idx="2"/>
            </p:cNvCxnSpPr>
            <p:nvPr/>
          </p:nvCxnSpPr>
          <p:spPr>
            <a:xfrm flipH="1" flipV="1">
              <a:off x="8496047" y="2514418"/>
              <a:ext cx="312994" cy="73527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69" idx="0"/>
              <a:endCxn id="67" idx="2"/>
            </p:cNvCxnSpPr>
            <p:nvPr/>
          </p:nvCxnSpPr>
          <p:spPr>
            <a:xfrm flipH="1" flipV="1">
              <a:off x="7963402" y="3028027"/>
              <a:ext cx="845639" cy="221661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/>
            <p:cNvSpPr/>
            <p:nvPr/>
          </p:nvSpPr>
          <p:spPr>
            <a:xfrm>
              <a:off x="7563642" y="2737001"/>
              <a:ext cx="799519" cy="29102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other</a:t>
              </a:r>
              <a:endParaRPr lang="sv-SE" sz="1000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8043901" y="2223392"/>
              <a:ext cx="904291" cy="29102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Other..</a:t>
              </a:r>
              <a:endParaRPr lang="sv-SE" sz="10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124965" y="3249687"/>
              <a:ext cx="1368151" cy="6900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 smtClean="0"/>
                <a:t>System Leader 3, 4..</a:t>
              </a:r>
              <a:endParaRPr lang="en-US" sz="1000" b="1" kern="1200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313578" y="2420888"/>
            <a:ext cx="1738351" cy="1390019"/>
            <a:chOff x="6588890" y="1240282"/>
            <a:chExt cx="1738351" cy="1390019"/>
          </a:xfrm>
        </p:grpSpPr>
        <p:sp>
          <p:nvSpPr>
            <p:cNvPr id="76" name="Curved Right Arrow 75"/>
            <p:cNvSpPr/>
            <p:nvPr/>
          </p:nvSpPr>
          <p:spPr>
            <a:xfrm rot="3738621">
              <a:off x="6963188" y="1895229"/>
              <a:ext cx="360774" cy="1109370"/>
            </a:xfrm>
            <a:prstGeom prst="curved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7006091" y="1240282"/>
              <a:ext cx="1321150" cy="1214703"/>
              <a:chOff x="7715089" y="2223392"/>
              <a:chExt cx="2028550" cy="1716368"/>
            </a:xfrm>
          </p:grpSpPr>
          <p:cxnSp>
            <p:nvCxnSpPr>
              <p:cNvPr id="78" name="Straight Connector 77"/>
              <p:cNvCxnSpPr>
                <a:stCxn id="84" idx="0"/>
                <a:endCxn id="83" idx="2"/>
              </p:cNvCxnSpPr>
              <p:nvPr/>
            </p:nvCxnSpPr>
            <p:spPr>
              <a:xfrm flipV="1">
                <a:off x="8809041" y="2675413"/>
                <a:ext cx="525498" cy="574275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>
                <a:stCxn id="84" idx="0"/>
                <a:endCxn id="82" idx="2"/>
              </p:cNvCxnSpPr>
              <p:nvPr/>
            </p:nvCxnSpPr>
            <p:spPr>
              <a:xfrm flipH="1" flipV="1">
                <a:off x="8449001" y="2514418"/>
                <a:ext cx="360040" cy="73526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>
                <a:stCxn id="84" idx="0"/>
                <a:endCxn id="81" idx="2"/>
              </p:cNvCxnSpPr>
              <p:nvPr/>
            </p:nvCxnSpPr>
            <p:spPr>
              <a:xfrm flipH="1" flipV="1">
                <a:off x="8039125" y="3028027"/>
                <a:ext cx="769916" cy="221660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tangle 80"/>
              <p:cNvSpPr/>
              <p:nvPr/>
            </p:nvSpPr>
            <p:spPr>
              <a:xfrm>
                <a:off x="7715089" y="2737001"/>
                <a:ext cx="648072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el</a:t>
                </a:r>
                <a:endParaRPr lang="sv-SE" sz="1000" dirty="0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8124965" y="2223392"/>
                <a:ext cx="648072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RF</a:t>
                </a:r>
                <a:endParaRPr lang="sv-SE" sz="1000" dirty="0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925437" y="2384387"/>
                <a:ext cx="818202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other..</a:t>
                </a:r>
                <a:endParaRPr lang="sv-SE" sz="1000" dirty="0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124965" y="3249687"/>
                <a:ext cx="1368151" cy="69007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445" tIns="4445" rIns="4445" bIns="4445" numCol="1" spcCol="1270" anchor="ctr" anchorCtr="0">
                <a:noAutofit/>
              </a:bodyPr>
              <a:lstStyle/>
              <a:p>
                <a:pPr lvl="0" algn="ctr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/>
                  <a:t>System Leader 1</a:t>
                </a:r>
                <a:endParaRPr lang="en-US" sz="1000" b="1" kern="1200" dirty="0"/>
              </a:p>
            </p:txBody>
          </p:sp>
        </p:grpSp>
      </p:grpSp>
      <p:graphicFrame>
        <p:nvGraphicFramePr>
          <p:cNvPr id="70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2941087"/>
              </p:ext>
            </p:extLst>
          </p:nvPr>
        </p:nvGraphicFramePr>
        <p:xfrm>
          <a:off x="-108520" y="620688"/>
          <a:ext cx="8229600" cy="6182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>
          <a:xfrm>
            <a:off x="2339752" y="2924944"/>
            <a:ext cx="1368152" cy="1008112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endCxn id="3" idx="2"/>
          </p:cNvCxnSpPr>
          <p:nvPr/>
        </p:nvCxnSpPr>
        <p:spPr>
          <a:xfrm>
            <a:off x="611560" y="3429000"/>
            <a:ext cx="172819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1560" y="2924944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Indeed everyone is responsible for safety</a:t>
            </a:r>
            <a:endParaRPr lang="en-US" sz="1400" i="1" dirty="0"/>
          </a:p>
        </p:txBody>
      </p:sp>
      <p:sp>
        <p:nvSpPr>
          <p:cNvPr id="40" name="Date Placeholder 1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01 June 2017</a:t>
            </a:r>
            <a:endParaRPr lang="sv-SE" dirty="0"/>
          </a:p>
        </p:txBody>
      </p:sp>
      <p:sp>
        <p:nvSpPr>
          <p:cNvPr id="41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4320480" cy="365125"/>
          </a:xfrm>
        </p:spPr>
        <p:txBody>
          <a:bodyPr/>
          <a:lstStyle/>
          <a:p>
            <a:r>
              <a:rPr lang="en-US" smtClean="0"/>
              <a:t>AD Installation Organization - N.Gazis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307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The Work </a:t>
            </a:r>
            <a:r>
              <a:rPr lang="en-GB" sz="2800" dirty="0"/>
              <a:t>and Safety </a:t>
            </a:r>
            <a:r>
              <a:rPr lang="en-GB" sz="2800" dirty="0" smtClean="0"/>
              <a:t>Coordination </a:t>
            </a:r>
            <a:r>
              <a:rPr lang="en-GB" sz="2800" dirty="0"/>
              <a:t>Plan </a:t>
            </a:r>
            <a:r>
              <a:rPr lang="en-GB" sz="2800" dirty="0" smtClean="0"/>
              <a:t>lists the preparatory measures prior to the installation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940634" y="6550223"/>
            <a:ext cx="3262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Courtesy of: D. </a:t>
            </a:r>
            <a:r>
              <a:rPr lang="en-GB" sz="1400" dirty="0" err="1" smtClean="0"/>
              <a:t>Phan</a:t>
            </a:r>
            <a:r>
              <a:rPr lang="en-GB" sz="1400" dirty="0" smtClean="0"/>
              <a:t>, ESS AD Safety Group</a:t>
            </a:r>
            <a:endParaRPr lang="en-GB" sz="1400" dirty="0"/>
          </a:p>
        </p:txBody>
      </p:sp>
      <p:sp>
        <p:nvSpPr>
          <p:cNvPr id="22" name="Rectangle 21"/>
          <p:cNvSpPr/>
          <p:nvPr/>
        </p:nvSpPr>
        <p:spPr>
          <a:xfrm>
            <a:off x="1030424" y="1626135"/>
            <a:ext cx="7126899" cy="4418959"/>
          </a:xfrm>
          <a:prstGeom prst="rect">
            <a:avLst/>
          </a:prstGeom>
          <a:solidFill>
            <a:srgbClr val="DD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" dirty="0"/>
          </a:p>
        </p:txBody>
      </p:sp>
      <p:sp>
        <p:nvSpPr>
          <p:cNvPr id="23" name="Freeform 22"/>
          <p:cNvSpPr/>
          <p:nvPr/>
        </p:nvSpPr>
        <p:spPr>
          <a:xfrm>
            <a:off x="928790" y="1462839"/>
            <a:ext cx="7459559" cy="4977404"/>
          </a:xfrm>
          <a:custGeom>
            <a:avLst/>
            <a:gdLst>
              <a:gd name="connsiteX0" fmla="*/ 154591 w 5805140"/>
              <a:gd name="connsiteY0" fmla="*/ 0 h 3873490"/>
              <a:gd name="connsiteX1" fmla="*/ 5650549 w 5805140"/>
              <a:gd name="connsiteY1" fmla="*/ 0 h 3873490"/>
              <a:gd name="connsiteX2" fmla="*/ 5805140 w 5805140"/>
              <a:gd name="connsiteY2" fmla="*/ 154591 h 3873490"/>
              <a:gd name="connsiteX3" fmla="*/ 5805140 w 5805140"/>
              <a:gd name="connsiteY3" fmla="*/ 3718899 h 3873490"/>
              <a:gd name="connsiteX4" fmla="*/ 5650549 w 5805140"/>
              <a:gd name="connsiteY4" fmla="*/ 3873490 h 3873490"/>
              <a:gd name="connsiteX5" fmla="*/ 154591 w 5805140"/>
              <a:gd name="connsiteY5" fmla="*/ 3873490 h 3873490"/>
              <a:gd name="connsiteX6" fmla="*/ 0 w 5805140"/>
              <a:gd name="connsiteY6" fmla="*/ 3718899 h 3873490"/>
              <a:gd name="connsiteX7" fmla="*/ 0 w 5805140"/>
              <a:gd name="connsiteY7" fmla="*/ 154591 h 3873490"/>
              <a:gd name="connsiteX8" fmla="*/ 154591 w 5805140"/>
              <a:gd name="connsiteY8" fmla="*/ 0 h 3873490"/>
              <a:gd name="connsiteX9" fmla="*/ 250945 w 5805140"/>
              <a:gd name="connsiteY9" fmla="*/ 224027 h 3873490"/>
              <a:gd name="connsiteX10" fmla="*/ 206809 w 5805140"/>
              <a:gd name="connsiteY10" fmla="*/ 268163 h 3873490"/>
              <a:gd name="connsiteX11" fmla="*/ 206809 w 5805140"/>
              <a:gd name="connsiteY11" fmla="*/ 3444357 h 3873490"/>
              <a:gd name="connsiteX12" fmla="*/ 250945 w 5805140"/>
              <a:gd name="connsiteY12" fmla="*/ 3488493 h 3873490"/>
              <a:gd name="connsiteX13" fmla="*/ 5501789 w 5805140"/>
              <a:gd name="connsiteY13" fmla="*/ 3488493 h 3873490"/>
              <a:gd name="connsiteX14" fmla="*/ 5545925 w 5805140"/>
              <a:gd name="connsiteY14" fmla="*/ 3444357 h 3873490"/>
              <a:gd name="connsiteX15" fmla="*/ 5545925 w 5805140"/>
              <a:gd name="connsiteY15" fmla="*/ 268163 h 3873490"/>
              <a:gd name="connsiteX16" fmla="*/ 5501789 w 5805140"/>
              <a:gd name="connsiteY16" fmla="*/ 224027 h 3873490"/>
              <a:gd name="connsiteX17" fmla="*/ 250945 w 5805140"/>
              <a:gd name="connsiteY17" fmla="*/ 224027 h 387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05140" h="3873490">
                <a:moveTo>
                  <a:pt x="154591" y="0"/>
                </a:moveTo>
                <a:lnTo>
                  <a:pt x="5650549" y="0"/>
                </a:lnTo>
                <a:cubicBezTo>
                  <a:pt x="5735927" y="0"/>
                  <a:pt x="5805140" y="69213"/>
                  <a:pt x="5805140" y="154591"/>
                </a:cubicBezTo>
                <a:lnTo>
                  <a:pt x="5805140" y="3718899"/>
                </a:lnTo>
                <a:cubicBezTo>
                  <a:pt x="5805140" y="3804277"/>
                  <a:pt x="5735927" y="3873490"/>
                  <a:pt x="5650549" y="3873490"/>
                </a:cubicBezTo>
                <a:lnTo>
                  <a:pt x="154591" y="3873490"/>
                </a:lnTo>
                <a:cubicBezTo>
                  <a:pt x="69213" y="3873490"/>
                  <a:pt x="0" y="3804277"/>
                  <a:pt x="0" y="3718899"/>
                </a:cubicBezTo>
                <a:lnTo>
                  <a:pt x="0" y="154591"/>
                </a:lnTo>
                <a:cubicBezTo>
                  <a:pt x="0" y="69213"/>
                  <a:pt x="69213" y="0"/>
                  <a:pt x="154591" y="0"/>
                </a:cubicBezTo>
                <a:close/>
                <a:moveTo>
                  <a:pt x="250945" y="224027"/>
                </a:moveTo>
                <a:cubicBezTo>
                  <a:pt x="226569" y="224027"/>
                  <a:pt x="206809" y="243787"/>
                  <a:pt x="206809" y="268163"/>
                </a:cubicBezTo>
                <a:lnTo>
                  <a:pt x="206809" y="3444357"/>
                </a:lnTo>
                <a:cubicBezTo>
                  <a:pt x="206809" y="3468733"/>
                  <a:pt x="226569" y="3488493"/>
                  <a:pt x="250945" y="3488493"/>
                </a:cubicBezTo>
                <a:lnTo>
                  <a:pt x="5501789" y="3488493"/>
                </a:lnTo>
                <a:cubicBezTo>
                  <a:pt x="5526165" y="3488493"/>
                  <a:pt x="5545925" y="3468733"/>
                  <a:pt x="5545925" y="3444357"/>
                </a:cubicBezTo>
                <a:lnTo>
                  <a:pt x="5545925" y="268163"/>
                </a:lnTo>
                <a:cubicBezTo>
                  <a:pt x="5545925" y="243787"/>
                  <a:pt x="5526165" y="224027"/>
                  <a:pt x="5501789" y="224027"/>
                </a:cubicBezTo>
                <a:lnTo>
                  <a:pt x="250945" y="2240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23059" y="6193584"/>
            <a:ext cx="8481850" cy="403768"/>
            <a:chOff x="1271649" y="5687906"/>
            <a:chExt cx="6600702" cy="314218"/>
          </a:xfrm>
        </p:grpSpPr>
        <p:sp>
          <p:nvSpPr>
            <p:cNvPr id="25" name="Round Same Side Corner Rectangle 24"/>
            <p:cNvSpPr/>
            <p:nvPr/>
          </p:nvSpPr>
          <p:spPr>
            <a:xfrm rot="10800000">
              <a:off x="1271649" y="5687906"/>
              <a:ext cx="6600702" cy="314218"/>
            </a:xfrm>
            <a:prstGeom prst="round2SameRect">
              <a:avLst>
                <a:gd name="adj1" fmla="val 47768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535719" y="5753056"/>
              <a:ext cx="2072561" cy="1571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48" y="5885789"/>
            <a:ext cx="499640" cy="354858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308424" y="1728202"/>
            <a:ext cx="5685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venir Next Medium"/>
                <a:cs typeface="Avenir Next Medium"/>
              </a:rPr>
              <a:t>Part 1: Work Coordination Plan</a:t>
            </a:r>
            <a:endParaRPr lang="sv-SE" sz="1400" u="sng" dirty="0"/>
          </a:p>
        </p:txBody>
      </p:sp>
      <p:pic>
        <p:nvPicPr>
          <p:cNvPr id="33" name="Picture 32" descr="Screen Shot 2016-11-18 at 15.16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85" y="2167915"/>
            <a:ext cx="2436265" cy="3542642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543296" y="2295766"/>
            <a:ext cx="3593854" cy="1355472"/>
          </a:xfrm>
          <a:prstGeom prst="roundRect">
            <a:avLst>
              <a:gd name="adj" fmla="val 9164"/>
            </a:avLst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14692" rIns="0" bIns="14692" rtlCol="0" anchor="ctr">
            <a:noAutofit/>
          </a:bodyPr>
          <a:lstStyle/>
          <a:p>
            <a:pPr algn="ctr">
              <a:lnSpc>
                <a:spcPct val="80000"/>
              </a:lnSpc>
            </a:pPr>
            <a:endParaRPr lang="en-US" sz="1400" b="1" dirty="0">
              <a:latin typeface="Avenir Next Medium"/>
              <a:ea typeface="Arial" charset="0"/>
              <a:cs typeface="Avenir Next Medium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221121" y="2096357"/>
            <a:ext cx="2222500" cy="398816"/>
          </a:xfrm>
          <a:prstGeom prst="roundRect">
            <a:avLst>
              <a:gd name="adj" fmla="val 9164"/>
            </a:avLst>
          </a:prstGeom>
          <a:solidFill>
            <a:srgbClr val="0053A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14692" rIns="0" bIns="14692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latin typeface="Avenir Next Medium"/>
                <a:ea typeface="Arial" charset="0"/>
                <a:cs typeface="Avenir Next Medium"/>
              </a:rPr>
              <a:t>GENERAL INFORMATION</a:t>
            </a:r>
          </a:p>
        </p:txBody>
      </p:sp>
      <p:sp>
        <p:nvSpPr>
          <p:cNvPr id="45" name="TextBox 258"/>
          <p:cNvSpPr txBox="1">
            <a:spLocks noChangeArrowheads="1"/>
          </p:cNvSpPr>
          <p:nvPr/>
        </p:nvSpPr>
        <p:spPr bwMode="auto">
          <a:xfrm>
            <a:off x="6014274" y="5600883"/>
            <a:ext cx="1094634" cy="194077"/>
          </a:xfrm>
          <a:prstGeom prst="rect">
            <a:avLst/>
          </a:prstGeom>
          <a:solidFill>
            <a:srgbClr val="356797"/>
          </a:solidFill>
          <a:ln>
            <a:noFill/>
          </a:ln>
          <a:extLst/>
        </p:spPr>
        <p:txBody>
          <a:bodyPr wrap="none" lIns="72000" tIns="7200" rIns="72000" bIns="72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b="1" dirty="0">
                <a:solidFill>
                  <a:schemeClr val="bg1"/>
                </a:solidFill>
                <a:latin typeface="Calibri" charset="0"/>
                <a:cs typeface="Calibri" charset="0"/>
              </a:rPr>
              <a:t>ESS-0085649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1543296" y="2546055"/>
            <a:ext cx="3593855" cy="11051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charset="2"/>
              <a:buChar char="ü"/>
            </a:pPr>
            <a:r>
              <a:rPr lang="en-US" sz="1200" dirty="0">
                <a:solidFill>
                  <a:schemeClr val="tx2"/>
                </a:solidFill>
                <a:latin typeface="Avenir Next Medium"/>
                <a:cs typeface="Avenir Next Medium"/>
              </a:rPr>
              <a:t>Working hours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200" dirty="0">
                <a:solidFill>
                  <a:schemeClr val="tx2"/>
                </a:solidFill>
                <a:latin typeface="Avenir Next Medium"/>
                <a:cs typeface="Avenir Next Medium"/>
              </a:rPr>
              <a:t>Duration of the activity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200" dirty="0">
                <a:solidFill>
                  <a:schemeClr val="tx2"/>
                </a:solidFill>
                <a:latin typeface="Avenir Next Medium"/>
                <a:cs typeface="Avenir Next Medium"/>
              </a:rPr>
              <a:t>Contact </a:t>
            </a:r>
            <a:r>
              <a:rPr lang="en-US" sz="1200" dirty="0" smtClean="0">
                <a:solidFill>
                  <a:schemeClr val="tx2"/>
                </a:solidFill>
                <a:latin typeface="Avenir Next Medium"/>
                <a:cs typeface="Avenir Next Medium"/>
              </a:rPr>
              <a:t>persons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200" dirty="0" smtClean="0">
                <a:solidFill>
                  <a:schemeClr val="tx2"/>
                </a:solidFill>
                <a:latin typeface="Avenir Next Medium"/>
                <a:cs typeface="Avenir Next Medium"/>
              </a:rPr>
              <a:t>Contractor information</a:t>
            </a:r>
            <a:endParaRPr lang="en-US" sz="1200" dirty="0">
              <a:solidFill>
                <a:schemeClr val="tx2"/>
              </a:solidFill>
              <a:latin typeface="Avenir Next Medium"/>
              <a:cs typeface="Avenir Next Medium"/>
            </a:endParaRPr>
          </a:p>
          <a:p>
            <a:pPr marL="285750" indent="-285750" algn="l">
              <a:buFont typeface="Wingdings" charset="2"/>
              <a:buChar char="ü"/>
            </a:pPr>
            <a:r>
              <a:rPr lang="en-US" sz="1200" dirty="0">
                <a:solidFill>
                  <a:schemeClr val="tx2"/>
                </a:solidFill>
                <a:latin typeface="Avenir Next Medium"/>
                <a:cs typeface="Avenir Next Medium"/>
              </a:rPr>
              <a:t>Regulatory framework &amp; applicable</a:t>
            </a:r>
            <a:r>
              <a:rPr lang="en-US" sz="1200" dirty="0" smtClean="0">
                <a:solidFill>
                  <a:schemeClr val="tx2"/>
                </a:solidFill>
                <a:latin typeface="Avenir Next Medium"/>
                <a:cs typeface="Avenir Next Medium"/>
              </a:rPr>
              <a:t> documentation</a:t>
            </a:r>
            <a:endParaRPr lang="en-US" sz="1200" dirty="0">
              <a:solidFill>
                <a:schemeClr val="tx2"/>
              </a:solidFill>
              <a:latin typeface="Avenir Next Medium"/>
              <a:cs typeface="Avenir Next Medium"/>
            </a:endParaRPr>
          </a:p>
          <a:p>
            <a:pPr marL="285750" indent="-285750" algn="l">
              <a:buFont typeface="Wingdings" charset="2"/>
              <a:buChar char="ü"/>
            </a:pPr>
            <a:endParaRPr lang="en-US" sz="500" dirty="0">
              <a:solidFill>
                <a:schemeClr val="tx2"/>
              </a:solidFill>
              <a:latin typeface="Avenir Next Medium"/>
              <a:cs typeface="Avenir Next Medium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543290" y="3884501"/>
            <a:ext cx="3593854" cy="2001288"/>
          </a:xfrm>
          <a:prstGeom prst="roundRect">
            <a:avLst>
              <a:gd name="adj" fmla="val 9164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14692" rIns="0" bIns="14692" rtlCol="0" anchor="ctr">
            <a:noAutofit/>
          </a:bodyPr>
          <a:lstStyle/>
          <a:p>
            <a:pPr algn="ctr">
              <a:lnSpc>
                <a:spcPct val="80000"/>
              </a:lnSpc>
            </a:pPr>
            <a:endParaRPr lang="en-US" sz="1400" b="1" dirty="0">
              <a:latin typeface="Avenir Next Medium"/>
              <a:ea typeface="Arial" charset="0"/>
              <a:cs typeface="Avenir Next Medium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221115" y="3685094"/>
            <a:ext cx="2222500" cy="398816"/>
          </a:xfrm>
          <a:prstGeom prst="roundRect">
            <a:avLst>
              <a:gd name="adj" fmla="val 9164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14692" rIns="0" bIns="14692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latin typeface="Avenir Next Medium"/>
                <a:ea typeface="Arial" charset="0"/>
                <a:cs typeface="Avenir Next Medium"/>
              </a:rPr>
              <a:t>PREPATORY MEASURES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535443" y="4542015"/>
            <a:ext cx="3593855" cy="11051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charset="2"/>
              <a:buChar char="ü"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Pre-work visits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Organizational measures 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(e.g. storage, waste management, equipment/machines, etc.)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Provision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of 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services by ESS </a:t>
            </a:r>
            <a:r>
              <a:rPr lang="en-US" sz="1050" dirty="0" smtClean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(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e.g. electricity, water, staff</a:t>
            </a:r>
            <a:r>
              <a:rPr lang="en-US" sz="1050" dirty="0" smtClean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, equipment/machines, 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safety measures, </a:t>
            </a:r>
            <a:r>
              <a:rPr lang="en-US" sz="1050" dirty="0" smtClean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hot desks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, toilets, changing </a:t>
            </a:r>
            <a:r>
              <a:rPr lang="en-US" sz="1050" dirty="0" smtClean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rooms, etc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.)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Provisions 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of safety measures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by ESS 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(e.g. </a:t>
            </a:r>
            <a:r>
              <a:rPr lang="en-US" sz="1050" dirty="0" smtClean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lock-out/tag-out, signage, etc.)</a:t>
            </a:r>
            <a:endParaRPr lang="en-US" sz="1050" dirty="0">
              <a:solidFill>
                <a:schemeClr val="accent2">
                  <a:lumMod val="75000"/>
                </a:schemeClr>
              </a:solidFill>
              <a:latin typeface="Avenir Next Medium"/>
              <a:cs typeface="Avenir Next Medium"/>
            </a:endParaRPr>
          </a:p>
          <a:p>
            <a:pPr marL="285750" indent="-285750" algn="l">
              <a:buFont typeface="Wingdings" charset="2"/>
              <a:buChar char="ü"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Description of the work to be 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done and/or systems to be installed</a:t>
            </a:r>
            <a:endParaRPr lang="en-US" sz="1200" dirty="0">
              <a:solidFill>
                <a:schemeClr val="accent2">
                  <a:lumMod val="75000"/>
                </a:schemeClr>
              </a:solidFill>
              <a:latin typeface="Avenir Next Medium"/>
              <a:cs typeface="Avenir Next Medium"/>
            </a:endParaRPr>
          </a:p>
          <a:p>
            <a:pPr marL="285750" indent="-285750" algn="l">
              <a:buFont typeface="Wingdings" charset="2"/>
              <a:buChar char="ü"/>
            </a:pPr>
            <a:endParaRPr lang="en-US" sz="1050" dirty="0">
              <a:solidFill>
                <a:schemeClr val="accent2">
                  <a:lumMod val="75000"/>
                </a:schemeClr>
              </a:solidFill>
              <a:latin typeface="Avenir Next Medium"/>
              <a:cs typeface="Avenir Next Medium"/>
            </a:endParaRPr>
          </a:p>
          <a:p>
            <a:pPr marL="285750" indent="-285750" algn="l">
              <a:buFont typeface="Wingdings" charset="2"/>
              <a:buChar char="ü"/>
            </a:pPr>
            <a:endParaRPr lang="en-US" sz="600" dirty="0">
              <a:solidFill>
                <a:schemeClr val="accent2">
                  <a:lumMod val="75000"/>
                </a:schemeClr>
              </a:solidFill>
              <a:latin typeface="Avenir Next Medium"/>
              <a:cs typeface="Avenir Next Medium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37280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The </a:t>
            </a:r>
            <a:r>
              <a:rPr lang="en-GB" sz="2800" dirty="0" smtClean="0"/>
              <a:t>WSCP lists </a:t>
            </a:r>
            <a:r>
              <a:rPr lang="en-GB" sz="2800" dirty="0"/>
              <a:t>associated hazards and safety control measures foreseen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40634" y="6550223"/>
            <a:ext cx="3262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Courtesy of: D. </a:t>
            </a:r>
            <a:r>
              <a:rPr lang="en-GB" sz="1400" dirty="0" err="1" smtClean="0"/>
              <a:t>Phan</a:t>
            </a:r>
            <a:r>
              <a:rPr lang="en-GB" sz="1400" dirty="0" smtClean="0"/>
              <a:t>, ESS AD Safety Group</a:t>
            </a:r>
            <a:endParaRPr lang="en-GB" sz="1400" dirty="0"/>
          </a:p>
        </p:txBody>
      </p:sp>
      <p:sp>
        <p:nvSpPr>
          <p:cNvPr id="26" name="Rectangle 25"/>
          <p:cNvSpPr/>
          <p:nvPr/>
        </p:nvSpPr>
        <p:spPr>
          <a:xfrm>
            <a:off x="1030424" y="1626135"/>
            <a:ext cx="7126899" cy="4418959"/>
          </a:xfrm>
          <a:prstGeom prst="rect">
            <a:avLst/>
          </a:prstGeom>
          <a:solidFill>
            <a:srgbClr val="DD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" dirty="0"/>
          </a:p>
        </p:txBody>
      </p:sp>
      <p:sp>
        <p:nvSpPr>
          <p:cNvPr id="27" name="Freeform 26"/>
          <p:cNvSpPr/>
          <p:nvPr/>
        </p:nvSpPr>
        <p:spPr>
          <a:xfrm>
            <a:off x="928790" y="1462839"/>
            <a:ext cx="7459559" cy="4977404"/>
          </a:xfrm>
          <a:custGeom>
            <a:avLst/>
            <a:gdLst>
              <a:gd name="connsiteX0" fmla="*/ 154591 w 5805140"/>
              <a:gd name="connsiteY0" fmla="*/ 0 h 3873490"/>
              <a:gd name="connsiteX1" fmla="*/ 5650549 w 5805140"/>
              <a:gd name="connsiteY1" fmla="*/ 0 h 3873490"/>
              <a:gd name="connsiteX2" fmla="*/ 5805140 w 5805140"/>
              <a:gd name="connsiteY2" fmla="*/ 154591 h 3873490"/>
              <a:gd name="connsiteX3" fmla="*/ 5805140 w 5805140"/>
              <a:gd name="connsiteY3" fmla="*/ 3718899 h 3873490"/>
              <a:gd name="connsiteX4" fmla="*/ 5650549 w 5805140"/>
              <a:gd name="connsiteY4" fmla="*/ 3873490 h 3873490"/>
              <a:gd name="connsiteX5" fmla="*/ 154591 w 5805140"/>
              <a:gd name="connsiteY5" fmla="*/ 3873490 h 3873490"/>
              <a:gd name="connsiteX6" fmla="*/ 0 w 5805140"/>
              <a:gd name="connsiteY6" fmla="*/ 3718899 h 3873490"/>
              <a:gd name="connsiteX7" fmla="*/ 0 w 5805140"/>
              <a:gd name="connsiteY7" fmla="*/ 154591 h 3873490"/>
              <a:gd name="connsiteX8" fmla="*/ 154591 w 5805140"/>
              <a:gd name="connsiteY8" fmla="*/ 0 h 3873490"/>
              <a:gd name="connsiteX9" fmla="*/ 250945 w 5805140"/>
              <a:gd name="connsiteY9" fmla="*/ 224027 h 3873490"/>
              <a:gd name="connsiteX10" fmla="*/ 206809 w 5805140"/>
              <a:gd name="connsiteY10" fmla="*/ 268163 h 3873490"/>
              <a:gd name="connsiteX11" fmla="*/ 206809 w 5805140"/>
              <a:gd name="connsiteY11" fmla="*/ 3444357 h 3873490"/>
              <a:gd name="connsiteX12" fmla="*/ 250945 w 5805140"/>
              <a:gd name="connsiteY12" fmla="*/ 3488493 h 3873490"/>
              <a:gd name="connsiteX13" fmla="*/ 5501789 w 5805140"/>
              <a:gd name="connsiteY13" fmla="*/ 3488493 h 3873490"/>
              <a:gd name="connsiteX14" fmla="*/ 5545925 w 5805140"/>
              <a:gd name="connsiteY14" fmla="*/ 3444357 h 3873490"/>
              <a:gd name="connsiteX15" fmla="*/ 5545925 w 5805140"/>
              <a:gd name="connsiteY15" fmla="*/ 268163 h 3873490"/>
              <a:gd name="connsiteX16" fmla="*/ 5501789 w 5805140"/>
              <a:gd name="connsiteY16" fmla="*/ 224027 h 3873490"/>
              <a:gd name="connsiteX17" fmla="*/ 250945 w 5805140"/>
              <a:gd name="connsiteY17" fmla="*/ 224027 h 387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05140" h="3873490">
                <a:moveTo>
                  <a:pt x="154591" y="0"/>
                </a:moveTo>
                <a:lnTo>
                  <a:pt x="5650549" y="0"/>
                </a:lnTo>
                <a:cubicBezTo>
                  <a:pt x="5735927" y="0"/>
                  <a:pt x="5805140" y="69213"/>
                  <a:pt x="5805140" y="154591"/>
                </a:cubicBezTo>
                <a:lnTo>
                  <a:pt x="5805140" y="3718899"/>
                </a:lnTo>
                <a:cubicBezTo>
                  <a:pt x="5805140" y="3804277"/>
                  <a:pt x="5735927" y="3873490"/>
                  <a:pt x="5650549" y="3873490"/>
                </a:cubicBezTo>
                <a:lnTo>
                  <a:pt x="154591" y="3873490"/>
                </a:lnTo>
                <a:cubicBezTo>
                  <a:pt x="69213" y="3873490"/>
                  <a:pt x="0" y="3804277"/>
                  <a:pt x="0" y="3718899"/>
                </a:cubicBezTo>
                <a:lnTo>
                  <a:pt x="0" y="154591"/>
                </a:lnTo>
                <a:cubicBezTo>
                  <a:pt x="0" y="69213"/>
                  <a:pt x="69213" y="0"/>
                  <a:pt x="154591" y="0"/>
                </a:cubicBezTo>
                <a:close/>
                <a:moveTo>
                  <a:pt x="250945" y="224027"/>
                </a:moveTo>
                <a:cubicBezTo>
                  <a:pt x="226569" y="224027"/>
                  <a:pt x="206809" y="243787"/>
                  <a:pt x="206809" y="268163"/>
                </a:cubicBezTo>
                <a:lnTo>
                  <a:pt x="206809" y="3444357"/>
                </a:lnTo>
                <a:cubicBezTo>
                  <a:pt x="206809" y="3468733"/>
                  <a:pt x="226569" y="3488493"/>
                  <a:pt x="250945" y="3488493"/>
                </a:cubicBezTo>
                <a:lnTo>
                  <a:pt x="5501789" y="3488493"/>
                </a:lnTo>
                <a:cubicBezTo>
                  <a:pt x="5526165" y="3488493"/>
                  <a:pt x="5545925" y="3468733"/>
                  <a:pt x="5545925" y="3444357"/>
                </a:cubicBezTo>
                <a:lnTo>
                  <a:pt x="5545925" y="268163"/>
                </a:lnTo>
                <a:cubicBezTo>
                  <a:pt x="5545925" y="243787"/>
                  <a:pt x="5526165" y="224027"/>
                  <a:pt x="5501789" y="224027"/>
                </a:cubicBezTo>
                <a:lnTo>
                  <a:pt x="250945" y="2240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423059" y="6193584"/>
            <a:ext cx="8481850" cy="403768"/>
            <a:chOff x="1271649" y="5687906"/>
            <a:chExt cx="6600702" cy="314218"/>
          </a:xfrm>
        </p:grpSpPr>
        <p:sp>
          <p:nvSpPr>
            <p:cNvPr id="29" name="Round Same Side Corner Rectangle 28"/>
            <p:cNvSpPr/>
            <p:nvPr/>
          </p:nvSpPr>
          <p:spPr>
            <a:xfrm rot="10800000">
              <a:off x="1271649" y="5687906"/>
              <a:ext cx="6600702" cy="314218"/>
            </a:xfrm>
            <a:prstGeom prst="round2SameRect">
              <a:avLst>
                <a:gd name="adj1" fmla="val 47768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535719" y="5753056"/>
              <a:ext cx="2072561" cy="1571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48" y="5885789"/>
            <a:ext cx="499640" cy="35485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308424" y="1728202"/>
            <a:ext cx="5685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venir Next Medium"/>
                <a:cs typeface="Avenir Next Medium"/>
              </a:rPr>
              <a:t>Part 2: Safety Coordination Plan</a:t>
            </a:r>
            <a:endParaRPr lang="sv-SE" sz="1400" u="sng" dirty="0"/>
          </a:p>
        </p:txBody>
      </p:sp>
      <p:pic>
        <p:nvPicPr>
          <p:cNvPr id="34" name="Picture 33" descr="Screen Shot 2016-11-18 at 15.16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85" y="2167915"/>
            <a:ext cx="2436265" cy="3542642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1543296" y="2321165"/>
            <a:ext cx="3593854" cy="1439601"/>
          </a:xfrm>
          <a:prstGeom prst="roundRect">
            <a:avLst>
              <a:gd name="adj" fmla="val 9164"/>
            </a:avLst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14692" rIns="0" bIns="14692" rtlCol="0" anchor="ctr">
            <a:noAutofit/>
          </a:bodyPr>
          <a:lstStyle/>
          <a:p>
            <a:pPr algn="ctr">
              <a:lnSpc>
                <a:spcPct val="80000"/>
              </a:lnSpc>
            </a:pPr>
            <a:endParaRPr lang="en-US" sz="1400" b="1" dirty="0">
              <a:latin typeface="Avenir Next Medium"/>
              <a:ea typeface="Arial" charset="0"/>
              <a:cs typeface="Avenir Next Medium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866900" y="2121757"/>
            <a:ext cx="2922287" cy="398816"/>
          </a:xfrm>
          <a:prstGeom prst="roundRect">
            <a:avLst>
              <a:gd name="adj" fmla="val 9164"/>
            </a:avLst>
          </a:prstGeom>
          <a:solidFill>
            <a:srgbClr val="0053A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14692" rIns="0" bIns="14692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latin typeface="Avenir Next Medium"/>
                <a:ea typeface="Arial" charset="0"/>
                <a:cs typeface="Avenir Next Medium"/>
              </a:rPr>
              <a:t>HAZARD IDENTIFICATION AND CONTROL MEASURES</a:t>
            </a:r>
          </a:p>
        </p:txBody>
      </p:sp>
      <p:sp>
        <p:nvSpPr>
          <p:cNvPr id="38" name="TextBox 258"/>
          <p:cNvSpPr txBox="1">
            <a:spLocks noChangeArrowheads="1"/>
          </p:cNvSpPr>
          <p:nvPr/>
        </p:nvSpPr>
        <p:spPr bwMode="auto">
          <a:xfrm>
            <a:off x="6014274" y="5600883"/>
            <a:ext cx="1094634" cy="194077"/>
          </a:xfrm>
          <a:prstGeom prst="rect">
            <a:avLst/>
          </a:prstGeom>
          <a:solidFill>
            <a:srgbClr val="356797"/>
          </a:solidFill>
          <a:ln>
            <a:noFill/>
          </a:ln>
          <a:extLst/>
        </p:spPr>
        <p:txBody>
          <a:bodyPr wrap="none" lIns="72000" tIns="7200" rIns="72000" bIns="72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b="1" dirty="0">
                <a:solidFill>
                  <a:schemeClr val="bg1"/>
                </a:solidFill>
                <a:latin typeface="Calibri" charset="0"/>
                <a:cs typeface="Calibri" charset="0"/>
              </a:rPr>
              <a:t>ESS-0085649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543296" y="2546055"/>
            <a:ext cx="3593855" cy="11051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Avenir Next Medium"/>
                <a:cs typeface="Avenir Next Medium"/>
              </a:rPr>
              <a:t>Area Hazard Analysis (AHA)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Avenir Next Medium"/>
                <a:cs typeface="Avenir Next Medium"/>
              </a:rPr>
              <a:t>Job Hazard Analysis (JHA)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 smtClean="0">
                <a:solidFill>
                  <a:schemeClr val="tx2"/>
                </a:solidFill>
                <a:latin typeface="Avenir Next Medium"/>
                <a:cs typeface="Avenir Next Medium"/>
              </a:rPr>
              <a:t>Parallel works</a:t>
            </a:r>
            <a:endParaRPr lang="en-US" sz="1400" dirty="0">
              <a:solidFill>
                <a:schemeClr val="tx2"/>
              </a:solidFill>
              <a:latin typeface="Avenir Next Medium"/>
              <a:cs typeface="Avenir Next Medium"/>
            </a:endParaRP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Avenir Next Medium"/>
                <a:cs typeface="Avenir Next Medium"/>
              </a:rPr>
              <a:t>Control documents </a:t>
            </a:r>
            <a:r>
              <a:rPr lang="en-US" sz="1100" dirty="0">
                <a:solidFill>
                  <a:schemeClr val="tx2"/>
                </a:solidFill>
                <a:latin typeface="Avenir Next Medium"/>
                <a:cs typeface="Avenir Next Medium"/>
              </a:rPr>
              <a:t>(e.g. fire permit, work authorization, lock-out/tag-out permit</a:t>
            </a:r>
            <a:r>
              <a:rPr lang="en-US" sz="1100" dirty="0" smtClean="0">
                <a:solidFill>
                  <a:schemeClr val="tx2"/>
                </a:solidFill>
                <a:latin typeface="Avenir Next Medium"/>
                <a:cs typeface="Avenir Next Medium"/>
              </a:rPr>
              <a:t>, permit for the use of lifting equipment, </a:t>
            </a:r>
            <a:r>
              <a:rPr lang="en-US" sz="1100" dirty="0">
                <a:solidFill>
                  <a:schemeClr val="tx2"/>
                </a:solidFill>
                <a:latin typeface="Avenir Next Medium"/>
                <a:cs typeface="Avenir Next Medium"/>
              </a:rPr>
              <a:t>etc.)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543290" y="4055951"/>
            <a:ext cx="3593854" cy="1829838"/>
          </a:xfrm>
          <a:prstGeom prst="roundRect">
            <a:avLst>
              <a:gd name="adj" fmla="val 9164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14692" rIns="0" bIns="14692" rtlCol="0" anchor="ctr">
            <a:noAutofit/>
          </a:bodyPr>
          <a:lstStyle/>
          <a:p>
            <a:pPr algn="ctr">
              <a:lnSpc>
                <a:spcPct val="80000"/>
              </a:lnSpc>
            </a:pPr>
            <a:endParaRPr lang="en-US" sz="1400" b="1" dirty="0">
              <a:latin typeface="Avenir Next Medium"/>
              <a:ea typeface="Arial" charset="0"/>
              <a:cs typeface="Avenir Next Medium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221115" y="3856544"/>
            <a:ext cx="2222500" cy="398816"/>
          </a:xfrm>
          <a:prstGeom prst="roundRect">
            <a:avLst>
              <a:gd name="adj" fmla="val 9164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14692" rIns="0" bIns="14692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latin typeface="Avenir Next Medium"/>
                <a:ea typeface="Arial" charset="0"/>
                <a:cs typeface="Avenir Next Medium"/>
              </a:rPr>
              <a:t>INFORMATION AND TRAINING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1535443" y="4484864"/>
            <a:ext cx="3593855" cy="13100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List of mandatory safety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trainings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and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awareness </a:t>
            </a:r>
            <a:r>
              <a:rPr lang="en-US" sz="1100" dirty="0" smtClean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(see Skanska matrix)</a:t>
            </a:r>
            <a:endParaRPr lang="en-US" sz="1100" dirty="0">
              <a:solidFill>
                <a:schemeClr val="accent2">
                  <a:lumMod val="75000"/>
                </a:schemeClr>
              </a:solidFill>
              <a:latin typeface="Avenir Next Medium"/>
              <a:cs typeface="Avenir Next Medium"/>
            </a:endParaRP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Minimum number of first aiders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required </a:t>
            </a:r>
            <a:r>
              <a:rPr lang="en-US" sz="1100" dirty="0" smtClean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(1 per working team)</a:t>
            </a:r>
            <a:endParaRPr lang="en-US" sz="1100" dirty="0">
              <a:solidFill>
                <a:schemeClr val="accent2">
                  <a:lumMod val="75000"/>
                </a:schemeClr>
              </a:solidFill>
              <a:latin typeface="Avenir Next Medium"/>
              <a:cs typeface="Avenir Next Medium"/>
            </a:endParaRP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Site map</a:t>
            </a:r>
            <a:endParaRPr lang="en-US" sz="1100" dirty="0">
              <a:solidFill>
                <a:schemeClr val="accent2">
                  <a:lumMod val="75000"/>
                </a:schemeClr>
              </a:solidFill>
              <a:latin typeface="Avenir Next Medium"/>
              <a:cs typeface="Avenir Next Medium"/>
            </a:endParaRP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Reporting in case of an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incident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Accident/incident reporting form</a:t>
            </a:r>
            <a:endParaRPr lang="en-US" sz="1100" dirty="0">
              <a:solidFill>
                <a:schemeClr val="accent2">
                  <a:lumMod val="75000"/>
                </a:schemeClr>
              </a:solidFill>
              <a:latin typeface="Avenir Next Medium"/>
              <a:cs typeface="Avenir Next Medium"/>
            </a:endParaRPr>
          </a:p>
          <a:p>
            <a:pPr marL="285750" indent="-285750" algn="l">
              <a:buFont typeface="Wingdings" charset="2"/>
              <a:buChar char="ü"/>
            </a:pPr>
            <a:endParaRPr lang="en-US" sz="1100" dirty="0">
              <a:solidFill>
                <a:schemeClr val="accent2">
                  <a:lumMod val="75000"/>
                </a:schemeClr>
              </a:solidFill>
              <a:latin typeface="Avenir Next Medium"/>
              <a:cs typeface="Avenir Next Medium"/>
            </a:endParaRPr>
          </a:p>
          <a:p>
            <a:pPr marL="285750" indent="-285750" algn="l">
              <a:buFont typeface="Wingdings" charset="2"/>
              <a:buChar char="ü"/>
            </a:pPr>
            <a:endParaRPr lang="en-US" sz="600" dirty="0">
              <a:solidFill>
                <a:schemeClr val="accent2">
                  <a:lumMod val="75000"/>
                </a:schemeClr>
              </a:solidFill>
              <a:latin typeface="Avenir Next Medium"/>
              <a:cs typeface="Avenir Next Medium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5360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>
            <a:normAutofit/>
          </a:bodyPr>
          <a:lstStyle/>
          <a:p>
            <a:pPr lvl="0"/>
            <a:r>
              <a:rPr lang="en-GB" dirty="0" smtClean="0"/>
              <a:t>The ESS site follows rules of a construction site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17</a:t>
            </a:fld>
            <a:endParaRPr lang="sv-SE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72764"/>
            <a:ext cx="2333110" cy="4376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/>
          <p:nvPr/>
        </p:nvSpPr>
        <p:spPr>
          <a:xfrm>
            <a:off x="899592" y="1932804"/>
            <a:ext cx="151216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400" dirty="0" err="1" smtClean="0">
                <a:solidFill>
                  <a:srgbClr val="002060"/>
                </a:solidFill>
              </a:rPr>
              <a:t>Welcome</a:t>
            </a:r>
            <a:r>
              <a:rPr lang="sv-SE" sz="1400" dirty="0" smtClean="0">
                <a:solidFill>
                  <a:srgbClr val="002060"/>
                </a:solidFill>
              </a:rPr>
              <a:t> to a </a:t>
            </a:r>
            <a:r>
              <a:rPr lang="sv-SE" sz="1400" dirty="0" err="1" smtClean="0">
                <a:solidFill>
                  <a:srgbClr val="002060"/>
                </a:solidFill>
              </a:rPr>
              <a:t>Safe</a:t>
            </a:r>
            <a:r>
              <a:rPr lang="sv-SE" sz="1400" dirty="0" smtClean="0">
                <a:solidFill>
                  <a:srgbClr val="002060"/>
                </a:solidFill>
              </a:rPr>
              <a:t> </a:t>
            </a:r>
            <a:r>
              <a:rPr lang="sv-SE" sz="1400" dirty="0" err="1" smtClean="0">
                <a:solidFill>
                  <a:srgbClr val="002060"/>
                </a:solidFill>
              </a:rPr>
              <a:t>workplace</a:t>
            </a:r>
            <a:r>
              <a:rPr lang="sv-SE" sz="1400" dirty="0" smtClean="0">
                <a:solidFill>
                  <a:srgbClr val="002060"/>
                </a:solidFill>
              </a:rPr>
              <a:t>!</a:t>
            </a:r>
            <a:endParaRPr lang="sv-SE" sz="1400" dirty="0">
              <a:solidFill>
                <a:srgbClr val="002060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1403648" y="2652884"/>
            <a:ext cx="1296144" cy="316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sv-SE" sz="1200" dirty="0" smtClean="0">
                <a:solidFill>
                  <a:srgbClr val="002060"/>
                </a:solidFill>
              </a:rPr>
              <a:t> Register </a:t>
            </a:r>
            <a:r>
              <a:rPr lang="sv-SE" sz="1200" dirty="0" err="1" smtClean="0">
                <a:solidFill>
                  <a:srgbClr val="002060"/>
                </a:solidFill>
              </a:rPr>
              <a:t>before</a:t>
            </a:r>
            <a:r>
              <a:rPr lang="sv-SE" sz="1200" dirty="0" smtClean="0">
                <a:solidFill>
                  <a:srgbClr val="002060"/>
                </a:solidFill>
              </a:rPr>
              <a:t> </a:t>
            </a:r>
            <a:r>
              <a:rPr lang="sv-SE" sz="1200" dirty="0" err="1" smtClean="0">
                <a:solidFill>
                  <a:srgbClr val="002060"/>
                </a:solidFill>
              </a:rPr>
              <a:t>entering</a:t>
            </a:r>
            <a:r>
              <a:rPr lang="sv-SE" sz="1200" dirty="0" smtClean="0">
                <a:solidFill>
                  <a:srgbClr val="002060"/>
                </a:solidFill>
              </a:rPr>
              <a:t> </a:t>
            </a:r>
            <a:r>
              <a:rPr lang="sv-SE" sz="1200" dirty="0" err="1" smtClean="0">
                <a:solidFill>
                  <a:srgbClr val="002060"/>
                </a:solidFill>
              </a:rPr>
              <a:t>site</a:t>
            </a:r>
            <a:endParaRPr lang="sv-SE" sz="12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sv-SE" sz="1200" dirty="0" smtClean="0">
                <a:solidFill>
                  <a:srgbClr val="002060"/>
                </a:solidFill>
              </a:rPr>
              <a:t> </a:t>
            </a:r>
            <a:r>
              <a:rPr lang="sv-SE" sz="1200" dirty="0" err="1" smtClean="0">
                <a:solidFill>
                  <a:srgbClr val="002060"/>
                </a:solidFill>
              </a:rPr>
              <a:t>Wear</a:t>
            </a:r>
            <a:r>
              <a:rPr lang="sv-SE" sz="1200" dirty="0" smtClean="0">
                <a:solidFill>
                  <a:srgbClr val="002060"/>
                </a:solidFill>
              </a:rPr>
              <a:t> </a:t>
            </a:r>
            <a:r>
              <a:rPr lang="sv-SE" sz="1200" dirty="0" err="1" smtClean="0">
                <a:solidFill>
                  <a:srgbClr val="002060"/>
                </a:solidFill>
              </a:rPr>
              <a:t>helmet</a:t>
            </a:r>
            <a:endParaRPr lang="sv-SE" sz="12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sv-SE" sz="1200" dirty="0" smtClean="0">
                <a:solidFill>
                  <a:srgbClr val="002060"/>
                </a:solidFill>
              </a:rPr>
              <a:t> </a:t>
            </a:r>
            <a:r>
              <a:rPr lang="sv-SE" sz="1200" dirty="0" err="1" smtClean="0">
                <a:solidFill>
                  <a:srgbClr val="002060"/>
                </a:solidFill>
              </a:rPr>
              <a:t>Wear</a:t>
            </a:r>
            <a:r>
              <a:rPr lang="sv-SE" sz="1200" dirty="0" smtClean="0">
                <a:solidFill>
                  <a:srgbClr val="002060"/>
                </a:solidFill>
              </a:rPr>
              <a:t> </a:t>
            </a:r>
            <a:r>
              <a:rPr lang="sv-SE" sz="1200" dirty="0" err="1" smtClean="0">
                <a:solidFill>
                  <a:srgbClr val="002060"/>
                </a:solidFill>
              </a:rPr>
              <a:t>safety</a:t>
            </a:r>
            <a:r>
              <a:rPr lang="sv-SE" sz="1200" dirty="0" smtClean="0">
                <a:solidFill>
                  <a:srgbClr val="002060"/>
                </a:solidFill>
              </a:rPr>
              <a:t> goggles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sv-SE" sz="1200" dirty="0" smtClean="0">
                <a:solidFill>
                  <a:srgbClr val="002060"/>
                </a:solidFill>
              </a:rPr>
              <a:t> </a:t>
            </a:r>
            <a:r>
              <a:rPr lang="sv-SE" sz="1200" dirty="0" err="1" smtClean="0">
                <a:solidFill>
                  <a:srgbClr val="002060"/>
                </a:solidFill>
              </a:rPr>
              <a:t>Wear</a:t>
            </a:r>
            <a:r>
              <a:rPr lang="sv-SE" sz="1200" dirty="0" smtClean="0">
                <a:solidFill>
                  <a:srgbClr val="002060"/>
                </a:solidFill>
              </a:rPr>
              <a:t> </a:t>
            </a:r>
            <a:r>
              <a:rPr lang="sv-SE" sz="1200" dirty="0" err="1" smtClean="0">
                <a:solidFill>
                  <a:srgbClr val="002060"/>
                </a:solidFill>
              </a:rPr>
              <a:t>gloves</a:t>
            </a:r>
            <a:endParaRPr lang="sv-SE" sz="12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sv-SE" sz="1200" dirty="0" smtClean="0">
                <a:solidFill>
                  <a:srgbClr val="002060"/>
                </a:solidFill>
              </a:rPr>
              <a:t> </a:t>
            </a:r>
            <a:r>
              <a:rPr lang="sv-SE" sz="1200" dirty="0" err="1" smtClean="0">
                <a:solidFill>
                  <a:srgbClr val="002060"/>
                </a:solidFill>
              </a:rPr>
              <a:t>Wear</a:t>
            </a:r>
            <a:r>
              <a:rPr lang="sv-SE" sz="1200" dirty="0" smtClean="0">
                <a:solidFill>
                  <a:srgbClr val="002060"/>
                </a:solidFill>
              </a:rPr>
              <a:t> </a:t>
            </a:r>
            <a:r>
              <a:rPr lang="sv-SE" sz="1200" dirty="0" err="1" smtClean="0">
                <a:solidFill>
                  <a:srgbClr val="002060"/>
                </a:solidFill>
              </a:rPr>
              <a:t>safety</a:t>
            </a:r>
            <a:r>
              <a:rPr lang="sv-SE" sz="1200" dirty="0" smtClean="0">
                <a:solidFill>
                  <a:srgbClr val="002060"/>
                </a:solidFill>
              </a:rPr>
              <a:t> boots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sv-SE" sz="1200" dirty="0" smtClean="0">
                <a:solidFill>
                  <a:srgbClr val="002060"/>
                </a:solidFill>
              </a:rPr>
              <a:t> </a:t>
            </a:r>
            <a:r>
              <a:rPr lang="sv-SE" sz="1200" dirty="0" err="1" smtClean="0">
                <a:solidFill>
                  <a:srgbClr val="002060"/>
                </a:solidFill>
              </a:rPr>
              <a:t>Wear</a:t>
            </a:r>
            <a:r>
              <a:rPr lang="sv-SE" sz="1200" dirty="0" smtClean="0">
                <a:solidFill>
                  <a:srgbClr val="002060"/>
                </a:solidFill>
              </a:rPr>
              <a:t> high </a:t>
            </a:r>
            <a:r>
              <a:rPr lang="sv-SE" sz="1200" dirty="0" err="1" smtClean="0">
                <a:solidFill>
                  <a:srgbClr val="002060"/>
                </a:solidFill>
              </a:rPr>
              <a:t>visibility</a:t>
            </a:r>
            <a:r>
              <a:rPr lang="sv-SE" sz="1200" dirty="0" smtClean="0">
                <a:solidFill>
                  <a:srgbClr val="002060"/>
                </a:solidFill>
              </a:rPr>
              <a:t> </a:t>
            </a:r>
            <a:r>
              <a:rPr lang="sv-SE" sz="1200" dirty="0" err="1" smtClean="0">
                <a:solidFill>
                  <a:srgbClr val="002060"/>
                </a:solidFill>
              </a:rPr>
              <a:t>clothing</a:t>
            </a:r>
            <a:endParaRPr lang="sv-SE" sz="12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sv-SE" sz="1200" dirty="0" smtClean="0">
                <a:solidFill>
                  <a:srgbClr val="002060"/>
                </a:solidFill>
              </a:rPr>
              <a:t> ID 06 visible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sv-SE" sz="1200" dirty="0" smtClean="0">
                <a:solidFill>
                  <a:srgbClr val="002060"/>
                </a:solidFill>
              </a:rPr>
              <a:t> </a:t>
            </a:r>
            <a:r>
              <a:rPr lang="sv-SE" sz="1200" dirty="0" err="1" smtClean="0">
                <a:solidFill>
                  <a:srgbClr val="002060"/>
                </a:solidFill>
              </a:rPr>
              <a:t>Unauthorized</a:t>
            </a:r>
            <a:r>
              <a:rPr lang="sv-SE" sz="1200" dirty="0" smtClean="0">
                <a:solidFill>
                  <a:srgbClr val="002060"/>
                </a:solidFill>
              </a:rPr>
              <a:t> </a:t>
            </a:r>
            <a:r>
              <a:rPr lang="sv-SE" sz="1200" dirty="0" err="1" smtClean="0">
                <a:solidFill>
                  <a:srgbClr val="002060"/>
                </a:solidFill>
              </a:rPr>
              <a:t>may</a:t>
            </a:r>
            <a:r>
              <a:rPr lang="sv-SE" sz="1200" dirty="0" smtClean="0">
                <a:solidFill>
                  <a:srgbClr val="002060"/>
                </a:solidFill>
              </a:rPr>
              <a:t> not </a:t>
            </a:r>
            <a:r>
              <a:rPr lang="sv-SE" sz="1200" dirty="0" err="1" smtClean="0">
                <a:solidFill>
                  <a:srgbClr val="002060"/>
                </a:solidFill>
              </a:rPr>
              <a:t>enter</a:t>
            </a:r>
            <a:endParaRPr lang="sv-SE" sz="1200" dirty="0" smtClean="0">
              <a:solidFill>
                <a:srgbClr val="002060"/>
              </a:solidFill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1403648" y="2421746"/>
            <a:ext cx="108012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/>
          <p:cNvSpPr txBox="1"/>
          <p:nvPr/>
        </p:nvSpPr>
        <p:spPr>
          <a:xfrm>
            <a:off x="3203848" y="5517232"/>
            <a:ext cx="271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Do not </a:t>
            </a:r>
            <a:r>
              <a:rPr lang="sv-SE" dirty="0" err="1" smtClean="0"/>
              <a:t>forget</a:t>
            </a:r>
            <a:r>
              <a:rPr lang="sv-SE" dirty="0" smtClean="0"/>
              <a:t> </a:t>
            </a:r>
            <a:r>
              <a:rPr lang="sv-SE" dirty="0" err="1" smtClean="0"/>
              <a:t>long</a:t>
            </a:r>
            <a:r>
              <a:rPr lang="sv-SE" dirty="0" smtClean="0"/>
              <a:t> </a:t>
            </a:r>
            <a:r>
              <a:rPr lang="sv-SE" dirty="0" err="1" smtClean="0"/>
              <a:t>trousers</a:t>
            </a:r>
            <a:endParaRPr lang="sv-SE" dirty="0"/>
          </a:p>
        </p:txBody>
      </p:sp>
      <p:pic>
        <p:nvPicPr>
          <p:cNvPr id="12" name="Picture 11" descr="P101090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848" y="1556792"/>
            <a:ext cx="5040000" cy="36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This may conflict with the standards of installation of equipment in a laboratory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3" y="1484784"/>
            <a:ext cx="3360000" cy="25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4077072"/>
            <a:ext cx="3360000" cy="25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2708920"/>
            <a:ext cx="3528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GB" sz="2000" b="1" dirty="0" smtClean="0">
                <a:solidFill>
                  <a:srgbClr val="0094CA"/>
                </a:solidFill>
              </a:rPr>
              <a:t>Keep the environment clean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GB" sz="2000" b="1" dirty="0" smtClean="0">
                <a:solidFill>
                  <a:srgbClr val="0094CA"/>
                </a:solidFill>
              </a:rPr>
              <a:t>No dust around vacuum installations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GB" sz="2000" b="1" dirty="0" smtClean="0">
                <a:solidFill>
                  <a:srgbClr val="0094CA"/>
                </a:solidFill>
              </a:rPr>
              <a:t>No drilling of holes etc.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GB" sz="2000" b="1" dirty="0" smtClean="0">
                <a:solidFill>
                  <a:srgbClr val="0094CA"/>
                </a:solidFill>
              </a:rPr>
              <a:t>Wear plastic gloves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GB" sz="2000" b="1" dirty="0" smtClean="0">
                <a:solidFill>
                  <a:srgbClr val="0094CA"/>
                </a:solidFill>
              </a:rPr>
              <a:t>Protective equipment is not very practical for all tasks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8024" y="6550223"/>
            <a:ext cx="3149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Images from the installation at INFN-LNS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7405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Example of challenge: tunnel roof height </a:t>
            </a:r>
            <a:br>
              <a:rPr lang="en-GB" dirty="0" smtClean="0"/>
            </a:br>
            <a:r>
              <a:rPr lang="en-GB" dirty="0" smtClean="0"/>
              <a:t>is 3.5 meters, and there is no crane installed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141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1484784"/>
            <a:ext cx="1193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94CA"/>
                </a:solidFill>
              </a:rPr>
              <a:t>~ 2000 kg</a:t>
            </a:r>
            <a:endParaRPr lang="en-GB" sz="2000" b="1" dirty="0">
              <a:solidFill>
                <a:srgbClr val="0094C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2564904"/>
            <a:ext cx="1193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94CA"/>
                </a:solidFill>
              </a:rPr>
              <a:t>~ 2000 kg</a:t>
            </a:r>
            <a:endParaRPr lang="en-GB" sz="2000" b="1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0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815040"/>
            <a:ext cx="7772400" cy="1037977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/>
              <a:t>ESS accelerator tunnel – March 2017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60556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Below the drop hatch: I</a:t>
            </a:r>
            <a:r>
              <a:rPr lang="en-US" dirty="0" smtClean="0"/>
              <a:t>nstall </a:t>
            </a:r>
            <a:r>
              <a:rPr lang="en-US" dirty="0"/>
              <a:t>the ion </a:t>
            </a:r>
            <a:r>
              <a:rPr lang="en-US" dirty="0" smtClean="0"/>
              <a:t>source and LEBT </a:t>
            </a:r>
            <a:r>
              <a:rPr lang="en-US" dirty="0" smtClean="0"/>
              <a:t>on </a:t>
            </a:r>
            <a:r>
              <a:rPr lang="en-US" dirty="0"/>
              <a:t>a support </a:t>
            </a:r>
            <a:r>
              <a:rPr lang="en-US" dirty="0" smtClean="0"/>
              <a:t>frame</a:t>
            </a:r>
            <a:endParaRPr lang="en-GB" dirty="0"/>
          </a:p>
        </p:txBody>
      </p:sp>
      <p:pic>
        <p:nvPicPr>
          <p:cNvPr id="12" name="Picture 11" descr="Slide1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024871"/>
            <a:ext cx="7848872" cy="47164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017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3103"/>
            <a:ext cx="9144000" cy="497489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Below the drop hatch: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GB" dirty="0" smtClean="0"/>
              <a:t>M</a:t>
            </a:r>
            <a:r>
              <a:rPr lang="en-GB" dirty="0" smtClean="0"/>
              <a:t>ount </a:t>
            </a:r>
            <a:r>
              <a:rPr lang="en-GB" dirty="0" smtClean="0"/>
              <a:t>the ceramic insulators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01922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3103"/>
            <a:ext cx="9144000" cy="497489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 the </a:t>
            </a:r>
            <a:r>
              <a:rPr lang="en-US" dirty="0"/>
              <a:t>drop </a:t>
            </a:r>
            <a:r>
              <a:rPr lang="en-US" dirty="0" smtClean="0"/>
              <a:t>hatch crane: </a:t>
            </a:r>
            <a:r>
              <a:rPr lang="en-GB" dirty="0" smtClean="0"/>
              <a:t>L</a:t>
            </a:r>
            <a:r>
              <a:rPr lang="en-GB" dirty="0" smtClean="0"/>
              <a:t>ower </a:t>
            </a:r>
            <a:r>
              <a:rPr lang="en-GB" dirty="0" smtClean="0"/>
              <a:t>the high voltage platform </a:t>
            </a:r>
            <a:r>
              <a:rPr lang="en-GB" dirty="0" smtClean="0"/>
              <a:t>onto </a:t>
            </a:r>
            <a:r>
              <a:rPr lang="en-GB" dirty="0" smtClean="0"/>
              <a:t>the </a:t>
            </a:r>
            <a:r>
              <a:rPr lang="en-GB" dirty="0" smtClean="0"/>
              <a:t>insulators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9143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3103"/>
            <a:ext cx="9144000" cy="497489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Below the drop hatch: </a:t>
            </a:r>
            <a:r>
              <a:rPr lang="en-GB" dirty="0" smtClean="0"/>
              <a:t>M</a:t>
            </a:r>
            <a:r>
              <a:rPr lang="en-GB" dirty="0" smtClean="0"/>
              <a:t>ount </a:t>
            </a:r>
            <a:r>
              <a:rPr lang="en-GB" dirty="0" smtClean="0"/>
              <a:t>the LEBT support on the support frame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5028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3103"/>
            <a:ext cx="9144000" cy="497489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nside </a:t>
            </a:r>
            <a:r>
              <a:rPr lang="en-US" dirty="0"/>
              <a:t>the </a:t>
            </a:r>
            <a:r>
              <a:rPr lang="en-US" dirty="0" smtClean="0"/>
              <a:t>tunnel </a:t>
            </a:r>
            <a:r>
              <a:rPr lang="en-US" dirty="0"/>
              <a:t>on </a:t>
            </a:r>
            <a:r>
              <a:rPr lang="en-US" dirty="0" smtClean="0"/>
              <a:t>the beam </a:t>
            </a:r>
            <a:r>
              <a:rPr lang="en-US" dirty="0" smtClean="0"/>
              <a:t>axis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Install </a:t>
            </a:r>
            <a:r>
              <a:rPr lang="en-US" dirty="0" smtClean="0"/>
              <a:t>the feet </a:t>
            </a:r>
            <a:r>
              <a:rPr lang="en-US" dirty="0" smtClean="0"/>
              <a:t>for the support </a:t>
            </a:r>
            <a:r>
              <a:rPr lang="en-US" dirty="0" smtClean="0"/>
              <a:t>frame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5155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3103"/>
            <a:ext cx="9144000" cy="497489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</a:t>
            </a:r>
            <a:r>
              <a:rPr lang="en-US" dirty="0" smtClean="0"/>
              <a:t>ring </a:t>
            </a:r>
            <a:r>
              <a:rPr lang="en-US" dirty="0" smtClean="0"/>
              <a:t>the </a:t>
            </a:r>
            <a:r>
              <a:rPr lang="en-US" dirty="0"/>
              <a:t>assembly on the feet </a:t>
            </a:r>
            <a:r>
              <a:rPr lang="en-US" dirty="0" smtClean="0"/>
              <a:t>using wheels (not represented), and align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9711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nstall </a:t>
            </a:r>
            <a:r>
              <a:rPr lang="en-US" dirty="0"/>
              <a:t>the 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smtClean="0"/>
              <a:t>LEBT component </a:t>
            </a:r>
            <a:r>
              <a:rPr lang="en-US" dirty="0"/>
              <a:t>with the </a:t>
            </a:r>
            <a:r>
              <a:rPr lang="en-US" dirty="0" smtClean="0"/>
              <a:t>extraction column, and align</a:t>
            </a:r>
            <a:endParaRPr lang="en-GB" dirty="0"/>
          </a:p>
        </p:txBody>
      </p:sp>
      <p:pic>
        <p:nvPicPr>
          <p:cNvPr id="7" name="Picture 6" descr="Slide7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6" y="1910487"/>
            <a:ext cx="9144000" cy="497489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5611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</a:t>
            </a:r>
            <a:r>
              <a:rPr lang="en-US" dirty="0" smtClean="0"/>
              <a:t>ount </a:t>
            </a:r>
            <a:r>
              <a:rPr lang="en-US" dirty="0"/>
              <a:t>the extraction column with the </a:t>
            </a:r>
            <a:r>
              <a:rPr lang="en-US" dirty="0" smtClean="0"/>
              <a:t>high voltage insulator</a:t>
            </a:r>
            <a:endParaRPr lang="en-GB" dirty="0"/>
          </a:p>
        </p:txBody>
      </p:sp>
      <p:pic>
        <p:nvPicPr>
          <p:cNvPr id="11" name="Picture 10" descr="Slide8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88" y="2165108"/>
            <a:ext cx="8676000" cy="47202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1924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23" y="2153909"/>
            <a:ext cx="8646251" cy="470409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ttach </a:t>
            </a:r>
            <a:r>
              <a:rPr lang="en-US" dirty="0"/>
              <a:t>the plasma </a:t>
            </a:r>
            <a:r>
              <a:rPr lang="en-US" dirty="0" smtClean="0"/>
              <a:t>chamber, </a:t>
            </a:r>
            <a:r>
              <a:rPr lang="en-US" dirty="0"/>
              <a:t>and  </a:t>
            </a:r>
            <a:r>
              <a:rPr lang="en-US" dirty="0" smtClean="0"/>
              <a:t>verify the alignment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3610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nstall </a:t>
            </a:r>
            <a:r>
              <a:rPr lang="en-US" dirty="0"/>
              <a:t>the </a:t>
            </a:r>
            <a:r>
              <a:rPr lang="en-US" dirty="0" smtClean="0"/>
              <a:t>coils </a:t>
            </a:r>
            <a:r>
              <a:rPr lang="en-US" dirty="0"/>
              <a:t>on </a:t>
            </a:r>
            <a:r>
              <a:rPr lang="en-US" dirty="0" smtClean="0"/>
              <a:t>the support, </a:t>
            </a:r>
            <a:r>
              <a:rPr lang="en-US" dirty="0"/>
              <a:t>and </a:t>
            </a:r>
            <a:r>
              <a:rPr lang="en-US" dirty="0" smtClean="0"/>
              <a:t>slide the assembly in place</a:t>
            </a:r>
            <a:endParaRPr lang="en-GB" dirty="0"/>
          </a:p>
        </p:txBody>
      </p:sp>
      <p:pic>
        <p:nvPicPr>
          <p:cNvPr id="7" name="Picture 6" descr="Slide10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132856"/>
            <a:ext cx="8611923" cy="468541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89477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656768"/>
            <a:ext cx="5184575" cy="5201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ion source and LEBT </a:t>
            </a:r>
            <a:r>
              <a:rPr lang="en-US" dirty="0" smtClean="0"/>
              <a:t>is made though a partnership between INFN-LNS, ESS, and CEA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9040"/>
            <a:ext cx="1100828" cy="900000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14" idx="3"/>
          </p:cNvCxnSpPr>
          <p:nvPr/>
        </p:nvCxnSpPr>
        <p:spPr>
          <a:xfrm>
            <a:off x="1100828" y="4239040"/>
            <a:ext cx="1959004" cy="702128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6" idx="1"/>
          </p:cNvCxnSpPr>
          <p:nvPr/>
        </p:nvCxnSpPr>
        <p:spPr>
          <a:xfrm flipH="1">
            <a:off x="4355976" y="4959120"/>
            <a:ext cx="2232248" cy="1566224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5" idx="1"/>
          </p:cNvCxnSpPr>
          <p:nvPr/>
        </p:nvCxnSpPr>
        <p:spPr>
          <a:xfrm flipH="1">
            <a:off x="3995936" y="2726872"/>
            <a:ext cx="2592288" cy="1278192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Immagine 2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4509120"/>
            <a:ext cx="1049378" cy="900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88224" y="5373216"/>
            <a:ext cx="2555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b="1" dirty="0" smtClean="0">
                <a:solidFill>
                  <a:srgbClr val="0094CA"/>
                </a:solidFill>
              </a:rPr>
              <a:t>WP leader</a:t>
            </a:r>
            <a:endParaRPr lang="en-GB" b="1" dirty="0">
              <a:solidFill>
                <a:srgbClr val="0094CA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b="1" dirty="0" smtClean="0">
                <a:solidFill>
                  <a:srgbClr val="0094CA"/>
                </a:solidFill>
              </a:rPr>
              <a:t>Overall design </a:t>
            </a:r>
          </a:p>
          <a:p>
            <a:pPr marL="285750" indent="-285750">
              <a:buFontTx/>
              <a:buChar char="-"/>
            </a:pPr>
            <a:r>
              <a:rPr lang="en-GB" b="1" dirty="0" smtClean="0">
                <a:solidFill>
                  <a:srgbClr val="0094CA"/>
                </a:solidFill>
              </a:rPr>
              <a:t>Construction</a:t>
            </a:r>
          </a:p>
          <a:p>
            <a:pPr marL="285750" indent="-285750">
              <a:buFontTx/>
              <a:buChar char="-"/>
            </a:pPr>
            <a:r>
              <a:rPr lang="en-GB" b="1" dirty="0" smtClean="0">
                <a:solidFill>
                  <a:srgbClr val="0094CA"/>
                </a:solidFill>
              </a:rPr>
              <a:t>Commissioning </a:t>
            </a:r>
          </a:p>
          <a:p>
            <a:pPr marL="285750" indent="-285750">
              <a:buFontTx/>
              <a:buChar char="-"/>
            </a:pPr>
            <a:r>
              <a:rPr lang="en-GB" b="1" dirty="0" smtClean="0">
                <a:solidFill>
                  <a:srgbClr val="0094CA"/>
                </a:solidFill>
              </a:rPr>
              <a:t>Installation</a:t>
            </a:r>
            <a:endParaRPr lang="en-GB" b="1" dirty="0">
              <a:solidFill>
                <a:srgbClr val="0094CA"/>
              </a:solidFill>
            </a:endParaRPr>
          </a:p>
        </p:txBody>
      </p:sp>
      <p:pic>
        <p:nvPicPr>
          <p:cNvPr id="25" name="Picture 24" descr="ESS_Logo_Frugal_Blue_cmy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276872"/>
            <a:ext cx="1672595" cy="9000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4726885"/>
            <a:ext cx="2044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b="1" dirty="0" smtClean="0">
                <a:solidFill>
                  <a:srgbClr val="0094CA"/>
                </a:solidFill>
              </a:rPr>
              <a:t>Controls</a:t>
            </a:r>
          </a:p>
          <a:p>
            <a:pPr marL="285750" indent="-285750">
              <a:buFontTx/>
              <a:buChar char="-"/>
            </a:pPr>
            <a:r>
              <a:rPr lang="en-GB" b="1" dirty="0" smtClean="0">
                <a:solidFill>
                  <a:srgbClr val="0094CA"/>
                </a:solidFill>
              </a:rPr>
              <a:t>Beam diagnostic</a:t>
            </a:r>
            <a:endParaRPr lang="en-GB" b="1" dirty="0">
              <a:solidFill>
                <a:srgbClr val="0094CA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88224" y="3140968"/>
            <a:ext cx="20441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b="1" dirty="0" smtClean="0">
                <a:solidFill>
                  <a:srgbClr val="0094CA"/>
                </a:solidFill>
              </a:rPr>
              <a:t>Vacuum</a:t>
            </a:r>
          </a:p>
          <a:p>
            <a:pPr marL="285750" indent="-285750">
              <a:buFontTx/>
              <a:buChar char="-"/>
            </a:pPr>
            <a:r>
              <a:rPr lang="en-GB" b="1" dirty="0" smtClean="0">
                <a:solidFill>
                  <a:srgbClr val="0094CA"/>
                </a:solidFill>
              </a:rPr>
              <a:t>Controls</a:t>
            </a:r>
          </a:p>
          <a:p>
            <a:pPr marL="285750" indent="-285750">
              <a:buFontTx/>
              <a:buChar char="-"/>
            </a:pPr>
            <a:r>
              <a:rPr lang="en-GB" b="1" dirty="0" smtClean="0">
                <a:solidFill>
                  <a:srgbClr val="0094CA"/>
                </a:solidFill>
              </a:rPr>
              <a:t>Beam diagnostic</a:t>
            </a:r>
            <a:endParaRPr lang="en-GB" b="1" dirty="0">
              <a:solidFill>
                <a:srgbClr val="0094CA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403648" y="2636912"/>
            <a:ext cx="288032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668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nstall </a:t>
            </a:r>
            <a:r>
              <a:rPr lang="en-US" dirty="0"/>
              <a:t>the wave </a:t>
            </a:r>
            <a:r>
              <a:rPr lang="en-US" dirty="0" smtClean="0"/>
              <a:t>guide from the magnetron to the plasma chamber</a:t>
            </a:r>
            <a:endParaRPr lang="en-GB" dirty="0"/>
          </a:p>
        </p:txBody>
      </p:sp>
      <p:pic>
        <p:nvPicPr>
          <p:cNvPr id="7" name="Picture 6" descr="Slide11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112169"/>
            <a:ext cx="8640952" cy="47012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4676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I</a:t>
            </a:r>
            <a:r>
              <a:rPr lang="en-US" sz="2400" dirty="0" smtClean="0"/>
              <a:t>nstall </a:t>
            </a:r>
            <a:r>
              <a:rPr lang="en-US" sz="2400" dirty="0" smtClean="0"/>
              <a:t>and align the </a:t>
            </a:r>
            <a:r>
              <a:rPr lang="en-US" sz="2400" dirty="0"/>
              <a:t>commissioning tank </a:t>
            </a:r>
            <a:r>
              <a:rPr lang="en-US" sz="2400" dirty="0" smtClean="0"/>
              <a:t>that will be used to characterize the beam at the RFQ entrance</a:t>
            </a:r>
            <a:endParaRPr lang="en-GB" sz="2400" dirty="0"/>
          </a:p>
        </p:txBody>
      </p:sp>
      <p:pic>
        <p:nvPicPr>
          <p:cNvPr id="9" name="Picture 8" descr="Slide12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1910487"/>
            <a:ext cx="9144000" cy="497489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7427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I</a:t>
            </a:r>
            <a:r>
              <a:rPr lang="en-US" sz="2800" dirty="0" smtClean="0"/>
              <a:t>nstall </a:t>
            </a:r>
            <a:r>
              <a:rPr lang="en-US" sz="2800" dirty="0" smtClean="0"/>
              <a:t>and align the permanent tank with instruments </a:t>
            </a:r>
            <a:r>
              <a:rPr lang="en-US" sz="2800" dirty="0" smtClean="0"/>
              <a:t>in place (</a:t>
            </a:r>
            <a:r>
              <a:rPr lang="en-US" sz="2800" dirty="0" smtClean="0"/>
              <a:t>because of the tunnel height)</a:t>
            </a:r>
            <a:endParaRPr lang="en-GB" sz="2800" dirty="0"/>
          </a:p>
        </p:txBody>
      </p:sp>
      <p:pic>
        <p:nvPicPr>
          <p:cNvPr id="8" name="Picture 7" descr="Slide13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3103"/>
            <a:ext cx="9144000" cy="497489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11379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nstall </a:t>
            </a:r>
            <a:r>
              <a:rPr lang="en-US" dirty="0" smtClean="0"/>
              <a:t>and align the LEBT solenoids</a:t>
            </a:r>
            <a:endParaRPr lang="en-GB" dirty="0"/>
          </a:p>
        </p:txBody>
      </p:sp>
      <p:pic>
        <p:nvPicPr>
          <p:cNvPr id="7" name="Picture 6" descr="Slide14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20" y="1883103"/>
            <a:ext cx="9144000" cy="497489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7592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nstall </a:t>
            </a:r>
            <a:r>
              <a:rPr lang="en-US" dirty="0" smtClean="0"/>
              <a:t>the beam pipe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inside </a:t>
            </a:r>
            <a:r>
              <a:rPr lang="en-US" dirty="0" smtClean="0"/>
              <a:t>the 1</a:t>
            </a:r>
            <a:r>
              <a:rPr lang="en-US" baseline="30000" dirty="0" smtClean="0"/>
              <a:t>st</a:t>
            </a:r>
            <a:r>
              <a:rPr lang="en-US" dirty="0" smtClean="0"/>
              <a:t> solenoid</a:t>
            </a:r>
            <a:endParaRPr lang="en-GB" dirty="0"/>
          </a:p>
        </p:txBody>
      </p:sp>
      <p:pic>
        <p:nvPicPr>
          <p:cNvPr id="6" name="Picture 5" descr="Slide15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2708920"/>
            <a:ext cx="7221657" cy="39290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7889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nstall </a:t>
            </a:r>
            <a:r>
              <a:rPr lang="en-US" dirty="0" smtClean="0"/>
              <a:t>and align the iris</a:t>
            </a:r>
            <a:endParaRPr lang="en-GB" dirty="0"/>
          </a:p>
        </p:txBody>
      </p:sp>
      <p:pic>
        <p:nvPicPr>
          <p:cNvPr id="8" name="Picture 7" descr="Slide16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2708920"/>
            <a:ext cx="7237583" cy="39376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5319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nstall </a:t>
            </a:r>
            <a:r>
              <a:rPr lang="en-US" dirty="0"/>
              <a:t>the </a:t>
            </a:r>
            <a:r>
              <a:rPr lang="en-US" dirty="0" smtClean="0"/>
              <a:t>beam pipe </a:t>
            </a:r>
            <a:br>
              <a:rPr lang="en-US" dirty="0" smtClean="0"/>
            </a:br>
            <a:r>
              <a:rPr lang="en-US" dirty="0" smtClean="0"/>
              <a:t>inside the 2</a:t>
            </a:r>
            <a:r>
              <a:rPr lang="en-US" baseline="30000" dirty="0" smtClean="0"/>
              <a:t>nd</a:t>
            </a:r>
            <a:r>
              <a:rPr lang="en-US" dirty="0" smtClean="0"/>
              <a:t> solenoid</a:t>
            </a:r>
            <a:endParaRPr lang="en-GB" dirty="0"/>
          </a:p>
        </p:txBody>
      </p:sp>
      <p:pic>
        <p:nvPicPr>
          <p:cNvPr id="10" name="Picture 9" descr="Slide17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43" y="2686138"/>
            <a:ext cx="7668000" cy="417186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7673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843" y="2686183"/>
            <a:ext cx="7667915" cy="417181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</a:t>
            </a:r>
            <a:r>
              <a:rPr lang="en-US" dirty="0" smtClean="0"/>
              <a:t>nstall </a:t>
            </a:r>
            <a:r>
              <a:rPr lang="en-US" dirty="0" smtClean="0"/>
              <a:t>the </a:t>
            </a:r>
            <a:r>
              <a:rPr lang="en-US" dirty="0"/>
              <a:t>collimator </a:t>
            </a:r>
            <a:r>
              <a:rPr lang="en-US" dirty="0" smtClean="0"/>
              <a:t>between </a:t>
            </a:r>
            <a:br>
              <a:rPr lang="en-US" dirty="0" smtClean="0"/>
            </a:br>
            <a:r>
              <a:rPr lang="en-US" dirty="0" smtClean="0"/>
              <a:t>the 2</a:t>
            </a:r>
            <a:r>
              <a:rPr lang="en-US" baseline="30000" dirty="0" smtClean="0"/>
              <a:t>nd</a:t>
            </a:r>
            <a:r>
              <a:rPr lang="en-US" dirty="0" smtClean="0"/>
              <a:t> solenoid and the </a:t>
            </a:r>
            <a:r>
              <a:rPr lang="en-US" dirty="0"/>
              <a:t>commissioning </a:t>
            </a:r>
            <a:r>
              <a:rPr lang="en-US" dirty="0" smtClean="0"/>
              <a:t>tank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5412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3103"/>
            <a:ext cx="9144000" cy="4974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nstall </a:t>
            </a:r>
            <a:r>
              <a:rPr lang="en-US" dirty="0" smtClean="0"/>
              <a:t>the ground </a:t>
            </a:r>
            <a:r>
              <a:rPr lang="en-US" dirty="0"/>
              <a:t>shielding </a:t>
            </a:r>
            <a:r>
              <a:rPr lang="en-US" dirty="0" smtClean="0"/>
              <a:t>plate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6055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work finishes by installing and connecting ancillary equipment (not exhaustive list)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39</a:t>
            </a:fld>
            <a:endParaRPr lang="en-GB" noProof="0"/>
          </a:p>
        </p:txBody>
      </p:sp>
      <p:pic>
        <p:nvPicPr>
          <p:cNvPr id="5" name="Picture 4" descr="FEB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7" idx="2"/>
          </p:cNvCxnSpPr>
          <p:nvPr/>
        </p:nvCxnSpPr>
        <p:spPr>
          <a:xfrm>
            <a:off x="2882910" y="2070140"/>
            <a:ext cx="1113026" cy="1142836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23728" y="1700808"/>
            <a:ext cx="1518364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Cooling water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>
            <a:stCxn id="13" idx="2"/>
          </p:cNvCxnSpPr>
          <p:nvPr/>
        </p:nvCxnSpPr>
        <p:spPr>
          <a:xfrm flipH="1">
            <a:off x="4716016" y="2214156"/>
            <a:ext cx="286663" cy="1070828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55976" y="1844824"/>
            <a:ext cx="1293406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Fiber optics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stCxn id="16" idx="1"/>
          </p:cNvCxnSpPr>
          <p:nvPr/>
        </p:nvCxnSpPr>
        <p:spPr>
          <a:xfrm flipH="1">
            <a:off x="4860032" y="2821578"/>
            <a:ext cx="720080" cy="463406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80112" y="2636912"/>
            <a:ext cx="1137188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HV power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20" name="Straight Arrow Connector 19"/>
          <p:cNvCxnSpPr>
            <a:stCxn id="21" idx="1"/>
          </p:cNvCxnSpPr>
          <p:nvPr/>
        </p:nvCxnSpPr>
        <p:spPr>
          <a:xfrm flipH="1">
            <a:off x="4932040" y="3253626"/>
            <a:ext cx="792088" cy="103366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24128" y="3068960"/>
            <a:ext cx="1660168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Controls power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30" name="Straight Arrow Connector 29"/>
          <p:cNvCxnSpPr>
            <a:stCxn id="31" idx="1"/>
          </p:cNvCxnSpPr>
          <p:nvPr/>
        </p:nvCxnSpPr>
        <p:spPr>
          <a:xfrm flipH="1" flipV="1">
            <a:off x="4499992" y="5805264"/>
            <a:ext cx="648072" cy="256674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148064" y="5877272"/>
            <a:ext cx="2121093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Ground connections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40" name="Straight Arrow Connector 39"/>
          <p:cNvCxnSpPr>
            <a:stCxn id="41" idx="1"/>
          </p:cNvCxnSpPr>
          <p:nvPr/>
        </p:nvCxnSpPr>
        <p:spPr>
          <a:xfrm flipH="1" flipV="1">
            <a:off x="5796136" y="4581128"/>
            <a:ext cx="1080120" cy="323166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876256" y="4581128"/>
            <a:ext cx="1678990" cy="646331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High voltage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protection cage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43" name="Straight Arrow Connector 42"/>
          <p:cNvCxnSpPr>
            <a:stCxn id="44" idx="1"/>
          </p:cNvCxnSpPr>
          <p:nvPr/>
        </p:nvCxnSpPr>
        <p:spPr>
          <a:xfrm flipH="1" flipV="1">
            <a:off x="4067944" y="4581128"/>
            <a:ext cx="1800200" cy="1048762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868144" y="5445224"/>
            <a:ext cx="1646605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H</a:t>
            </a:r>
            <a:r>
              <a:rPr lang="en-US" b="1" baseline="-25000" dirty="0" smtClean="0">
                <a:solidFill>
                  <a:srgbClr val="000000"/>
                </a:solidFill>
              </a:rPr>
              <a:t>2</a:t>
            </a:r>
            <a:r>
              <a:rPr lang="en-US" b="1" dirty="0" smtClean="0">
                <a:solidFill>
                  <a:srgbClr val="000000"/>
                </a:solidFill>
              </a:rPr>
              <a:t> gas delivery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49" name="Straight Arrow Connector 48"/>
          <p:cNvCxnSpPr>
            <a:stCxn id="50" idx="3"/>
          </p:cNvCxnSpPr>
          <p:nvPr/>
        </p:nvCxnSpPr>
        <p:spPr>
          <a:xfrm flipV="1">
            <a:off x="1722795" y="4365104"/>
            <a:ext cx="1337037" cy="256674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55576" y="4437112"/>
            <a:ext cx="967219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Vacuum</a:t>
            </a:r>
          </a:p>
        </p:txBody>
      </p:sp>
      <p:sp>
        <p:nvSpPr>
          <p:cNvPr id="60" name="Oval 59"/>
          <p:cNvSpPr/>
          <p:nvPr/>
        </p:nvSpPr>
        <p:spPr>
          <a:xfrm>
            <a:off x="2771800" y="3501008"/>
            <a:ext cx="787885" cy="902398"/>
          </a:xfrm>
          <a:prstGeom prst="ellipse">
            <a:avLst/>
          </a:prstGeom>
          <a:noFill/>
          <a:ln w="28575" cmpd="sng">
            <a:solidFill>
              <a:srgbClr val="D8191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622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Cables, power, water cooling, compressed air, drilled holes, etc. needs to be in place before the installation starts!</a:t>
            </a:r>
            <a:endParaRPr lang="en-GB" b="1" dirty="0"/>
          </a:p>
        </p:txBody>
      </p:sp>
      <p:cxnSp>
        <p:nvCxnSpPr>
          <p:cNvPr id="32" name="Straight Arrow Connector 31"/>
          <p:cNvCxnSpPr>
            <a:stCxn id="33" idx="3"/>
          </p:cNvCxnSpPr>
          <p:nvPr/>
        </p:nvCxnSpPr>
        <p:spPr>
          <a:xfrm flipV="1">
            <a:off x="2462332" y="4509120"/>
            <a:ext cx="741516" cy="616714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187624" y="4941168"/>
            <a:ext cx="1274708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Diagnostics</a:t>
            </a:r>
          </a:p>
        </p:txBody>
      </p:sp>
    </p:spTree>
    <p:extLst>
      <p:ext uri="{BB962C8B-B14F-4D97-AF65-F5344CB8AC3E}">
        <p14:creationId xmlns:p14="http://schemas.microsoft.com/office/powerpoint/2010/main" val="298356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6" grpId="0"/>
      <p:bldP spid="21" grpId="0"/>
      <p:bldP spid="31" grpId="0"/>
      <p:bldP spid="41" grpId="0"/>
      <p:bldP spid="44" grpId="0"/>
      <p:bldP spid="50" grpId="0"/>
      <p:bldP spid="60" grpId="0" animBg="1"/>
      <p:bldP spid="3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This presentation describes what we will install, where and when, and how we are preparing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5" name="Picture 4" descr="IMG-20170605-WA0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1920000" cy="1440000"/>
          </a:xfrm>
          <a:prstGeom prst="rect">
            <a:avLst/>
          </a:prstGeom>
        </p:spPr>
      </p:pic>
      <p:pic>
        <p:nvPicPr>
          <p:cNvPr id="6" name="Content Placeholder 4" descr="Screen Shot 2017-06-02 at 11.54.27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7052" y="3320988"/>
            <a:ext cx="2417408" cy="1440000"/>
          </a:xfrm>
        </p:spPr>
      </p:pic>
      <p:sp>
        <p:nvSpPr>
          <p:cNvPr id="8" name="TextBox 7"/>
          <p:cNvSpPr txBox="1"/>
          <p:nvPr/>
        </p:nvSpPr>
        <p:spPr>
          <a:xfrm>
            <a:off x="2555776" y="2204864"/>
            <a:ext cx="210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94CA"/>
                </a:solidFill>
              </a:rPr>
              <a:t>Ion source and LEBT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016" y="3861048"/>
            <a:ext cx="195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94CA"/>
                </a:solidFill>
              </a:rPr>
              <a:t>Accelerator tunnel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66426" y="5517232"/>
            <a:ext cx="242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94CA"/>
                </a:solidFill>
              </a:rPr>
              <a:t>How are we preparing?</a:t>
            </a:r>
          </a:p>
        </p:txBody>
      </p:sp>
      <p:pic>
        <p:nvPicPr>
          <p:cNvPr id="11" name="Picture 10" descr="FEB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68" y="5013176"/>
            <a:ext cx="241814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94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40</a:t>
            </a:fld>
            <a:endParaRPr lang="en-GB" noProof="0"/>
          </a:p>
        </p:txBody>
      </p:sp>
      <p:pic>
        <p:nvPicPr>
          <p:cNvPr id="3" name="Picture 2" descr="IMG-20170605-WA0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93" y="1844824"/>
            <a:ext cx="5994411" cy="44958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988840"/>
            <a:ext cx="31318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94CA"/>
                </a:solidFill>
              </a:rPr>
              <a:t>The ion source and LEBT </a:t>
            </a:r>
          </a:p>
          <a:p>
            <a:r>
              <a:rPr lang="en-GB" sz="2000" b="1" dirty="0" smtClean="0">
                <a:solidFill>
                  <a:srgbClr val="0094CA"/>
                </a:solidFill>
              </a:rPr>
              <a:t>are</a:t>
            </a:r>
            <a:r>
              <a:rPr lang="en-GB" sz="2000" b="1" dirty="0" smtClean="0">
                <a:solidFill>
                  <a:srgbClr val="0094CA"/>
                </a:solidFill>
              </a:rPr>
              <a:t> already installed </a:t>
            </a:r>
          </a:p>
          <a:p>
            <a:r>
              <a:rPr lang="en-GB" sz="2000" b="1" dirty="0" smtClean="0">
                <a:solidFill>
                  <a:srgbClr val="0094CA"/>
                </a:solidFill>
              </a:rPr>
              <a:t>In Catania, and will be commissioned before shipment to Lund</a:t>
            </a:r>
          </a:p>
          <a:p>
            <a:endParaRPr lang="en-GB" sz="2000" b="1" dirty="0" smtClean="0">
              <a:solidFill>
                <a:srgbClr val="0094CA"/>
              </a:solidFill>
            </a:endParaRPr>
          </a:p>
          <a:p>
            <a:r>
              <a:rPr lang="en-GB" sz="2000" b="1" dirty="0" smtClean="0">
                <a:solidFill>
                  <a:srgbClr val="0094CA"/>
                </a:solidFill>
              </a:rPr>
              <a:t>A team from INFN-LNS will make the installation at ESS</a:t>
            </a:r>
          </a:p>
          <a:p>
            <a:endParaRPr lang="en-GB" sz="2000" b="1" dirty="0">
              <a:solidFill>
                <a:srgbClr val="0094CA"/>
              </a:solidFill>
            </a:endParaRPr>
          </a:p>
          <a:p>
            <a:r>
              <a:rPr lang="en-GB" sz="2000" b="1" dirty="0" smtClean="0">
                <a:solidFill>
                  <a:srgbClr val="0094CA"/>
                </a:solidFill>
              </a:rPr>
              <a:t>We will together use the experience from Catania </a:t>
            </a:r>
            <a:r>
              <a:rPr lang="en-GB" sz="2000" b="1" dirty="0" smtClean="0">
                <a:solidFill>
                  <a:srgbClr val="0094CA"/>
                </a:solidFill>
              </a:rPr>
              <a:t>for </a:t>
            </a:r>
            <a:r>
              <a:rPr lang="en-GB" sz="2000" b="1" dirty="0" smtClean="0">
                <a:solidFill>
                  <a:srgbClr val="0094CA"/>
                </a:solidFill>
              </a:rPr>
              <a:t>planning the installation activities at ESS</a:t>
            </a:r>
            <a:endParaRPr lang="en-GB" sz="2000" b="1" dirty="0">
              <a:solidFill>
                <a:srgbClr val="0094CA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</a:t>
            </a:r>
            <a:r>
              <a:rPr lang="en-GB" dirty="0" smtClean="0"/>
              <a:t>e are preparing </a:t>
            </a:r>
            <a:r>
              <a:rPr lang="en-GB" dirty="0" smtClean="0"/>
              <a:t>for the installation </a:t>
            </a:r>
            <a:br>
              <a:rPr lang="en-GB" dirty="0" smtClean="0"/>
            </a:br>
            <a:r>
              <a:rPr lang="en-GB" dirty="0" smtClean="0"/>
              <a:t>of</a:t>
            </a:r>
            <a:r>
              <a:rPr lang="en-GB" dirty="0" smtClean="0"/>
              <a:t> </a:t>
            </a:r>
            <a:r>
              <a:rPr lang="en-GB" dirty="0" smtClean="0"/>
              <a:t>the </a:t>
            </a:r>
            <a:r>
              <a:rPr lang="en-GB" dirty="0" smtClean="0"/>
              <a:t>ion source and LEBT in November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The ESS proton source is a microwave discharge ion source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89" b="98954" l="1349" r="99550">
                        <a14:foregroundMark x1="80210" y1="48745" x2="80210" y2="48745"/>
                        <a14:foregroundMark x1="86507" y1="54184" x2="86507" y2="54184"/>
                        <a14:foregroundMark x1="76612" y1="51046" x2="76612" y2="51046"/>
                        <a14:foregroundMark x1="86207" y1="77615" x2="86207" y2="77615"/>
                        <a14:foregroundMark x1="86957" y1="75732" x2="86957" y2="75732"/>
                        <a14:foregroundMark x1="86057" y1="83473" x2="86057" y2="83473"/>
                        <a14:foregroundMark x1="85757" y1="91841" x2="85757" y2="91841"/>
                        <a14:foregroundMark x1="47076" y1="17573" x2="47076" y2="17573"/>
                        <a14:foregroundMark x1="25037" y1="63389" x2="25037" y2="63389"/>
                        <a14:foregroundMark x1="30735" y1="66946" x2="30735" y2="66946"/>
                        <a14:foregroundMark x1="29835" y1="38912" x2="29835" y2="38912"/>
                        <a14:foregroundMark x1="88156" y1="57322" x2="88156" y2="57322"/>
                        <a14:foregroundMark x1="89505" y1="38703" x2="89505" y2="38703"/>
                        <a14:foregroundMark x1="76462" y1="33264" x2="76462" y2="33264"/>
                        <a14:foregroundMark x1="80660" y1="33682" x2="80660" y2="33682"/>
                        <a14:foregroundMark x1="75712" y1="56276" x2="75712" y2="56276"/>
                        <a14:foregroundMark x1="74513" y1="63180" x2="74513" y2="63180"/>
                        <a14:foregroundMark x1="76012" y1="63389" x2="76012" y2="63389"/>
                        <a14:foregroundMark x1="83208" y1="71967" x2="83208" y2="71967"/>
                        <a14:foregroundMark x1="84258" y1="74268" x2="84258" y2="74268"/>
                        <a14:foregroundMark x1="93253" y1="75732" x2="93253" y2="75732"/>
                        <a14:foregroundMark x1="96402" y1="68619" x2="96402" y2="68619"/>
                        <a14:foregroundMark x1="96102" y1="58159" x2="96102" y2="58159"/>
                        <a14:foregroundMark x1="95802" y1="48536" x2="95802" y2="48536"/>
                        <a14:foregroundMark x1="96252" y1="43305" x2="96252" y2="43305"/>
                        <a14:foregroundMark x1="97301" y1="36402" x2="97301" y2="36402"/>
                        <a14:foregroundMark x1="96552" y1="34310" x2="96552" y2="34310"/>
                        <a14:foregroundMark x1="94303" y1="33682" x2="94303" y2="33682"/>
                        <a14:foregroundMark x1="91454" y1="30335" x2="91454" y2="30335"/>
                        <a14:foregroundMark x1="81859" y1="42259" x2="81859" y2="42259"/>
                        <a14:foregroundMark x1="76912" y1="43933" x2="76912" y2="43933"/>
                        <a14:foregroundMark x1="76912" y1="49372" x2="76912" y2="49372"/>
                        <a14:foregroundMark x1="83058" y1="41423" x2="83058" y2="41423"/>
                        <a14:foregroundMark x1="85007" y1="39749" x2="85007" y2="39749"/>
                        <a14:foregroundMark x1="86507" y1="45188" x2="86507" y2="45188"/>
                        <a14:foregroundMark x1="30135" y1="42469" x2="30135" y2="42469"/>
                        <a14:foregroundMark x1="30135" y1="49372" x2="30135" y2="49372"/>
                        <a14:foregroundMark x1="26687" y1="54603" x2="26687" y2="54603"/>
                        <a14:foregroundMark x1="23088" y1="54603" x2="23088" y2="54603"/>
                        <a14:foregroundMark x1="20090" y1="54603" x2="20090" y2="54603"/>
                        <a14:foregroundMark x1="17691" y1="54603" x2="17691" y2="54603"/>
                        <a14:foregroundMark x1="16042" y1="54603" x2="16042" y2="54603"/>
                        <a14:foregroundMark x1="14243" y1="54603" x2="14243" y2="54603"/>
                        <a14:foregroundMark x1="13193" y1="53975" x2="13193" y2="53975"/>
                        <a14:foregroundMark x1="11544" y1="55021" x2="11544" y2="55021"/>
                        <a14:foregroundMark x1="11394" y1="53347" x2="11394" y2="53347"/>
                        <a14:foregroundMark x1="9295" y1="54812" x2="9295" y2="54812"/>
                        <a14:foregroundMark x1="69565" y1="32008" x2="69565" y2="32008"/>
                        <a14:foregroundMark x1="52024" y1="40795" x2="52024" y2="40795"/>
                        <a14:foregroundMark x1="69415" y1="73640" x2="69415" y2="73640"/>
                        <a14:foregroundMark x1="68366" y1="69874" x2="68366" y2="69874"/>
                        <a14:foregroundMark x1="73613" y1="71339" x2="73613" y2="71339"/>
                        <a14:foregroundMark x1="71514" y1="67992" x2="71514" y2="67992"/>
                        <a14:foregroundMark x1="73763" y1="66946" x2="73763" y2="66946"/>
                        <a14:foregroundMark x1="74063" y1="59833" x2="74063" y2="59833"/>
                        <a14:foregroundMark x1="74213" y1="41632" x2="74213" y2="41632"/>
                        <a14:foregroundMark x1="75262" y1="41004" x2="75262" y2="41004"/>
                        <a14:foregroundMark x1="79010" y1="37657" x2="79010" y2="37657"/>
                        <a14:foregroundMark x1="79010" y1="34310" x2="79010" y2="34310"/>
                        <a14:foregroundMark x1="85157" y1="37029" x2="85157" y2="37029"/>
                        <a14:foregroundMark x1="86207" y1="29707" x2="86207" y2="29707"/>
                        <a14:foregroundMark x1="83958" y1="22594" x2="83958" y2="22594"/>
                        <a14:foregroundMark x1="85757" y1="23013" x2="85757" y2="23013"/>
                        <a14:foregroundMark x1="88006" y1="19038" x2="88006" y2="19038"/>
                        <a14:foregroundMark x1="83208" y1="60251" x2="83208" y2="60251"/>
                        <a14:foregroundMark x1="82309" y1="68410" x2="82309" y2="68410"/>
                        <a14:foregroundMark x1="80060" y1="71130" x2="80060" y2="71130"/>
                        <a14:foregroundMark x1="77661" y1="75105" x2="77661" y2="75105"/>
                        <a14:foregroundMark x1="75412" y1="75941" x2="75412" y2="75941"/>
                        <a14:foregroundMark x1="78111" y1="78661" x2="78111" y2="78661"/>
                        <a14:foregroundMark x1="79460" y1="77824" x2="79460" y2="77824"/>
                        <a14:foregroundMark x1="79460" y1="79289" x2="79460" y2="79289"/>
                        <a14:foregroundMark x1="78111" y1="80753" x2="78111" y2="80753"/>
                        <a14:foregroundMark x1="76612" y1="78661" x2="76612" y2="78661"/>
                        <a14:foregroundMark x1="76612" y1="80335" x2="76612" y2="80335"/>
                        <a14:foregroundMark x1="55922" y1="81799" x2="55922" y2="81799"/>
                        <a14:foregroundMark x1="54273" y1="26360" x2="54273" y2="26360"/>
                        <a14:foregroundMark x1="65817" y1="26778" x2="65817" y2="26778"/>
                        <a14:foregroundMark x1="71514" y1="20921" x2="71514" y2="20921"/>
                        <a14:foregroundMark x1="40630" y1="94142" x2="40630" y2="94142"/>
                        <a14:foregroundMark x1="41529" y1="89958" x2="41529" y2="89958"/>
                        <a14:foregroundMark x1="48876" y1="93515" x2="48876" y2="93515"/>
                        <a14:foregroundMark x1="48276" y1="96444" x2="48276" y2="96444"/>
                        <a14:foregroundMark x1="50675" y1="94351" x2="50675" y2="94351"/>
                        <a14:foregroundMark x1="3448" y1="59833" x2="3448" y2="59833"/>
                        <a14:foregroundMark x1="8396" y1="57741" x2="8396" y2="57741"/>
                        <a14:foregroundMark x1="11994" y1="60251" x2="11994" y2="60251"/>
                        <a14:foregroundMark x1="30135" y1="69665" x2="30135" y2="69665"/>
                        <a14:foregroundMark x1="30285" y1="46234" x2="30285" y2="46234"/>
                        <a14:foregroundMark x1="2999" y1="48536" x2="2999" y2="48536"/>
                        <a14:foregroundMark x1="87406" y1="69665" x2="87406" y2="69665"/>
                        <a14:foregroundMark x1="88006" y1="71339" x2="88006" y2="71339"/>
                        <a14:foregroundMark x1="94003" y1="66527" x2="94003" y2="66527"/>
                        <a14:foregroundMark x1="92054" y1="70293" x2="92054" y2="70293"/>
                        <a14:foregroundMark x1="91604" y1="64435" x2="91604" y2="64435"/>
                        <a14:foregroundMark x1="93403" y1="61925" x2="93403" y2="61925"/>
                        <a14:foregroundMark x1="94303" y1="59205" x2="94303" y2="59205"/>
                        <a14:foregroundMark x1="91904" y1="55649" x2="91904" y2="55649"/>
                        <a14:foregroundMark x1="93403" y1="51883" x2="93403" y2="51883"/>
                        <a14:foregroundMark x1="84558" y1="77406" x2="84558" y2="77406"/>
                        <a14:foregroundMark x1="86507" y1="82008" x2="86507" y2="82008"/>
                        <a14:foregroundMark x1="83208" y1="92469" x2="83208" y2="92469"/>
                        <a14:foregroundMark x1="86657" y1="94770" x2="86657" y2="94770"/>
                        <a14:foregroundMark x1="89205" y1="92259" x2="89205" y2="92259"/>
                        <a14:foregroundMark x1="84858" y1="93933" x2="84858" y2="93933"/>
                        <a14:foregroundMark x1="88156" y1="95188" x2="88156" y2="95188"/>
                        <a14:foregroundMark x1="42129" y1="15063" x2="42129" y2="15063"/>
                        <a14:foregroundMark x1="33283" y1="90167" x2="33283" y2="90167"/>
                        <a14:foregroundMark x1="39280" y1="14644" x2="39280" y2="14644"/>
                        <a14:foregroundMark x1="51424" y1="14435" x2="51424" y2="14435"/>
                        <a14:foregroundMark x1="46477" y1="90167" x2="46477" y2="90167"/>
                        <a14:foregroundMark x1="47076" y1="93305" x2="47076" y2="93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2124898"/>
            <a:ext cx="5550942" cy="3971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/>
          <p:cNvCxnSpPr>
            <a:stCxn id="10" idx="3"/>
          </p:cNvCxnSpPr>
          <p:nvPr/>
        </p:nvCxnSpPr>
        <p:spPr>
          <a:xfrm>
            <a:off x="1720072" y="3877789"/>
            <a:ext cx="1018156" cy="344043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6760" y="3693123"/>
            <a:ext cx="1263312" cy="369332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94CA"/>
                </a:solidFill>
              </a:rPr>
              <a:t>Waveguide</a:t>
            </a:r>
          </a:p>
        </p:txBody>
      </p:sp>
      <p:cxnSp>
        <p:nvCxnSpPr>
          <p:cNvPr id="11" name="Straight Arrow Connector 10"/>
          <p:cNvCxnSpPr>
            <a:stCxn id="12" idx="3"/>
          </p:cNvCxnSpPr>
          <p:nvPr/>
        </p:nvCxnSpPr>
        <p:spPr>
          <a:xfrm flipV="1">
            <a:off x="2347021" y="5245327"/>
            <a:ext cx="1148126" cy="459338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6760" y="5519999"/>
            <a:ext cx="1890261" cy="369332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94CA"/>
                </a:solidFill>
              </a:rPr>
              <a:t>Solenoid</a:t>
            </a:r>
            <a:r>
              <a:rPr lang="en-US" sz="1600" b="1" dirty="0" smtClean="0">
                <a:solidFill>
                  <a:srgbClr val="0094CA"/>
                </a:solidFill>
              </a:rPr>
              <a:t> </a:t>
            </a:r>
            <a:r>
              <a:rPr lang="en-US" b="1" dirty="0">
                <a:solidFill>
                  <a:srgbClr val="0094CA"/>
                </a:solidFill>
              </a:rPr>
              <a:t>magnets</a:t>
            </a:r>
          </a:p>
        </p:txBody>
      </p:sp>
      <p:cxnSp>
        <p:nvCxnSpPr>
          <p:cNvPr id="13" name="Straight Arrow Connector 12"/>
          <p:cNvCxnSpPr>
            <a:stCxn id="14" idx="3"/>
          </p:cNvCxnSpPr>
          <p:nvPr/>
        </p:nvCxnSpPr>
        <p:spPr>
          <a:xfrm>
            <a:off x="2225243" y="3313073"/>
            <a:ext cx="1429697" cy="989009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6760" y="3128407"/>
            <a:ext cx="1768483" cy="369332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94CA"/>
                </a:solidFill>
              </a:rPr>
              <a:t>Plasma chamber</a:t>
            </a:r>
          </a:p>
        </p:txBody>
      </p:sp>
      <p:cxnSp>
        <p:nvCxnSpPr>
          <p:cNvPr id="15" name="Straight Arrow Connector 14"/>
          <p:cNvCxnSpPr>
            <a:stCxn id="16" idx="3"/>
          </p:cNvCxnSpPr>
          <p:nvPr/>
        </p:nvCxnSpPr>
        <p:spPr>
          <a:xfrm flipV="1">
            <a:off x="1882150" y="4651209"/>
            <a:ext cx="1091563" cy="105944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6760" y="4572487"/>
            <a:ext cx="1425390" cy="369332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94CA"/>
                </a:solidFill>
              </a:rPr>
              <a:t>Gas injection</a:t>
            </a:r>
          </a:p>
        </p:txBody>
      </p:sp>
      <p:cxnSp>
        <p:nvCxnSpPr>
          <p:cNvPr id="17" name="Straight Arrow Connector 16"/>
          <p:cNvCxnSpPr>
            <a:stCxn id="18" idx="2"/>
          </p:cNvCxnSpPr>
          <p:nvPr/>
        </p:nvCxnSpPr>
        <p:spPr>
          <a:xfrm flipH="1">
            <a:off x="4656968" y="2430180"/>
            <a:ext cx="368127" cy="804538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81192" y="2060848"/>
            <a:ext cx="2287806" cy="369332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94CA"/>
                </a:solidFill>
              </a:rPr>
              <a:t>High voltage insulator</a:t>
            </a:r>
          </a:p>
        </p:txBody>
      </p:sp>
      <p:cxnSp>
        <p:nvCxnSpPr>
          <p:cNvPr id="21" name="Straight Arrow Connector 20"/>
          <p:cNvCxnSpPr>
            <a:stCxn id="22" idx="1"/>
          </p:cNvCxnSpPr>
          <p:nvPr/>
        </p:nvCxnSpPr>
        <p:spPr>
          <a:xfrm flipH="1">
            <a:off x="4445502" y="2789679"/>
            <a:ext cx="1315362" cy="1270285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60864" y="2605013"/>
            <a:ext cx="2215270" cy="369332"/>
          </a:xfrm>
          <a:prstGeom prst="rect">
            <a:avLst/>
          </a:prstGeom>
          <a:solidFill>
            <a:schemeClr val="bg1"/>
          </a:solidFill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94CA"/>
                </a:solidFill>
              </a:rPr>
              <a:t>Extraction </a:t>
            </a:r>
            <a:r>
              <a:rPr lang="en-US" b="1" dirty="0" smtClean="0">
                <a:solidFill>
                  <a:srgbClr val="0094CA"/>
                </a:solidFill>
              </a:rPr>
              <a:t>electrodes</a:t>
            </a:r>
            <a:endParaRPr lang="en-US" b="1" dirty="0">
              <a:solidFill>
                <a:srgbClr val="0094CA"/>
              </a:solidFill>
            </a:endParaRPr>
          </a:p>
        </p:txBody>
      </p:sp>
      <p:cxnSp>
        <p:nvCxnSpPr>
          <p:cNvPr id="23" name="Straight Arrow Connector 22"/>
          <p:cNvCxnSpPr>
            <a:stCxn id="24" idx="1"/>
          </p:cNvCxnSpPr>
          <p:nvPr/>
        </p:nvCxnSpPr>
        <p:spPr>
          <a:xfrm flipH="1">
            <a:off x="6515076" y="4406498"/>
            <a:ext cx="655538" cy="118934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170614" y="4221832"/>
            <a:ext cx="1587356" cy="369332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94CA"/>
                </a:solidFill>
              </a:rPr>
              <a:t>Pumping ports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491880" y="6096178"/>
            <a:ext cx="3060000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triangl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83253" y="5736138"/>
            <a:ext cx="75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50 cm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856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207"/>
            <a:ext cx="7139136" cy="1143000"/>
          </a:xfrm>
        </p:spPr>
        <p:txBody>
          <a:bodyPr>
            <a:noAutofit/>
          </a:bodyPr>
          <a:lstStyle/>
          <a:p>
            <a:r>
              <a:rPr lang="en-GB" dirty="0" smtClean="0"/>
              <a:t>The plasma generator sits inside </a:t>
            </a:r>
            <a:br>
              <a:rPr lang="en-GB" dirty="0" smtClean="0"/>
            </a:br>
            <a:r>
              <a:rPr lang="en-GB" dirty="0" smtClean="0"/>
              <a:t>a 75 kV high voltage platform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5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53" y="1430779"/>
            <a:ext cx="7236295" cy="542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98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The Low Energy </a:t>
            </a:r>
            <a:r>
              <a:rPr lang="is-IS" dirty="0"/>
              <a:t>B</a:t>
            </a:r>
            <a:r>
              <a:rPr lang="is-IS" dirty="0" smtClean="0"/>
              <a:t>eam </a:t>
            </a:r>
            <a:r>
              <a:rPr lang="is-IS" dirty="0"/>
              <a:t>T</a:t>
            </a:r>
            <a:r>
              <a:rPr lang="is-IS" dirty="0" smtClean="0"/>
              <a:t>ransport (LEBT) matches the beam to the RFQ input</a:t>
            </a:r>
            <a:endParaRPr lang="en-GB" dirty="0"/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pic>
        <p:nvPicPr>
          <p:cNvPr id="28" name="Immagin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2132856"/>
            <a:ext cx="9134230" cy="238977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stCxn id="34" idx="0"/>
          </p:cNvCxnSpPr>
          <p:nvPr/>
        </p:nvCxnSpPr>
        <p:spPr>
          <a:xfrm flipV="1">
            <a:off x="747374" y="3789040"/>
            <a:ext cx="152218" cy="72008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37" idx="0"/>
          </p:cNvCxnSpPr>
          <p:nvPr/>
        </p:nvCxnSpPr>
        <p:spPr>
          <a:xfrm flipV="1">
            <a:off x="2771706" y="3717032"/>
            <a:ext cx="504150" cy="792088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35" idx="0"/>
          </p:cNvCxnSpPr>
          <p:nvPr/>
        </p:nvCxnSpPr>
        <p:spPr>
          <a:xfrm flipH="1" flipV="1">
            <a:off x="4716019" y="3501008"/>
            <a:ext cx="216565" cy="1008112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6" idx="0"/>
          </p:cNvCxnSpPr>
          <p:nvPr/>
        </p:nvCxnSpPr>
        <p:spPr>
          <a:xfrm flipH="1" flipV="1">
            <a:off x="5796138" y="3429000"/>
            <a:ext cx="1706499" cy="108012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6" idx="0"/>
          </p:cNvCxnSpPr>
          <p:nvPr/>
        </p:nvCxnSpPr>
        <p:spPr>
          <a:xfrm flipV="1">
            <a:off x="7502637" y="3429002"/>
            <a:ext cx="1029803" cy="1080118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5496" y="4509120"/>
            <a:ext cx="1423755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0094CA"/>
                </a:solidFill>
              </a:rPr>
              <a:t>Proton source</a:t>
            </a:r>
          </a:p>
          <a:p>
            <a:r>
              <a:rPr lang="en-US" sz="1400" b="1" dirty="0">
                <a:solidFill>
                  <a:srgbClr val="0094CA"/>
                </a:solidFill>
              </a:rPr>
              <a:t>–</a:t>
            </a:r>
            <a:r>
              <a:rPr lang="en-US" sz="1400" b="1" dirty="0" smtClean="0">
                <a:solidFill>
                  <a:srgbClr val="0094CA"/>
                </a:solidFill>
              </a:rPr>
              <a:t> </a:t>
            </a:r>
            <a:r>
              <a:rPr lang="en-US" sz="1400" b="1" dirty="0">
                <a:solidFill>
                  <a:srgbClr val="0094CA"/>
                </a:solidFill>
              </a:rPr>
              <a:t>c</a:t>
            </a:r>
            <a:r>
              <a:rPr lang="en-US" sz="1400" b="1" dirty="0" smtClean="0">
                <a:solidFill>
                  <a:srgbClr val="0094CA"/>
                </a:solidFill>
              </a:rPr>
              <a:t>reates the beam</a:t>
            </a:r>
            <a:endParaRPr lang="en-US" sz="1400" b="1" dirty="0">
              <a:solidFill>
                <a:srgbClr val="0094CA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24670" y="4509120"/>
            <a:ext cx="1615827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0094CA"/>
                </a:solidFill>
              </a:rPr>
              <a:t>Iris</a:t>
            </a:r>
          </a:p>
          <a:p>
            <a:r>
              <a:rPr lang="en-US" sz="1400" b="1" dirty="0">
                <a:solidFill>
                  <a:srgbClr val="0094CA"/>
                </a:solidFill>
              </a:rPr>
              <a:t>–</a:t>
            </a:r>
            <a:r>
              <a:rPr lang="en-US" sz="1400" b="1" dirty="0" smtClean="0">
                <a:solidFill>
                  <a:srgbClr val="0094CA"/>
                </a:solidFill>
              </a:rPr>
              <a:t> controls the current</a:t>
            </a:r>
            <a:endParaRPr lang="en-US" sz="1400" b="1" dirty="0">
              <a:solidFill>
                <a:srgbClr val="0094CA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72200" y="4509120"/>
            <a:ext cx="2260873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0094CA"/>
                </a:solidFill>
              </a:rPr>
              <a:t>Chopper and collimator</a:t>
            </a:r>
          </a:p>
          <a:p>
            <a:r>
              <a:rPr lang="en-US" sz="1400" b="1" dirty="0">
                <a:solidFill>
                  <a:srgbClr val="0094CA"/>
                </a:solidFill>
              </a:rPr>
              <a:t>–</a:t>
            </a:r>
            <a:r>
              <a:rPr lang="en-US" sz="1400" b="1" dirty="0" smtClean="0">
                <a:solidFill>
                  <a:srgbClr val="0094CA"/>
                </a:solidFill>
              </a:rPr>
              <a:t> controls the pulse length</a:t>
            </a:r>
            <a:endParaRPr lang="en-US" sz="1400" b="1" dirty="0">
              <a:solidFill>
                <a:srgbClr val="0094CA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51720" y="4509120"/>
            <a:ext cx="1439972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0094CA"/>
                </a:solidFill>
              </a:rPr>
              <a:t>Solenoid</a:t>
            </a:r>
          </a:p>
          <a:p>
            <a:r>
              <a:rPr lang="en-US" sz="1400" b="1" dirty="0">
                <a:solidFill>
                  <a:srgbClr val="0094CA"/>
                </a:solidFill>
              </a:rPr>
              <a:t>–</a:t>
            </a:r>
            <a:r>
              <a:rPr lang="en-US" sz="1400" b="1" dirty="0" smtClean="0">
                <a:solidFill>
                  <a:srgbClr val="0094CA"/>
                </a:solidFill>
              </a:rPr>
              <a:t> focuses the beam</a:t>
            </a:r>
            <a:endParaRPr lang="en-US" sz="1400" b="1" dirty="0">
              <a:solidFill>
                <a:srgbClr val="0094CA"/>
              </a:solidFill>
            </a:endParaRPr>
          </a:p>
        </p:txBody>
      </p:sp>
      <p:pic>
        <p:nvPicPr>
          <p:cNvPr id="39" name="Immagin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705" y="5013176"/>
            <a:ext cx="2160240" cy="1615623"/>
          </a:xfrm>
          <a:prstGeom prst="rect">
            <a:avLst/>
          </a:prstGeom>
        </p:spPr>
      </p:pic>
      <p:pic>
        <p:nvPicPr>
          <p:cNvPr id="40" name="Immagin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0694" y="5013176"/>
            <a:ext cx="1584176" cy="1616530"/>
          </a:xfrm>
          <a:prstGeom prst="rect">
            <a:avLst/>
          </a:prstGeom>
        </p:spPr>
      </p:pic>
      <p:pic>
        <p:nvPicPr>
          <p:cNvPr id="41" name="Picture 3" descr="C:\Users\Lorenzo\Desktop\chopper_1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4248" y="5020514"/>
            <a:ext cx="1224136" cy="160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magin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5013176"/>
            <a:ext cx="1584176" cy="159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4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207"/>
            <a:ext cx="7139136" cy="1143000"/>
          </a:xfrm>
        </p:spPr>
        <p:txBody>
          <a:bodyPr>
            <a:noAutofit/>
          </a:bodyPr>
          <a:lstStyle/>
          <a:p>
            <a:r>
              <a:rPr lang="en-GB" dirty="0" smtClean="0"/>
              <a:t>LEBT as installed </a:t>
            </a:r>
            <a:r>
              <a:rPr lang="en-GB" dirty="0" smtClean="0"/>
              <a:t>in Catania </a:t>
            </a:r>
            <a:r>
              <a:rPr lang="en-GB" dirty="0" smtClean="0"/>
              <a:t>– June 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3" name="Picture 2" descr="IMG-20170605-WA0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3" y="1430778"/>
            <a:ext cx="7236295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7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The ion source and LEBT will be the first accelerator components installed in the tunnel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5" name="Picture 4" descr="IMG-20170605-WA0007.jp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1920000" cy="1440000"/>
          </a:xfrm>
          <a:prstGeom prst="rect">
            <a:avLst/>
          </a:prstGeom>
        </p:spPr>
      </p:pic>
      <p:pic>
        <p:nvPicPr>
          <p:cNvPr id="6" name="Content Placeholder 4" descr="Screen Shot 2017-06-02 at 11.54.27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7052" y="3320988"/>
            <a:ext cx="2417408" cy="1440000"/>
          </a:xfrm>
        </p:spPr>
      </p:pic>
      <p:sp>
        <p:nvSpPr>
          <p:cNvPr id="8" name="TextBox 7"/>
          <p:cNvSpPr txBox="1"/>
          <p:nvPr/>
        </p:nvSpPr>
        <p:spPr>
          <a:xfrm>
            <a:off x="2555776" y="2204864"/>
            <a:ext cx="210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75000"/>
                  </a:schemeClr>
                </a:solidFill>
              </a:rPr>
              <a:t>Ion source and LEBT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016" y="3861048"/>
            <a:ext cx="195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94CA"/>
                </a:solidFill>
              </a:rPr>
              <a:t>Accelerator tunnel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66426" y="5517232"/>
            <a:ext cx="242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BFBFBF"/>
                </a:solidFill>
              </a:rPr>
              <a:t>How are we preparing?</a:t>
            </a:r>
          </a:p>
        </p:txBody>
      </p:sp>
      <p:pic>
        <p:nvPicPr>
          <p:cNvPr id="11" name="Picture 10" descr="FEB3.jpg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68" y="5013176"/>
            <a:ext cx="241814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9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Powerpoint.potx</Template>
  <TotalTime>10602</TotalTime>
  <Words>1134</Words>
  <Application>Microsoft Macintosh PowerPoint</Application>
  <PresentationFormat>On-screen Show (4:3)</PresentationFormat>
  <Paragraphs>236</Paragraphs>
  <Slides>40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Chess Core Powerpoint</vt:lpstr>
      <vt:lpstr>Ion source and LEBT installation  at ESS Øystein Midttun – University of Bergen Ion source and LEBT system leader</vt:lpstr>
      <vt:lpstr>ESS accelerator tunnel – March 2017</vt:lpstr>
      <vt:lpstr>The ion source and LEBT is made though a partnership between INFN-LNS, ESS, and CEA</vt:lpstr>
      <vt:lpstr>This presentation describes what we will install, where and when, and how we are preparing</vt:lpstr>
      <vt:lpstr>The ESS proton source is a microwave discharge ion source</vt:lpstr>
      <vt:lpstr>The plasma generator sits inside  a 75 kV high voltage platform</vt:lpstr>
      <vt:lpstr>The Low Energy Beam Transport (LEBT) matches the beam to the RFQ input</vt:lpstr>
      <vt:lpstr>LEBT as installed in Catania – June 2017</vt:lpstr>
      <vt:lpstr>The ion source and LEBT will be the first accelerator components installed in the tunnel</vt:lpstr>
      <vt:lpstr>The location of the ion source is in the accelerator tunnel furthest from the target</vt:lpstr>
      <vt:lpstr>The ESS Survey Alignment Metrology Group provides Truview to visualize the installation environment: https://truview.esss.lu.se/</vt:lpstr>
      <vt:lpstr>The ion source and LEBT will be installed in November 2017</vt:lpstr>
      <vt:lpstr>Good preparation at the ESS site is needed  for making the installation according to the schedule</vt:lpstr>
      <vt:lpstr>ESS Accelerator Division’s site organization for the installation</vt:lpstr>
      <vt:lpstr>The Work and Safety Coordination Plan lists the preparatory measures prior to the installation</vt:lpstr>
      <vt:lpstr>The WSCP lists associated hazards and safety control measures foreseen</vt:lpstr>
      <vt:lpstr>The ESS site follows rules of a construction site</vt:lpstr>
      <vt:lpstr>This may conflict with the standards of installation of equipment in a laboratory</vt:lpstr>
      <vt:lpstr>Example of challenge: tunnel roof height  is 3.5 meters, and there is no crane installed</vt:lpstr>
      <vt:lpstr>Below the drop hatch: Install the ion source and LEBT on a support frame</vt:lpstr>
      <vt:lpstr>Below the drop hatch:  Mount the ceramic insulators</vt:lpstr>
      <vt:lpstr>Wit the drop hatch crane: Lower the high voltage platform onto the insulators</vt:lpstr>
      <vt:lpstr>Below the drop hatch: Mount the LEBT support on the support frame</vt:lpstr>
      <vt:lpstr>Inside the tunnel on the beam axis:  Install the feet for the support frame</vt:lpstr>
      <vt:lpstr>Bring the assembly on the feet using wheels (not represented), and align</vt:lpstr>
      <vt:lpstr>Install the 1st LEBT component with the extraction column, and align</vt:lpstr>
      <vt:lpstr>Mount the extraction column with the high voltage insulator</vt:lpstr>
      <vt:lpstr>Attach the plasma chamber, and  verify the alignment</vt:lpstr>
      <vt:lpstr>Install the coils on the support, and slide the assembly in place</vt:lpstr>
      <vt:lpstr>Install the wave guide from the magnetron to the plasma chamber</vt:lpstr>
      <vt:lpstr>Install and align the commissioning tank that will be used to characterize the beam at the RFQ entrance</vt:lpstr>
      <vt:lpstr>Install and align the permanent tank with instruments in place (because of the tunnel height)</vt:lpstr>
      <vt:lpstr>Install and align the LEBT solenoids</vt:lpstr>
      <vt:lpstr>Install the beam pipe  inside the 1st solenoid</vt:lpstr>
      <vt:lpstr>Install and align the iris</vt:lpstr>
      <vt:lpstr>Install the beam pipe  inside the 2nd solenoid</vt:lpstr>
      <vt:lpstr>Install the collimator between  the 2nd solenoid and the commissioning tank</vt:lpstr>
      <vt:lpstr>Install the ground shielding plate</vt:lpstr>
      <vt:lpstr>The work finishes by installing and connecting ancillary equipment (not exhaustive list)</vt:lpstr>
      <vt:lpstr>We are preparing for the installation  of the ion source and LEBT in November 2017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Øystein Midttun</cp:lastModifiedBy>
  <cp:revision>145</cp:revision>
  <dcterms:created xsi:type="dcterms:W3CDTF">2013-10-29T16:05:10Z</dcterms:created>
  <dcterms:modified xsi:type="dcterms:W3CDTF">2017-06-08T12:13:04Z</dcterms:modified>
</cp:coreProperties>
</file>