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tif" ContentType="image/t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embeddings/oleObject1.bin" ContentType="application/vnd.openxmlformats-officedocument.oleObject"/>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embeddings/oleObject2.bin" ContentType="application/vnd.openxmlformats-officedocument.oleObject"/>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embeddings/oleObject3.bin" ContentType="application/vnd.openxmlformats-officedocument.oleObject"/>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embeddings/oleObject4.bin" ContentType="application/vnd.openxmlformats-officedocument.oleObject"/>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7.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embeddings/oleObject5.bin" ContentType="application/vnd.openxmlformats-officedocument.oleObject"/>
  <Override PartName="/ppt/embeddings/oleObject6.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50" r:id="rId1"/>
    <p:sldMasterId id="2147483866" r:id="rId2"/>
    <p:sldMasterId id="2147483873" r:id="rId3"/>
    <p:sldMasterId id="2147483880" r:id="rId4"/>
    <p:sldMasterId id="2147483925" r:id="rId5"/>
    <p:sldMasterId id="2147483930" r:id="rId6"/>
    <p:sldMasterId id="2147483942" r:id="rId7"/>
    <p:sldMasterId id="2147483954" r:id="rId8"/>
    <p:sldMasterId id="2147483966" r:id="rId9"/>
    <p:sldMasterId id="2147484085" r:id="rId10"/>
    <p:sldMasterId id="2147484126" r:id="rId11"/>
    <p:sldMasterId id="2147484155" r:id="rId12"/>
    <p:sldMasterId id="2147484182" r:id="rId13"/>
    <p:sldMasterId id="2147484298" r:id="rId14"/>
    <p:sldMasterId id="2147484341" r:id="rId15"/>
    <p:sldMasterId id="2147484346" r:id="rId16"/>
    <p:sldMasterId id="2147484352" r:id="rId17"/>
    <p:sldMasterId id="2147484357" r:id="rId18"/>
    <p:sldMasterId id="2147484374" r:id="rId19"/>
    <p:sldMasterId id="2147484379" r:id="rId20"/>
    <p:sldMasterId id="2147484384" r:id="rId21"/>
  </p:sldMasterIdLst>
  <p:notesMasterIdLst>
    <p:notesMasterId r:id="rId64"/>
  </p:notesMasterIdLst>
  <p:sldIdLst>
    <p:sldId id="544" r:id="rId22"/>
    <p:sldId id="545" r:id="rId23"/>
    <p:sldId id="546" r:id="rId24"/>
    <p:sldId id="547" r:id="rId25"/>
    <p:sldId id="476" r:id="rId26"/>
    <p:sldId id="386" r:id="rId27"/>
    <p:sldId id="432" r:id="rId28"/>
    <p:sldId id="387" r:id="rId29"/>
    <p:sldId id="405" r:id="rId30"/>
    <p:sldId id="390" r:id="rId31"/>
    <p:sldId id="451" r:id="rId32"/>
    <p:sldId id="428" r:id="rId33"/>
    <p:sldId id="466" r:id="rId34"/>
    <p:sldId id="488" r:id="rId35"/>
    <p:sldId id="511" r:id="rId36"/>
    <p:sldId id="538" r:id="rId37"/>
    <p:sldId id="512" r:id="rId38"/>
    <p:sldId id="513" r:id="rId39"/>
    <p:sldId id="514" r:id="rId40"/>
    <p:sldId id="515" r:id="rId41"/>
    <p:sldId id="516" r:id="rId42"/>
    <p:sldId id="517" r:id="rId43"/>
    <p:sldId id="518" r:id="rId44"/>
    <p:sldId id="519" r:id="rId45"/>
    <p:sldId id="520" r:id="rId46"/>
    <p:sldId id="521" r:id="rId47"/>
    <p:sldId id="522" r:id="rId48"/>
    <p:sldId id="523" r:id="rId49"/>
    <p:sldId id="524" r:id="rId50"/>
    <p:sldId id="525" r:id="rId51"/>
    <p:sldId id="526" r:id="rId52"/>
    <p:sldId id="548" r:id="rId53"/>
    <p:sldId id="527" r:id="rId54"/>
    <p:sldId id="528" r:id="rId55"/>
    <p:sldId id="529" r:id="rId56"/>
    <p:sldId id="530" r:id="rId57"/>
    <p:sldId id="539" r:id="rId58"/>
    <p:sldId id="540" r:id="rId59"/>
    <p:sldId id="497" r:id="rId60"/>
    <p:sldId id="498" r:id="rId61"/>
    <p:sldId id="537" r:id="rId62"/>
    <p:sldId id="541" r:id="rId63"/>
  </p:sldIdLst>
  <p:sldSz cx="9144000" cy="6858000" type="screen4x3"/>
  <p:notesSz cx="6858000" cy="9144000"/>
  <p:defaultTextStyle>
    <a:defPPr marL="0" marR="0" indent="0" algn="l" defTabSz="911646"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57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5736" algn="l" defTabSz="4557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1476" algn="l" defTabSz="4557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67218" algn="l" defTabSz="4557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2954" algn="l" defTabSz="4557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78694" algn="l" defTabSz="4557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34436" algn="l" defTabSz="4557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190172" algn="l" defTabSz="4557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45912" algn="l" defTabSz="455736"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FF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382" autoAdjust="0"/>
  </p:normalViewPr>
  <p:slideViewPr>
    <p:cSldViewPr snapToGrid="0" snapToObjects="1">
      <p:cViewPr varScale="1">
        <p:scale>
          <a:sx n="118" d="100"/>
          <a:sy n="118" d="100"/>
        </p:scale>
        <p:origin x="-96" y="-3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4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antoniovergara:Documents:Personal:CryptoCurr:BTCETH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'[1]Phase by phase graph'!$A$2</c:f>
              <c:strCache>
                <c:ptCount val="1"/>
                <c:pt idx="0">
                  <c:v>Construction</c:v>
                </c:pt>
              </c:strCache>
            </c:strRef>
          </c:tx>
          <c:spPr>
            <a:solidFill>
              <a:schemeClr val="accent1"/>
            </a:solidFill>
            <a:ln>
              <a:noFill/>
            </a:ln>
            <a:effectLst/>
          </c:spPr>
          <c:invertIfNegative val="0"/>
          <c:cat>
            <c:numRef>
              <c:f>'[1]Phase by phase graph'!$B$1:$O$1</c:f>
              <c:numCache>
                <c:formatCode>#,##0</c:formatCode>
                <c:ptCount val="14"/>
                <c:pt idx="0" formatCode="General">
                  <c:v>2013.0</c:v>
                </c:pt>
                <c:pt idx="1">
                  <c:v>2014.0</c:v>
                </c:pt>
                <c:pt idx="2">
                  <c:v>2015.0</c:v>
                </c:pt>
                <c:pt idx="3">
                  <c:v>2016.0</c:v>
                </c:pt>
                <c:pt idx="4">
                  <c:v>2017.0</c:v>
                </c:pt>
                <c:pt idx="5">
                  <c:v>2018.0</c:v>
                </c:pt>
                <c:pt idx="6">
                  <c:v>2019.0</c:v>
                </c:pt>
                <c:pt idx="7">
                  <c:v>2020.0</c:v>
                </c:pt>
                <c:pt idx="8">
                  <c:v>2021.0</c:v>
                </c:pt>
                <c:pt idx="9">
                  <c:v>2022.0</c:v>
                </c:pt>
                <c:pt idx="10">
                  <c:v>2023.0</c:v>
                </c:pt>
                <c:pt idx="11">
                  <c:v>2024.0</c:v>
                </c:pt>
                <c:pt idx="12">
                  <c:v>2025.0</c:v>
                </c:pt>
                <c:pt idx="13">
                  <c:v>2026.0</c:v>
                </c:pt>
              </c:numCache>
            </c:numRef>
          </c:cat>
          <c:val>
            <c:numRef>
              <c:f>'[1]Phase by phase graph'!$B$2:$O$2</c:f>
              <c:numCache>
                <c:formatCode>#,##0</c:formatCode>
                <c:ptCount val="14"/>
                <c:pt idx="0">
                  <c:v>5.9186226E7</c:v>
                </c:pt>
                <c:pt idx="1">
                  <c:v>1.02711227E8</c:v>
                </c:pt>
                <c:pt idx="2">
                  <c:v>1.69973802E8</c:v>
                </c:pt>
                <c:pt idx="3">
                  <c:v>2.28053886E8</c:v>
                </c:pt>
                <c:pt idx="4">
                  <c:v>3.568198782E8</c:v>
                </c:pt>
                <c:pt idx="5">
                  <c:v>5.0103418152E8</c:v>
                </c:pt>
                <c:pt idx="6">
                  <c:v>3.0376540503E8</c:v>
                </c:pt>
                <c:pt idx="7">
                  <c:v>1.1439398287E8</c:v>
                </c:pt>
                <c:pt idx="8">
                  <c:v>4.570221563E7</c:v>
                </c:pt>
                <c:pt idx="9">
                  <c:v>3.309810522E7</c:v>
                </c:pt>
                <c:pt idx="10">
                  <c:v>1.049179318E7</c:v>
                </c:pt>
                <c:pt idx="11">
                  <c:v>4.62658096E6</c:v>
                </c:pt>
                <c:pt idx="12">
                  <c:v>469790.29</c:v>
                </c:pt>
              </c:numCache>
            </c:numRef>
          </c:val>
          <c:extLst xmlns:c16r2="http://schemas.microsoft.com/office/drawing/2015/06/chart">
            <c:ext xmlns:c16="http://schemas.microsoft.com/office/drawing/2014/chart" uri="{C3380CC4-5D6E-409C-BE32-E72D297353CC}">
              <c16:uniqueId val="{00000000-693B-4441-9F3B-A8147C34ED21}"/>
            </c:ext>
          </c:extLst>
        </c:ser>
        <c:ser>
          <c:idx val="1"/>
          <c:order val="1"/>
          <c:tx>
            <c:strRef>
              <c:f>'[1]Phase by phase graph'!$A$3</c:f>
              <c:strCache>
                <c:ptCount val="1"/>
                <c:pt idx="0">
                  <c:v>Initial Operations</c:v>
                </c:pt>
              </c:strCache>
            </c:strRef>
          </c:tx>
          <c:spPr>
            <a:solidFill>
              <a:schemeClr val="accent2"/>
            </a:solidFill>
            <a:ln>
              <a:noFill/>
            </a:ln>
            <a:effectLst/>
          </c:spPr>
          <c:invertIfNegative val="0"/>
          <c:cat>
            <c:numRef>
              <c:f>'[1]Phase by phase graph'!$B$1:$O$1</c:f>
              <c:numCache>
                <c:formatCode>#,##0</c:formatCode>
                <c:ptCount val="14"/>
                <c:pt idx="0" formatCode="General">
                  <c:v>2013.0</c:v>
                </c:pt>
                <c:pt idx="1">
                  <c:v>2014.0</c:v>
                </c:pt>
                <c:pt idx="2">
                  <c:v>2015.0</c:v>
                </c:pt>
                <c:pt idx="3">
                  <c:v>2016.0</c:v>
                </c:pt>
                <c:pt idx="4">
                  <c:v>2017.0</c:v>
                </c:pt>
                <c:pt idx="5">
                  <c:v>2018.0</c:v>
                </c:pt>
                <c:pt idx="6">
                  <c:v>2019.0</c:v>
                </c:pt>
                <c:pt idx="7">
                  <c:v>2020.0</c:v>
                </c:pt>
                <c:pt idx="8">
                  <c:v>2021.0</c:v>
                </c:pt>
                <c:pt idx="9">
                  <c:v>2022.0</c:v>
                </c:pt>
                <c:pt idx="10">
                  <c:v>2023.0</c:v>
                </c:pt>
                <c:pt idx="11">
                  <c:v>2024.0</c:v>
                </c:pt>
                <c:pt idx="12">
                  <c:v>2025.0</c:v>
                </c:pt>
                <c:pt idx="13">
                  <c:v>2026.0</c:v>
                </c:pt>
              </c:numCache>
            </c:numRef>
          </c:cat>
          <c:val>
            <c:numRef>
              <c:f>'[1]Phase by phase graph'!$B$3:$O$3</c:f>
              <c:numCache>
                <c:formatCode>General</c:formatCode>
                <c:ptCount val="14"/>
                <c:pt idx="6" formatCode="#,##0">
                  <c:v>9.7730927E7</c:v>
                </c:pt>
                <c:pt idx="7" formatCode="#,##0">
                  <c:v>1.35707806E8</c:v>
                </c:pt>
                <c:pt idx="8" formatCode="#,##0">
                  <c:v>1.56354911E8</c:v>
                </c:pt>
                <c:pt idx="9" formatCode="#,##0">
                  <c:v>1.80621873E8</c:v>
                </c:pt>
                <c:pt idx="10" formatCode="#,##0">
                  <c:v>1.82316379E8</c:v>
                </c:pt>
                <c:pt idx="11" formatCode="#,##0">
                  <c:v>1.78423909E8</c:v>
                </c:pt>
                <c:pt idx="12" formatCode="#,##0">
                  <c:v>1.85692803E8</c:v>
                </c:pt>
              </c:numCache>
            </c:numRef>
          </c:val>
          <c:extLst xmlns:c16r2="http://schemas.microsoft.com/office/drawing/2015/06/chart">
            <c:ext xmlns:c16="http://schemas.microsoft.com/office/drawing/2014/chart" uri="{C3380CC4-5D6E-409C-BE32-E72D297353CC}">
              <c16:uniqueId val="{00000001-693B-4441-9F3B-A8147C34ED21}"/>
            </c:ext>
          </c:extLst>
        </c:ser>
        <c:ser>
          <c:idx val="2"/>
          <c:order val="2"/>
          <c:tx>
            <c:strRef>
              <c:f>'[1]Phase by phase graph'!$A$4</c:f>
              <c:strCache>
                <c:ptCount val="1"/>
                <c:pt idx="0">
                  <c:v>Steady State</c:v>
                </c:pt>
              </c:strCache>
            </c:strRef>
          </c:tx>
          <c:spPr>
            <a:solidFill>
              <a:schemeClr val="accent6"/>
            </a:solidFill>
            <a:ln>
              <a:noFill/>
            </a:ln>
            <a:effectLst/>
          </c:spPr>
          <c:invertIfNegative val="0"/>
          <c:cat>
            <c:numRef>
              <c:f>'[1]Phase by phase graph'!$B$1:$O$1</c:f>
              <c:numCache>
                <c:formatCode>#,##0</c:formatCode>
                <c:ptCount val="14"/>
                <c:pt idx="0" formatCode="General">
                  <c:v>2013.0</c:v>
                </c:pt>
                <c:pt idx="1">
                  <c:v>2014.0</c:v>
                </c:pt>
                <c:pt idx="2">
                  <c:v>2015.0</c:v>
                </c:pt>
                <c:pt idx="3">
                  <c:v>2016.0</c:v>
                </c:pt>
                <c:pt idx="4">
                  <c:v>2017.0</c:v>
                </c:pt>
                <c:pt idx="5">
                  <c:v>2018.0</c:v>
                </c:pt>
                <c:pt idx="6">
                  <c:v>2019.0</c:v>
                </c:pt>
                <c:pt idx="7">
                  <c:v>2020.0</c:v>
                </c:pt>
                <c:pt idx="8">
                  <c:v>2021.0</c:v>
                </c:pt>
                <c:pt idx="9">
                  <c:v>2022.0</c:v>
                </c:pt>
                <c:pt idx="10">
                  <c:v>2023.0</c:v>
                </c:pt>
                <c:pt idx="11">
                  <c:v>2024.0</c:v>
                </c:pt>
                <c:pt idx="12">
                  <c:v>2025.0</c:v>
                </c:pt>
                <c:pt idx="13">
                  <c:v>2026.0</c:v>
                </c:pt>
              </c:numCache>
            </c:numRef>
          </c:cat>
          <c:val>
            <c:numRef>
              <c:f>'[1]Phase by phase graph'!$B$4:$O$4</c:f>
              <c:numCache>
                <c:formatCode>General</c:formatCode>
                <c:ptCount val="14"/>
                <c:pt idx="13" formatCode="#,##0">
                  <c:v>1.51977E8</c:v>
                </c:pt>
              </c:numCache>
            </c:numRef>
          </c:val>
          <c:extLst xmlns:c16r2="http://schemas.microsoft.com/office/drawing/2015/06/chart">
            <c:ext xmlns:c16="http://schemas.microsoft.com/office/drawing/2014/chart" uri="{C3380CC4-5D6E-409C-BE32-E72D297353CC}">
              <c16:uniqueId val="{00000002-693B-4441-9F3B-A8147C34ED21}"/>
            </c:ext>
          </c:extLst>
        </c:ser>
        <c:dLbls>
          <c:showLegendKey val="0"/>
          <c:showVal val="0"/>
          <c:showCatName val="0"/>
          <c:showSerName val="0"/>
          <c:showPercent val="0"/>
          <c:showBubbleSize val="0"/>
        </c:dLbls>
        <c:gapWidth val="219"/>
        <c:overlap val="100"/>
        <c:axId val="-2036465736"/>
        <c:axId val="-2145249992"/>
      </c:barChart>
      <c:catAx>
        <c:axId val="-2036465736"/>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5249992"/>
        <c:crosses val="autoZero"/>
        <c:auto val="1"/>
        <c:lblAlgn val="ctr"/>
        <c:lblOffset val="100"/>
        <c:noMultiLvlLbl val="0"/>
      </c:catAx>
      <c:valAx>
        <c:axId val="-2145249992"/>
        <c:scaling>
          <c:orientation val="minMax"/>
          <c:max val="5.5E8"/>
          <c:min val="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6465736"/>
        <c:crosses val="autoZero"/>
        <c:crossBetween val="between"/>
        <c:dispUnits>
          <c:builtInUnit val="millions"/>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xfrm>
            <a:off x="1143000" y="685800"/>
            <a:ext cx="4572000" cy="3429000"/>
          </a:xfrm>
          <a:prstGeom prst="rect">
            <a:avLst/>
          </a:prstGeom>
        </p:spPr>
        <p:txBody>
          <a:bodyPr/>
          <a:lstStyle/>
          <a:p>
            <a:endParaRPr/>
          </a:p>
        </p:txBody>
      </p:sp>
      <p:sp>
        <p:nvSpPr>
          <p:cNvPr id="427" name="Shape 42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96493883"/>
      </p:ext>
    </p:extLst>
  </p:cSld>
  <p:clrMap bg1="lt1" tx1="dk1" bg2="lt2" tx2="dk2" accent1="accent1" accent2="accent2" accent3="accent3" accent4="accent4" accent5="accent5" accent6="accent6" hlink="hlink" folHlink="folHlink"/>
  <p:notesStyle>
    <a:lvl1pPr defTabSz="455823" latinLnBrk="0">
      <a:lnSpc>
        <a:spcPct val="125000"/>
      </a:lnSpc>
      <a:defRPr sz="2400">
        <a:latin typeface="+mn-lt"/>
        <a:ea typeface="+mn-ea"/>
        <a:cs typeface="+mn-cs"/>
        <a:sym typeface="Avenir Roman"/>
      </a:defRPr>
    </a:lvl1pPr>
    <a:lvl2pPr indent="227911" defTabSz="455823" latinLnBrk="0">
      <a:lnSpc>
        <a:spcPct val="125000"/>
      </a:lnSpc>
      <a:defRPr sz="2400">
        <a:latin typeface="+mn-lt"/>
        <a:ea typeface="+mn-ea"/>
        <a:cs typeface="+mn-cs"/>
        <a:sym typeface="Avenir Roman"/>
      </a:defRPr>
    </a:lvl2pPr>
    <a:lvl3pPr indent="455823" defTabSz="455823" latinLnBrk="0">
      <a:lnSpc>
        <a:spcPct val="125000"/>
      </a:lnSpc>
      <a:defRPr sz="2400">
        <a:latin typeface="+mn-lt"/>
        <a:ea typeface="+mn-ea"/>
        <a:cs typeface="+mn-cs"/>
        <a:sym typeface="Avenir Roman"/>
      </a:defRPr>
    </a:lvl3pPr>
    <a:lvl4pPr indent="683735" defTabSz="455823" latinLnBrk="0">
      <a:lnSpc>
        <a:spcPct val="125000"/>
      </a:lnSpc>
      <a:defRPr sz="2400">
        <a:latin typeface="+mn-lt"/>
        <a:ea typeface="+mn-ea"/>
        <a:cs typeface="+mn-cs"/>
        <a:sym typeface="Avenir Roman"/>
      </a:defRPr>
    </a:lvl4pPr>
    <a:lvl5pPr indent="911646" defTabSz="455823" latinLnBrk="0">
      <a:lnSpc>
        <a:spcPct val="125000"/>
      </a:lnSpc>
      <a:defRPr sz="2400">
        <a:latin typeface="+mn-lt"/>
        <a:ea typeface="+mn-ea"/>
        <a:cs typeface="+mn-cs"/>
        <a:sym typeface="Avenir Roman"/>
      </a:defRPr>
    </a:lvl5pPr>
    <a:lvl6pPr indent="1139559" defTabSz="455823" latinLnBrk="0">
      <a:lnSpc>
        <a:spcPct val="125000"/>
      </a:lnSpc>
      <a:defRPr sz="2400">
        <a:latin typeface="+mn-lt"/>
        <a:ea typeface="+mn-ea"/>
        <a:cs typeface="+mn-cs"/>
        <a:sym typeface="Avenir Roman"/>
      </a:defRPr>
    </a:lvl6pPr>
    <a:lvl7pPr indent="1367474" defTabSz="455823" latinLnBrk="0">
      <a:lnSpc>
        <a:spcPct val="125000"/>
      </a:lnSpc>
      <a:defRPr sz="2400">
        <a:latin typeface="+mn-lt"/>
        <a:ea typeface="+mn-ea"/>
        <a:cs typeface="+mn-cs"/>
        <a:sym typeface="Avenir Roman"/>
      </a:defRPr>
    </a:lvl7pPr>
    <a:lvl8pPr indent="1595384" defTabSz="455823" latinLnBrk="0">
      <a:lnSpc>
        <a:spcPct val="125000"/>
      </a:lnSpc>
      <a:defRPr sz="2400">
        <a:latin typeface="+mn-lt"/>
        <a:ea typeface="+mn-ea"/>
        <a:cs typeface="+mn-cs"/>
        <a:sym typeface="Avenir Roman"/>
      </a:defRPr>
    </a:lvl8pPr>
    <a:lvl9pPr indent="1823297" defTabSz="455823" latinLnBrk="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r>
              <a:rPr lang="en-US" dirty="0" smtClean="0"/>
              <a:t>CP-1		Chicago						USA</a:t>
            </a:r>
          </a:p>
          <a:p>
            <a:r>
              <a:rPr lang="en-US" dirty="0" smtClean="0"/>
              <a:t>CP-2		Chicago						USA</a:t>
            </a:r>
          </a:p>
          <a:p>
            <a:r>
              <a:rPr lang="en-US" dirty="0" smtClean="0"/>
              <a:t>X-10: 		Oak Ridge, 						USA</a:t>
            </a:r>
          </a:p>
          <a:p>
            <a:r>
              <a:rPr lang="en-US" dirty="0" smtClean="0"/>
              <a:t>NRX: 		Chalk River, 						USA</a:t>
            </a:r>
          </a:p>
          <a:p>
            <a:r>
              <a:rPr lang="en-US" dirty="0" smtClean="0"/>
              <a:t>MTR: 		Idaho, 						USA</a:t>
            </a:r>
          </a:p>
          <a:p>
            <a:r>
              <a:rPr lang="en-US" dirty="0" smtClean="0"/>
              <a:t>LVR: 		</a:t>
            </a:r>
            <a:r>
              <a:rPr lang="en-US" dirty="0" err="1" smtClean="0"/>
              <a:t>Rez</a:t>
            </a:r>
            <a:r>
              <a:rPr lang="en-US" dirty="0" smtClean="0"/>
              <a:t>, 							Czech</a:t>
            </a:r>
            <a:r>
              <a:rPr lang="en-US" baseline="0" dirty="0" smtClean="0"/>
              <a:t> Republic</a:t>
            </a:r>
            <a:endParaRPr lang="en-US" dirty="0" smtClean="0"/>
          </a:p>
          <a:p>
            <a:r>
              <a:rPr lang="en-US" dirty="0" smtClean="0"/>
              <a:t>HIFAR: 	Sydney</a:t>
            </a:r>
            <a:r>
              <a:rPr lang="en-US" baseline="0" dirty="0" smtClean="0"/>
              <a:t> 						Australia</a:t>
            </a:r>
            <a:endParaRPr lang="en-US" dirty="0" smtClean="0"/>
          </a:p>
          <a:p>
            <a:r>
              <a:rPr lang="en-US" dirty="0" smtClean="0"/>
              <a:t>NRU: 		Chalk River, 						USA</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smtClean="0"/>
              <a:t>HOR		Delft							Netherlands</a:t>
            </a:r>
            <a:endParaRPr lang="en-US" dirty="0" smtClean="0"/>
          </a:p>
          <a:p>
            <a:pPr marL="0" marR="0" indent="0" algn="l" defTabSz="457119" rtl="0" eaLnBrk="1" fontAlgn="auto" latinLnBrk="0" hangingPunct="1">
              <a:lnSpc>
                <a:spcPct val="100000"/>
              </a:lnSpc>
              <a:spcBef>
                <a:spcPts val="0"/>
              </a:spcBef>
              <a:spcAft>
                <a:spcPts val="0"/>
              </a:spcAft>
              <a:buClrTx/>
              <a:buSzTx/>
              <a:buFontTx/>
              <a:buNone/>
              <a:tabLst/>
              <a:defRPr/>
            </a:pPr>
            <a:r>
              <a:rPr lang="en-US" dirty="0" smtClean="0"/>
              <a:t>SAFARI-1	Pretoria						South Africa</a:t>
            </a:r>
          </a:p>
          <a:p>
            <a:r>
              <a:rPr lang="en-US" dirty="0" smtClean="0"/>
              <a:t>HFBR: 	Brookhaven,						USA</a:t>
            </a:r>
          </a:p>
          <a:p>
            <a:r>
              <a:rPr lang="en-US" dirty="0" smtClean="0"/>
              <a:t>HFIR:</a:t>
            </a:r>
            <a:r>
              <a:rPr lang="en-US" baseline="0" dirty="0" smtClean="0"/>
              <a:t> 		ORNL, Oa</a:t>
            </a:r>
            <a:r>
              <a:rPr lang="en-US" dirty="0" smtClean="0"/>
              <a:t>k Ridge, 					USA</a:t>
            </a:r>
          </a:p>
          <a:p>
            <a:r>
              <a:rPr lang="en-US" dirty="0" smtClean="0"/>
              <a:t>NIST: 		National Inst. for </a:t>
            </a:r>
            <a:r>
              <a:rPr lang="en-US" dirty="0" err="1" smtClean="0"/>
              <a:t>Stds</a:t>
            </a:r>
            <a:r>
              <a:rPr lang="en-US" dirty="0" smtClean="0"/>
              <a:t> and Tech. Gaithersburg,</a:t>
            </a:r>
            <a:r>
              <a:rPr lang="en-US" baseline="0" dirty="0" smtClean="0"/>
              <a:t> 	USA</a:t>
            </a:r>
            <a:endParaRPr lang="en-US" dirty="0" smtClean="0"/>
          </a:p>
          <a:p>
            <a:r>
              <a:rPr lang="en-US" dirty="0" smtClean="0"/>
              <a:t>ILL: 		Grenoble,</a:t>
            </a:r>
            <a:r>
              <a:rPr lang="en-US" baseline="0" dirty="0" smtClean="0"/>
              <a:t> 						France</a:t>
            </a:r>
          </a:p>
          <a:p>
            <a:r>
              <a:rPr lang="en-US" baseline="0" dirty="0" smtClean="0"/>
              <a:t>JEEP II	</a:t>
            </a:r>
            <a:r>
              <a:rPr lang="en-US" baseline="0" dirty="0" err="1" smtClean="0"/>
              <a:t>Kjeller</a:t>
            </a:r>
            <a:r>
              <a:rPr lang="en-US" baseline="0" dirty="0" smtClean="0"/>
              <a:t>							Norway</a:t>
            </a:r>
          </a:p>
          <a:p>
            <a:r>
              <a:rPr lang="en-US" baseline="0" dirty="0" smtClean="0"/>
              <a:t>MARIA	</a:t>
            </a:r>
            <a:r>
              <a:rPr lang="en-US" baseline="0" dirty="0" err="1" smtClean="0"/>
              <a:t>Swierk</a:t>
            </a:r>
            <a:r>
              <a:rPr lang="en-US" baseline="0" dirty="0" smtClean="0"/>
              <a:t>						Poland</a:t>
            </a:r>
          </a:p>
          <a:p>
            <a:pPr marL="0" marR="0" indent="0" algn="l" defTabSz="457119" rtl="0" eaLnBrk="1" fontAlgn="auto" latinLnBrk="0" hangingPunct="1">
              <a:lnSpc>
                <a:spcPct val="100000"/>
              </a:lnSpc>
              <a:spcBef>
                <a:spcPts val="0"/>
              </a:spcBef>
              <a:spcAft>
                <a:spcPts val="0"/>
              </a:spcAft>
              <a:buClrTx/>
              <a:buSzTx/>
              <a:buFontTx/>
              <a:buNone/>
              <a:tabLst/>
              <a:defRPr/>
            </a:pPr>
            <a:r>
              <a:rPr lang="en-US" baseline="0" dirty="0" smtClean="0"/>
              <a:t>ORPHEE	LLB </a:t>
            </a:r>
            <a:r>
              <a:rPr lang="en-US" baseline="0" dirty="0" err="1" smtClean="0"/>
              <a:t>Saclay</a:t>
            </a:r>
            <a:r>
              <a:rPr lang="en-US" baseline="0" dirty="0" smtClean="0"/>
              <a:t>						France</a:t>
            </a:r>
            <a:endParaRPr lang="en-US" dirty="0" smtClean="0"/>
          </a:p>
          <a:p>
            <a:r>
              <a:rPr lang="en-US" dirty="0" err="1" smtClean="0"/>
              <a:t>Dhruva</a:t>
            </a:r>
            <a:r>
              <a:rPr lang="en-US" dirty="0" smtClean="0"/>
              <a:t>: 	Mumbai, 						India</a:t>
            </a:r>
          </a:p>
          <a:p>
            <a:r>
              <a:rPr lang="en-US" dirty="0" smtClean="0"/>
              <a:t>RSG: 		</a:t>
            </a:r>
            <a:r>
              <a:rPr lang="en-US" dirty="0" err="1" smtClean="0"/>
              <a:t>serpong</a:t>
            </a:r>
            <a:r>
              <a:rPr lang="en-US" dirty="0" smtClean="0"/>
              <a:t>, 						Indonesia</a:t>
            </a:r>
          </a:p>
          <a:p>
            <a:r>
              <a:rPr lang="en-US" dirty="0" smtClean="0"/>
              <a:t>SINQ: 	PSI, 							Switzerland</a:t>
            </a:r>
          </a:p>
          <a:p>
            <a:r>
              <a:rPr lang="en-US" dirty="0" smtClean="0"/>
              <a:t>JRR-3: 	Tokai, 							Japan</a:t>
            </a:r>
          </a:p>
          <a:p>
            <a:r>
              <a:rPr lang="en-US" dirty="0" smtClean="0"/>
              <a:t>ES-Salam	Algiers						Algeria</a:t>
            </a:r>
          </a:p>
          <a:p>
            <a:r>
              <a:rPr lang="en-US" dirty="0" smtClean="0"/>
              <a:t>HANARO:</a:t>
            </a:r>
            <a:r>
              <a:rPr lang="en-US" baseline="0" dirty="0" smtClean="0"/>
              <a:t> 	</a:t>
            </a:r>
            <a:r>
              <a:rPr lang="en-US" baseline="0" dirty="0" err="1" smtClean="0"/>
              <a:t>Daejon</a:t>
            </a:r>
            <a:r>
              <a:rPr lang="en-US" baseline="0" dirty="0" smtClean="0"/>
              <a:t> KAERI, 					South Chorea </a:t>
            </a:r>
          </a:p>
          <a:p>
            <a:pPr marL="0" marR="0" indent="0" algn="l" defTabSz="457119" rtl="0" eaLnBrk="1" fontAlgn="auto" latinLnBrk="0" hangingPunct="1">
              <a:lnSpc>
                <a:spcPct val="100000"/>
              </a:lnSpc>
              <a:spcBef>
                <a:spcPts val="0"/>
              </a:spcBef>
              <a:spcAft>
                <a:spcPts val="0"/>
              </a:spcAft>
              <a:buClrTx/>
              <a:buSzTx/>
              <a:buFontTx/>
              <a:buNone/>
              <a:tabLst/>
              <a:defRPr/>
            </a:pPr>
            <a:r>
              <a:rPr lang="en-US" dirty="0" smtClean="0"/>
              <a:t>ETERR-2	Cairo							Egypt</a:t>
            </a:r>
            <a:endParaRPr lang="en-US" baseline="0" dirty="0" smtClean="0"/>
          </a:p>
          <a:p>
            <a:r>
              <a:rPr lang="en-US" baseline="0" dirty="0" smtClean="0"/>
              <a:t>FRM-II: 	Munich, 						Germany</a:t>
            </a:r>
          </a:p>
          <a:p>
            <a:r>
              <a:rPr lang="en-US" baseline="0" dirty="0" smtClean="0"/>
              <a:t>OPAL: 	Sydney,						Australia</a:t>
            </a:r>
          </a:p>
          <a:p>
            <a:r>
              <a:rPr lang="en-US" baseline="0" dirty="0" smtClean="0"/>
              <a:t>CARR: 	Beijing 						China</a:t>
            </a:r>
          </a:p>
          <a:p>
            <a:r>
              <a:rPr lang="en-US" baseline="0" dirty="0" smtClean="0"/>
              <a:t>PIK: 		</a:t>
            </a:r>
            <a:r>
              <a:rPr lang="en-US" baseline="0" dirty="0" err="1" smtClean="0"/>
              <a:t>Gatchina</a:t>
            </a:r>
            <a:r>
              <a:rPr lang="en-US" baseline="0" dirty="0" smtClean="0"/>
              <a:t>, 						Russia</a:t>
            </a:r>
          </a:p>
          <a:p>
            <a:r>
              <a:rPr lang="en-US" baseline="0" dirty="0" smtClean="0"/>
              <a:t>ZING-P	Argonne						USA</a:t>
            </a:r>
          </a:p>
          <a:p>
            <a:r>
              <a:rPr lang="en-US" baseline="0" dirty="0" smtClean="0"/>
              <a:t>WNR		Los Alamos						USA</a:t>
            </a:r>
          </a:p>
          <a:p>
            <a:r>
              <a:rPr lang="en-US" baseline="0" dirty="0" smtClean="0"/>
              <a:t>KENS		Tsukuba						Japan</a:t>
            </a:r>
          </a:p>
          <a:p>
            <a:r>
              <a:rPr lang="en-US" baseline="0" dirty="0" smtClean="0"/>
              <a:t>IPNS		Argonne 						USA</a:t>
            </a:r>
          </a:p>
          <a:p>
            <a:r>
              <a:rPr lang="en-US" baseline="0" dirty="0" smtClean="0"/>
              <a:t>IBR-II		</a:t>
            </a:r>
            <a:r>
              <a:rPr lang="en-US" baseline="0" dirty="0" err="1" smtClean="0"/>
              <a:t>Dubna</a:t>
            </a:r>
            <a:r>
              <a:rPr lang="en-US" baseline="0" dirty="0" smtClean="0"/>
              <a:t>							Russia</a:t>
            </a:r>
          </a:p>
          <a:p>
            <a:r>
              <a:rPr lang="en-US" baseline="0" dirty="0" smtClean="0"/>
              <a:t>LANSCE	Los Alamos						USA</a:t>
            </a:r>
          </a:p>
          <a:p>
            <a:r>
              <a:rPr lang="en-US" baseline="0" dirty="0" smtClean="0"/>
              <a:t>ISIS		</a:t>
            </a:r>
            <a:r>
              <a:rPr lang="en-US" baseline="0" dirty="0" err="1" smtClean="0"/>
              <a:t>Oxfordshire</a:t>
            </a:r>
            <a:r>
              <a:rPr lang="en-US" baseline="0" dirty="0" smtClean="0"/>
              <a:t>						UK</a:t>
            </a:r>
          </a:p>
          <a:p>
            <a:r>
              <a:rPr lang="en-US" baseline="0" dirty="0" smtClean="0"/>
              <a:t>SNS		Oak Ridge						USA</a:t>
            </a:r>
          </a:p>
          <a:p>
            <a:r>
              <a:rPr lang="en-US" baseline="0" dirty="0" smtClean="0"/>
              <a:t>JPARC	Tokai							Japan			</a:t>
            </a:r>
          </a:p>
          <a:p>
            <a:r>
              <a:rPr lang="en-US" baseline="0" dirty="0" smtClean="0"/>
              <a:t>CSNS		Beijing						China</a:t>
            </a:r>
          </a:p>
          <a:p>
            <a:r>
              <a:rPr lang="en-US" baseline="0" dirty="0" smtClean="0"/>
              <a:t>ESS		Lund							Sweden</a:t>
            </a:r>
          </a:p>
          <a:p>
            <a:endParaRPr lang="en-US" baseline="0" dirty="0" smtClean="0"/>
          </a:p>
          <a:p>
            <a:endParaRPr lang="en-US" baseline="0" dirty="0" smtClean="0"/>
          </a:p>
          <a:p>
            <a:r>
              <a:rPr lang="en-US" baseline="0" dirty="0" smtClean="0"/>
              <a:t>More reactor sources exist across the world….</a:t>
            </a:r>
          </a:p>
          <a:p>
            <a:endParaRPr lang="en-US" dirty="0" smtClean="0"/>
          </a:p>
          <a:p>
            <a:pPr marL="0" marR="0" indent="0" algn="l" defTabSz="457119"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89738D3-7715-0C4A-857D-0EED37D056F4}" type="slidenum">
              <a:rPr>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66036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61A53A7-64CD-4D0E-AAE8-1AC9C79D7085}" type="slidenum">
              <a:rPr lang="sv-SE" smtClean="0">
                <a:solidFill>
                  <a:prstClr val="black"/>
                </a:solidFill>
                <a:latin typeface="Calibri"/>
              </a:rPr>
              <a:pPr/>
              <a:t>22</a:t>
            </a:fld>
            <a:endParaRPr lang="sv-SE" dirty="0">
              <a:solidFill>
                <a:prstClr val="black"/>
              </a:solidFill>
              <a:latin typeface="Calibri"/>
            </a:endParaRPr>
          </a:p>
        </p:txBody>
      </p:sp>
    </p:spTree>
    <p:extLst>
      <p:ext uri="{BB962C8B-B14F-4D97-AF65-F5344CB8AC3E}">
        <p14:creationId xmlns:p14="http://schemas.microsoft.com/office/powerpoint/2010/main" val="913295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48645" y="9433106"/>
            <a:ext cx="2944283" cy="496570"/>
          </a:xfrm>
          <a:prstGeom prst="rect">
            <a:avLst/>
          </a:prstGeom>
        </p:spPr>
        <p:txBody>
          <a:bodyPr/>
          <a:lstStyle/>
          <a:p>
            <a:fld id="{161A53A7-64CD-4D0E-AAE8-1AC9C79D7085}" type="slidenum">
              <a:rPr lang="sv-SE" smtClean="0">
                <a:solidFill>
                  <a:prstClr val="black"/>
                </a:solidFill>
                <a:latin typeface="Calibri"/>
              </a:rPr>
              <a:pPr/>
              <a:t>23</a:t>
            </a:fld>
            <a:endParaRPr lang="sv-SE" dirty="0">
              <a:solidFill>
                <a:prstClr val="black"/>
              </a:solidFill>
              <a:latin typeface="Calibri"/>
            </a:endParaRPr>
          </a:p>
        </p:txBody>
      </p:sp>
    </p:spTree>
    <p:extLst>
      <p:ext uri="{BB962C8B-B14F-4D97-AF65-F5344CB8AC3E}">
        <p14:creationId xmlns:p14="http://schemas.microsoft.com/office/powerpoint/2010/main" val="104742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61A53A7-64CD-4D0E-AAE8-1AC9C79D7085}" type="slidenum">
              <a:rPr lang="sv-SE" smtClean="0">
                <a:solidFill>
                  <a:prstClr val="black"/>
                </a:solidFill>
                <a:latin typeface="Calibri"/>
              </a:rPr>
              <a:pPr/>
              <a:t>28</a:t>
            </a:fld>
            <a:endParaRPr lang="sv-SE" dirty="0">
              <a:solidFill>
                <a:prstClr val="black"/>
              </a:solidFill>
              <a:latin typeface="Calibri"/>
            </a:endParaRPr>
          </a:p>
        </p:txBody>
      </p:sp>
    </p:spTree>
    <p:extLst>
      <p:ext uri="{BB962C8B-B14F-4D97-AF65-F5344CB8AC3E}">
        <p14:creationId xmlns:p14="http://schemas.microsoft.com/office/powerpoint/2010/main" val="2116620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61A53A7-64CD-4D0E-AAE8-1AC9C79D7085}" type="slidenum">
              <a:rPr lang="sv-SE" smtClean="0">
                <a:solidFill>
                  <a:prstClr val="black"/>
                </a:solidFill>
                <a:latin typeface="Calibri"/>
              </a:rPr>
              <a:pPr/>
              <a:t>29</a:t>
            </a:fld>
            <a:endParaRPr lang="sv-SE" dirty="0">
              <a:solidFill>
                <a:prstClr val="black"/>
              </a:solidFill>
              <a:latin typeface="Calibri"/>
            </a:endParaRPr>
          </a:p>
        </p:txBody>
      </p:sp>
    </p:spTree>
    <p:extLst>
      <p:ext uri="{BB962C8B-B14F-4D97-AF65-F5344CB8AC3E}">
        <p14:creationId xmlns:p14="http://schemas.microsoft.com/office/powerpoint/2010/main" val="1354978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2.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3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eg"/><Relationship Id="rId3" Type="http://schemas.openxmlformats.org/officeDocument/2006/relationships/image" Target="../media/image26.png"/></Relationships>
</file>

<file path=ppt/slideLayouts/_rels/slideLayout39.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oleObject" Target="../embeddings/oleObject1.bin"/><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jpeg"/><Relationship Id="rId1" Type="http://schemas.openxmlformats.org/officeDocument/2006/relationships/vmlDrawing" Target="../drawings/vmlDrawing1.vml"/><Relationship Id="rId2"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oleObject" Target="../embeddings/oleObject2.bin"/><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jpeg"/><Relationship Id="rId1" Type="http://schemas.openxmlformats.org/officeDocument/2006/relationships/vmlDrawing" Target="../drawings/vmlDrawing2.vml"/><Relationship Id="rId2"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oleObject" Target="../embeddings/oleObject3.bin"/><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jpeg"/><Relationship Id="rId1" Type="http://schemas.openxmlformats.org/officeDocument/2006/relationships/vmlDrawing" Target="../drawings/vmlDrawing3.vml"/><Relationship Id="rId2"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oleObject" Target="../embeddings/oleObject4.bin"/><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jpeg"/><Relationship Id="rId1" Type="http://schemas.openxmlformats.org/officeDocument/2006/relationships/vmlDrawing" Target="../drawings/vmlDrawing4.vml"/><Relationship Id="rId2"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388"/>
            <a:ext cx="5762624" cy="1441451"/>
          </a:xfrm>
        </p:spPr>
        <p:txBody>
          <a:bodyPr/>
          <a:lstStyle/>
          <a:p>
            <a:r>
              <a:rPr lang="sv-SE" smtClean="0"/>
              <a:t>Klicka här för att ändra format</a:t>
            </a:r>
            <a:endParaRPr lang="sv-SE"/>
          </a:p>
        </p:txBody>
      </p:sp>
      <p:cxnSp>
        <p:nvCxnSpPr>
          <p:cNvPr id="3" name="Rak 7"/>
          <p:cNvCxnSpPr/>
          <p:nvPr userDrawn="1"/>
        </p:nvCxnSpPr>
        <p:spPr>
          <a:xfrm>
            <a:off x="-326053"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991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4B6CE20-AFC7-3F45-B0E0-5A45C0AF0FEF}" type="datetime1">
              <a:rPr lang="en-US" smtClean="0">
                <a:latin typeface="Calibri"/>
              </a:rPr>
              <a:pPr/>
              <a:t>18/05/17</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1344164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0776969"/>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8" y="1955801"/>
            <a:ext cx="4766944" cy="3780620"/>
          </a:xfrm>
        </p:spPr>
        <p:txBody>
          <a:bodyPr lIns="0" tIns="0" rIns="0" bIns="0">
            <a:noAutofit/>
          </a:bodyPr>
          <a:lstStyle>
            <a:lvl1pPr marL="342654" indent="-342654" algn="l">
              <a:lnSpc>
                <a:spcPct val="90000"/>
              </a:lnSpc>
              <a:buFont typeface="Arial"/>
              <a:buChar char="•"/>
              <a:defRPr sz="2400">
                <a:solidFill>
                  <a:schemeClr val="bg1"/>
                </a:solidFill>
              </a:defRPr>
            </a:lvl1pPr>
            <a:lvl2pPr marL="456870" indent="0" algn="ctr">
              <a:buNone/>
              <a:defRPr>
                <a:solidFill>
                  <a:schemeClr val="tx1">
                    <a:tint val="75000"/>
                  </a:schemeClr>
                </a:solidFill>
              </a:defRPr>
            </a:lvl2pPr>
            <a:lvl3pPr marL="913740" indent="0" algn="ctr">
              <a:buNone/>
              <a:defRPr>
                <a:solidFill>
                  <a:schemeClr val="tx1">
                    <a:tint val="75000"/>
                  </a:schemeClr>
                </a:solidFill>
              </a:defRPr>
            </a:lvl3pPr>
            <a:lvl4pPr marL="1370611" indent="0" algn="ctr">
              <a:buNone/>
              <a:defRPr>
                <a:solidFill>
                  <a:schemeClr val="tx1">
                    <a:tint val="75000"/>
                  </a:schemeClr>
                </a:solidFill>
              </a:defRPr>
            </a:lvl4pPr>
            <a:lvl5pPr marL="1827481" indent="0" algn="ctr">
              <a:buNone/>
              <a:defRPr>
                <a:solidFill>
                  <a:schemeClr val="tx1">
                    <a:tint val="75000"/>
                  </a:schemeClr>
                </a:solidFill>
              </a:defRPr>
            </a:lvl5pPr>
            <a:lvl6pPr marL="2284353" indent="0" algn="ctr">
              <a:buNone/>
              <a:defRPr>
                <a:solidFill>
                  <a:schemeClr val="tx1">
                    <a:tint val="75000"/>
                  </a:schemeClr>
                </a:solidFill>
              </a:defRPr>
            </a:lvl6pPr>
            <a:lvl7pPr marL="2741226" indent="0" algn="ctr">
              <a:buNone/>
              <a:defRPr>
                <a:solidFill>
                  <a:schemeClr val="tx1">
                    <a:tint val="75000"/>
                  </a:schemeClr>
                </a:solidFill>
              </a:defRPr>
            </a:lvl7pPr>
            <a:lvl8pPr marL="3198096" indent="0" algn="ctr">
              <a:buNone/>
              <a:defRPr>
                <a:solidFill>
                  <a:schemeClr val="tx1">
                    <a:tint val="75000"/>
                  </a:schemeClr>
                </a:solidFill>
              </a:defRPr>
            </a:lvl8pPr>
            <a:lvl9pPr marL="3654967"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62" y="1955801"/>
            <a:ext cx="2479040" cy="2479040"/>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91374" tIns="45690" rIns="91374" bIns="45690" rtlCol="0" anchor="ctr"/>
          <a:lstStyle/>
          <a:p>
            <a:pPr algn="ctr" defTabSz="456870" hangingPunct="1"/>
            <a:endParaRPr lang="sv-SE" kern="1200">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2524374"/>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1"/>
            <a:ext cx="4766944" cy="3780620"/>
          </a:xfrm>
        </p:spPr>
        <p:txBody>
          <a:bodyPr lIns="0" tIns="0" rIns="0" bIns="0">
            <a:noAutofit/>
          </a:bodyPr>
          <a:lstStyle>
            <a:lvl1pPr marL="396615" marR="0" indent="-342654" algn="l" defTabSz="456870" rtl="0" eaLnBrk="1" fontAlgn="auto" latinLnBrk="0" hangingPunct="1">
              <a:lnSpc>
                <a:spcPct val="100000"/>
              </a:lnSpc>
              <a:spcBef>
                <a:spcPts val="1200"/>
              </a:spcBef>
              <a:spcAft>
                <a:spcPts val="600"/>
              </a:spcAft>
              <a:buClrTx/>
              <a:buSzTx/>
              <a:buFont typeface="Arial"/>
              <a:buChar char="•"/>
              <a:defRPr sz="2400" b="0">
                <a:solidFill>
                  <a:schemeClr val="bg1"/>
                </a:solidFill>
              </a:defRPr>
            </a:lvl1pPr>
            <a:lvl2pPr marL="647534" marR="0" indent="-233832" algn="l" defTabSz="456870" rtl="0" eaLnBrk="1" fontAlgn="auto" latinLnBrk="0" hangingPunct="1">
              <a:lnSpc>
                <a:spcPct val="100000"/>
              </a:lnSpc>
              <a:spcBef>
                <a:spcPts val="200"/>
              </a:spcBef>
              <a:spcAft>
                <a:spcPts val="200"/>
              </a:spcAft>
              <a:buClrTx/>
              <a:buSzPct val="75000"/>
              <a:buFont typeface="Lucida Grande"/>
              <a:buChar char="-"/>
              <a:defRPr sz="1800" baseline="0">
                <a:solidFill>
                  <a:srgbClr val="FFFFFF"/>
                </a:solidFill>
              </a:defRPr>
            </a:lvl2pPr>
            <a:lvl3pPr marL="913740" indent="0" algn="ctr">
              <a:buNone/>
              <a:defRPr>
                <a:solidFill>
                  <a:schemeClr val="tx1">
                    <a:tint val="75000"/>
                  </a:schemeClr>
                </a:solidFill>
              </a:defRPr>
            </a:lvl3pPr>
            <a:lvl4pPr marL="1370611" indent="0" algn="ctr">
              <a:buNone/>
              <a:defRPr>
                <a:solidFill>
                  <a:schemeClr val="tx1">
                    <a:tint val="75000"/>
                  </a:schemeClr>
                </a:solidFill>
              </a:defRPr>
            </a:lvl4pPr>
            <a:lvl5pPr marL="1827481" indent="0" algn="ctr">
              <a:buNone/>
              <a:defRPr>
                <a:solidFill>
                  <a:schemeClr val="tx1">
                    <a:tint val="75000"/>
                  </a:schemeClr>
                </a:solidFill>
              </a:defRPr>
            </a:lvl5pPr>
            <a:lvl6pPr marL="2284353" indent="0" algn="ctr">
              <a:buNone/>
              <a:defRPr>
                <a:solidFill>
                  <a:schemeClr val="tx1">
                    <a:tint val="75000"/>
                  </a:schemeClr>
                </a:solidFill>
              </a:defRPr>
            </a:lvl6pPr>
            <a:lvl7pPr marL="2741226" indent="0" algn="ctr">
              <a:buNone/>
              <a:defRPr>
                <a:solidFill>
                  <a:schemeClr val="tx1">
                    <a:tint val="75000"/>
                  </a:schemeClr>
                </a:solidFill>
              </a:defRPr>
            </a:lvl7pPr>
            <a:lvl8pPr marL="3198096" indent="0" algn="ctr">
              <a:buNone/>
              <a:defRPr>
                <a:solidFill>
                  <a:schemeClr val="tx1">
                    <a:tint val="75000"/>
                  </a:schemeClr>
                </a:solidFill>
              </a:defRPr>
            </a:lvl8pPr>
            <a:lvl9pPr marL="3654967"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843912"/>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1"/>
            <a:ext cx="4766944" cy="3780620"/>
          </a:xfrm>
        </p:spPr>
        <p:txBody>
          <a:bodyPr lIns="0" tIns="0" rIns="0" bIns="0">
            <a:noAutofit/>
          </a:bodyPr>
          <a:lstStyle>
            <a:lvl1pPr marL="396615" marR="0" indent="-342654" algn="l" defTabSz="456870" rtl="0" eaLnBrk="1" fontAlgn="auto" latinLnBrk="0" hangingPunct="1">
              <a:lnSpc>
                <a:spcPct val="100000"/>
              </a:lnSpc>
              <a:spcBef>
                <a:spcPts val="1200"/>
              </a:spcBef>
              <a:spcAft>
                <a:spcPts val="600"/>
              </a:spcAft>
              <a:buClrTx/>
              <a:buSzTx/>
              <a:buFont typeface="Arial"/>
              <a:buChar char="•"/>
              <a:defRPr sz="2400" b="0">
                <a:solidFill>
                  <a:srgbClr val="0094CA"/>
                </a:solidFill>
              </a:defRPr>
            </a:lvl1pPr>
            <a:lvl2pPr marL="647534" marR="0" indent="-233832" algn="l" defTabSz="456870" rtl="0" eaLnBrk="1" fontAlgn="auto" latinLnBrk="0" hangingPunct="1">
              <a:lnSpc>
                <a:spcPct val="100000"/>
              </a:lnSpc>
              <a:spcBef>
                <a:spcPts val="200"/>
              </a:spcBef>
              <a:spcAft>
                <a:spcPts val="200"/>
              </a:spcAft>
              <a:buClrTx/>
              <a:buSzPct val="75000"/>
              <a:buFont typeface="Lucida Grande"/>
              <a:buChar char="-"/>
              <a:defRPr sz="1800" baseline="0">
                <a:solidFill>
                  <a:srgbClr val="0094CA"/>
                </a:solidFill>
              </a:defRPr>
            </a:lvl2pPr>
            <a:lvl3pPr marL="913740" indent="0" algn="ctr">
              <a:buNone/>
              <a:defRPr>
                <a:solidFill>
                  <a:schemeClr val="tx1">
                    <a:tint val="75000"/>
                  </a:schemeClr>
                </a:solidFill>
              </a:defRPr>
            </a:lvl3pPr>
            <a:lvl4pPr marL="1370611" indent="0" algn="ctr">
              <a:buNone/>
              <a:defRPr>
                <a:solidFill>
                  <a:schemeClr val="tx1">
                    <a:tint val="75000"/>
                  </a:schemeClr>
                </a:solidFill>
              </a:defRPr>
            </a:lvl4pPr>
            <a:lvl5pPr marL="1827481" indent="0" algn="ctr">
              <a:buNone/>
              <a:defRPr>
                <a:solidFill>
                  <a:schemeClr val="tx1">
                    <a:tint val="75000"/>
                  </a:schemeClr>
                </a:solidFill>
              </a:defRPr>
            </a:lvl5pPr>
            <a:lvl6pPr marL="2284353" indent="0" algn="ctr">
              <a:buNone/>
              <a:defRPr>
                <a:solidFill>
                  <a:schemeClr val="tx1">
                    <a:tint val="75000"/>
                  </a:schemeClr>
                </a:solidFill>
              </a:defRPr>
            </a:lvl6pPr>
            <a:lvl7pPr marL="2741226" indent="0" algn="ctr">
              <a:buNone/>
              <a:defRPr>
                <a:solidFill>
                  <a:schemeClr val="tx1">
                    <a:tint val="75000"/>
                  </a:schemeClr>
                </a:solidFill>
              </a:defRPr>
            </a:lvl7pPr>
            <a:lvl8pPr marL="3198096" indent="0" algn="ctr">
              <a:buNone/>
              <a:defRPr>
                <a:solidFill>
                  <a:schemeClr val="tx1">
                    <a:tint val="75000"/>
                  </a:schemeClr>
                </a:solidFill>
              </a:defRPr>
            </a:lvl8pPr>
            <a:lvl9pPr marL="3654967"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7215095"/>
      </p:ext>
    </p:extLst>
  </p:cSld>
  <p:clrMapOvr>
    <a:overrideClrMapping bg1="lt1" tx1="dk1" bg2="lt2" tx2="dk2" accent1="accent1" accent2="accent2" accent3="accent3" accent4="accent4" accent5="accent5" accent6="accent6" hlink="hlink" folHlink="folHlink"/>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7" y="62"/>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70027" y="1964949"/>
            <a:ext cx="6536399" cy="4038981"/>
          </a:xfrm>
        </p:spPr>
        <p:txBody>
          <a:bodyPr/>
          <a:lstStyle>
            <a:lvl1pPr marL="0" indent="0">
              <a:buNone/>
            </a:lvl1pPr>
            <a:lvl2pPr marL="456870" indent="0">
              <a:buNone/>
            </a:lvl2pPr>
            <a:lvl3pPr marL="913740" indent="0">
              <a:buNone/>
            </a:lvl3pPr>
            <a:lvl4pPr marL="1370611" indent="0">
              <a:buNone/>
            </a:lvl4pPr>
            <a:lvl5pPr marL="1827481" indent="0">
              <a:buNone/>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pPr/>
              <a:t>18/05/17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5448879"/>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62"/>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870" indent="0">
              <a:buNone/>
              <a:defRPr sz="1800">
                <a:solidFill>
                  <a:schemeClr val="tx1">
                    <a:tint val="75000"/>
                  </a:schemeClr>
                </a:solidFill>
              </a:defRPr>
            </a:lvl2pPr>
            <a:lvl3pPr marL="913740" indent="0">
              <a:buNone/>
              <a:defRPr sz="1600">
                <a:solidFill>
                  <a:schemeClr val="tx1">
                    <a:tint val="75000"/>
                  </a:schemeClr>
                </a:solidFill>
              </a:defRPr>
            </a:lvl3pPr>
            <a:lvl4pPr marL="1370611" indent="0">
              <a:buNone/>
              <a:defRPr sz="1400">
                <a:solidFill>
                  <a:schemeClr val="tx1">
                    <a:tint val="75000"/>
                  </a:schemeClr>
                </a:solidFill>
              </a:defRPr>
            </a:lvl4pPr>
            <a:lvl5pPr marL="1827481" indent="0">
              <a:buNone/>
              <a:defRPr sz="1400">
                <a:solidFill>
                  <a:schemeClr val="tx1">
                    <a:tint val="75000"/>
                  </a:schemeClr>
                </a:solidFill>
              </a:defRPr>
            </a:lvl5pPr>
            <a:lvl6pPr marL="2284353" indent="0">
              <a:buNone/>
              <a:defRPr sz="1400">
                <a:solidFill>
                  <a:schemeClr val="tx1">
                    <a:tint val="75000"/>
                  </a:schemeClr>
                </a:solidFill>
              </a:defRPr>
            </a:lvl6pPr>
            <a:lvl7pPr marL="2741226" indent="0">
              <a:buNone/>
              <a:defRPr sz="1400">
                <a:solidFill>
                  <a:schemeClr val="tx1">
                    <a:tint val="75000"/>
                  </a:schemeClr>
                </a:solidFill>
              </a:defRPr>
            </a:lvl7pPr>
            <a:lvl8pPr marL="3198096" indent="0">
              <a:buNone/>
              <a:defRPr sz="1400">
                <a:solidFill>
                  <a:schemeClr val="tx1">
                    <a:tint val="75000"/>
                  </a:schemeClr>
                </a:solidFill>
              </a:defRPr>
            </a:lvl8pPr>
            <a:lvl9pPr marL="3654967"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pPr/>
              <a:t>18/05/17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855981"/>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pPr/>
              <a:t>18/05/17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pPr/>
              <a:t>‹#›</a:t>
            </a:fld>
            <a:endParaRPr lang="sv-SE"/>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450257"/>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6870" indent="0">
              <a:buNone/>
              <a:defRPr sz="2000" b="1"/>
            </a:lvl2pPr>
            <a:lvl3pPr marL="913740" indent="0">
              <a:buNone/>
              <a:defRPr sz="1800" b="1"/>
            </a:lvl3pPr>
            <a:lvl4pPr marL="1370611" indent="0">
              <a:buNone/>
              <a:defRPr sz="1600" b="1"/>
            </a:lvl4pPr>
            <a:lvl5pPr marL="1827481" indent="0">
              <a:buNone/>
              <a:defRPr sz="1600" b="1"/>
            </a:lvl5pPr>
            <a:lvl6pPr marL="2284353" indent="0">
              <a:buNone/>
              <a:defRPr sz="1600" b="1"/>
            </a:lvl6pPr>
            <a:lvl7pPr marL="2741226" indent="0">
              <a:buNone/>
              <a:defRPr sz="1600" b="1"/>
            </a:lvl7pPr>
            <a:lvl8pPr marL="3198096" indent="0">
              <a:buNone/>
              <a:defRPr sz="1600" b="1"/>
            </a:lvl8pPr>
            <a:lvl9pPr marL="3654967"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5" y="1535113"/>
            <a:ext cx="4041775" cy="639762"/>
          </a:xfrm>
        </p:spPr>
        <p:txBody>
          <a:bodyPr anchor="b"/>
          <a:lstStyle>
            <a:lvl1pPr marL="0" indent="0">
              <a:buNone/>
              <a:defRPr sz="2400" b="1"/>
            </a:lvl1pPr>
            <a:lvl2pPr marL="456870" indent="0">
              <a:buNone/>
              <a:defRPr sz="2000" b="1"/>
            </a:lvl2pPr>
            <a:lvl3pPr marL="913740" indent="0">
              <a:buNone/>
              <a:defRPr sz="1800" b="1"/>
            </a:lvl3pPr>
            <a:lvl4pPr marL="1370611" indent="0">
              <a:buNone/>
              <a:defRPr sz="1600" b="1"/>
            </a:lvl4pPr>
            <a:lvl5pPr marL="1827481" indent="0">
              <a:buNone/>
              <a:defRPr sz="1600" b="1"/>
            </a:lvl5pPr>
            <a:lvl6pPr marL="2284353" indent="0">
              <a:buNone/>
              <a:defRPr sz="1600" b="1"/>
            </a:lvl6pPr>
            <a:lvl7pPr marL="2741226" indent="0">
              <a:buNone/>
              <a:defRPr sz="1600" b="1"/>
            </a:lvl7pPr>
            <a:lvl8pPr marL="3198096" indent="0">
              <a:buNone/>
              <a:defRPr sz="1600" b="1"/>
            </a:lvl8pPr>
            <a:lvl9pPr marL="3654967"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pPr/>
              <a:t>18/05/17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38C62C7-F79B-CD4A-A5DF-5683BBEC4A65}" type="slidenum">
              <a:rPr lang="sv-SE" smtClean="0"/>
              <a:pPr/>
              <a:t>‹#›</a:t>
            </a:fld>
            <a:endParaRPr lang="sv-SE"/>
          </a:p>
        </p:txBody>
      </p:sp>
      <p:cxnSp>
        <p:nvCxnSpPr>
          <p:cNvPr id="10"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9667309"/>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pPr/>
              <a:t>18/05/17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pPr/>
              <a:t>‹#›</a:t>
            </a:fld>
            <a:endParaRPr lang="sv-SE"/>
          </a:p>
        </p:txBody>
      </p:sp>
      <p:cxnSp>
        <p:nvCxnSpPr>
          <p:cNvPr id="6"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496626"/>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pPr/>
              <a:t>18/05/17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p14="http://schemas.microsoft.com/office/powerpoint/2010/main" val="1232690682"/>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34" y="273052"/>
            <a:ext cx="3008313" cy="1162050"/>
          </a:xfrm>
          <a:prstGeom prst="rect">
            <a:avLst/>
          </a:prstGeom>
        </p:spPr>
        <p:txBody>
          <a:bodyPr anchor="b"/>
          <a:lstStyle>
            <a:lvl1pPr algn="l">
              <a:defRPr sz="1800" b="1"/>
            </a:lvl1pPr>
          </a:lstStyle>
          <a:p>
            <a:r>
              <a:rPr lang="sv-SE" smtClean="0"/>
              <a:t>Klicka här för att ändra format</a:t>
            </a:r>
            <a:endParaRPr lang="sv-SE"/>
          </a:p>
        </p:txBody>
      </p:sp>
      <p:sp>
        <p:nvSpPr>
          <p:cNvPr id="3" name="Platshållare för innehåll 2"/>
          <p:cNvSpPr>
            <a:spLocks noGrp="1"/>
          </p:cNvSpPr>
          <p:nvPr>
            <p:ph idx="1"/>
          </p:nvPr>
        </p:nvSpPr>
        <p:spPr>
          <a:xfrm>
            <a:off x="3575088" y="273304"/>
            <a:ext cx="5111751" cy="5853113"/>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34" y="1435104"/>
            <a:ext cx="3008313" cy="4691063"/>
          </a:xfrm>
        </p:spPr>
        <p:txBody>
          <a:bodyPr/>
          <a:lstStyle>
            <a:lvl1pPr marL="0" indent="0">
              <a:buNone/>
              <a:defRPr sz="1200"/>
            </a:lvl1pPr>
            <a:lvl2pPr marL="400899" indent="0">
              <a:buNone/>
              <a:defRPr sz="1100"/>
            </a:lvl2pPr>
            <a:lvl3pPr marL="801811" indent="0">
              <a:buNone/>
              <a:defRPr sz="900"/>
            </a:lvl3pPr>
            <a:lvl4pPr marL="1202726" indent="0">
              <a:buNone/>
              <a:defRPr sz="800"/>
            </a:lvl4pPr>
            <a:lvl5pPr marL="1603650" indent="0">
              <a:buNone/>
              <a:defRPr sz="800"/>
            </a:lvl5pPr>
            <a:lvl6pPr marL="2004569" indent="0">
              <a:buNone/>
              <a:defRPr sz="800"/>
            </a:lvl6pPr>
            <a:lvl7pPr marL="2405483" indent="0">
              <a:buNone/>
              <a:defRPr sz="800"/>
            </a:lvl7pPr>
            <a:lvl8pPr marL="2806403" indent="0">
              <a:buNone/>
              <a:defRPr sz="800"/>
            </a:lvl8pPr>
            <a:lvl9pPr marL="3207323" indent="0">
              <a:buNone/>
              <a:defRPr sz="8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3D1E751-A629-5E4A-A202-65D0E0233AA2}" type="datetime1">
              <a:rPr lang="en-US" smtClean="0">
                <a:latin typeface="Calibri"/>
              </a:rPr>
              <a:pPr/>
              <a:t>18/05/17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4927915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1"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1" y="1435103"/>
            <a:ext cx="3008313" cy="4691063"/>
          </a:xfrm>
        </p:spPr>
        <p:txBody>
          <a:bodyPr/>
          <a:lstStyle>
            <a:lvl1pPr marL="0" indent="0">
              <a:buNone/>
              <a:defRPr sz="1400"/>
            </a:lvl1pPr>
            <a:lvl2pPr marL="456870" indent="0">
              <a:buNone/>
              <a:defRPr sz="1200"/>
            </a:lvl2pPr>
            <a:lvl3pPr marL="913740" indent="0">
              <a:buNone/>
              <a:defRPr sz="1000"/>
            </a:lvl3pPr>
            <a:lvl4pPr marL="1370611" indent="0">
              <a:buNone/>
              <a:defRPr sz="900"/>
            </a:lvl4pPr>
            <a:lvl5pPr marL="1827481" indent="0">
              <a:buNone/>
              <a:defRPr sz="900"/>
            </a:lvl5pPr>
            <a:lvl6pPr marL="2284353" indent="0">
              <a:buNone/>
              <a:defRPr sz="900"/>
            </a:lvl6pPr>
            <a:lvl7pPr marL="2741226" indent="0">
              <a:buNone/>
              <a:defRPr sz="900"/>
            </a:lvl7pPr>
            <a:lvl8pPr marL="3198096" indent="0">
              <a:buNone/>
              <a:defRPr sz="900"/>
            </a:lvl8pPr>
            <a:lvl9pPr marL="3654967"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pPr/>
              <a:t>18/05/17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p14="http://schemas.microsoft.com/office/powerpoint/2010/main" val="388669960"/>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6870" indent="0">
              <a:buNone/>
              <a:defRPr sz="2800"/>
            </a:lvl2pPr>
            <a:lvl3pPr marL="913740" indent="0">
              <a:buNone/>
              <a:defRPr sz="2400"/>
            </a:lvl3pPr>
            <a:lvl4pPr marL="1370611" indent="0">
              <a:buNone/>
              <a:defRPr sz="2000"/>
            </a:lvl4pPr>
            <a:lvl5pPr marL="1827481" indent="0">
              <a:buNone/>
              <a:defRPr sz="2000"/>
            </a:lvl5pPr>
            <a:lvl6pPr marL="2284353" indent="0">
              <a:buNone/>
              <a:defRPr sz="2000"/>
            </a:lvl6pPr>
            <a:lvl7pPr marL="2741226" indent="0">
              <a:buNone/>
              <a:defRPr sz="2000"/>
            </a:lvl7pPr>
            <a:lvl8pPr marL="3198096" indent="0">
              <a:buNone/>
              <a:defRPr sz="2000"/>
            </a:lvl8pPr>
            <a:lvl9pPr marL="3654967"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6870" indent="0">
              <a:buNone/>
              <a:defRPr sz="1200"/>
            </a:lvl2pPr>
            <a:lvl3pPr marL="913740" indent="0">
              <a:buNone/>
              <a:defRPr sz="1000"/>
            </a:lvl3pPr>
            <a:lvl4pPr marL="1370611" indent="0">
              <a:buNone/>
              <a:defRPr sz="900"/>
            </a:lvl4pPr>
            <a:lvl5pPr marL="1827481" indent="0">
              <a:buNone/>
              <a:defRPr sz="900"/>
            </a:lvl5pPr>
            <a:lvl6pPr marL="2284353" indent="0">
              <a:buNone/>
              <a:defRPr sz="900"/>
            </a:lvl6pPr>
            <a:lvl7pPr marL="2741226" indent="0">
              <a:buNone/>
              <a:defRPr sz="900"/>
            </a:lvl7pPr>
            <a:lvl8pPr marL="3198096" indent="0">
              <a:buNone/>
              <a:defRPr sz="900"/>
            </a:lvl8pPr>
            <a:lvl9pPr marL="3654967"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pPr/>
              <a:t>18/05/17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pPr/>
              <a:t>‹#›</a:t>
            </a:fld>
            <a:endParaRPr lang="sv-SE"/>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225349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pPr/>
              <a:t>18/05/17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p14="http://schemas.microsoft.com/office/powerpoint/2010/main" val="1229010837"/>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700"/>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700"/>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pPr/>
              <a:t>18/05/17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spTree>
    <p:extLst>
      <p:ext uri="{BB962C8B-B14F-4D97-AF65-F5344CB8AC3E}">
        <p14:creationId xmlns:p14="http://schemas.microsoft.com/office/powerpoint/2010/main" val="3034648690"/>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62"/>
            <a:ext cx="9144000" cy="16827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74" tIns="45690" rIns="91374" bIns="45690" rtlCol="0" anchor="ctr"/>
          <a:lstStyle/>
          <a:p>
            <a:pPr algn="ctr" defTabSz="456870" hangingPunct="1"/>
            <a:endParaRPr lang="sv-SE" kern="1200">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70" indent="0" algn="ctr">
              <a:buNone/>
              <a:defRPr>
                <a:solidFill>
                  <a:schemeClr val="tx1">
                    <a:tint val="75000"/>
                  </a:schemeClr>
                </a:solidFill>
              </a:defRPr>
            </a:lvl2pPr>
            <a:lvl3pPr marL="913740" indent="0" algn="ctr">
              <a:buNone/>
              <a:defRPr>
                <a:solidFill>
                  <a:schemeClr val="tx1">
                    <a:tint val="75000"/>
                  </a:schemeClr>
                </a:solidFill>
              </a:defRPr>
            </a:lvl3pPr>
            <a:lvl4pPr marL="1370611" indent="0" algn="ctr">
              <a:buNone/>
              <a:defRPr>
                <a:solidFill>
                  <a:schemeClr val="tx1">
                    <a:tint val="75000"/>
                  </a:schemeClr>
                </a:solidFill>
              </a:defRPr>
            </a:lvl4pPr>
            <a:lvl5pPr marL="1827481" indent="0" algn="ctr">
              <a:buNone/>
              <a:defRPr>
                <a:solidFill>
                  <a:schemeClr val="tx1">
                    <a:tint val="75000"/>
                  </a:schemeClr>
                </a:solidFill>
              </a:defRPr>
            </a:lvl5pPr>
            <a:lvl6pPr marL="2284353" indent="0" algn="ctr">
              <a:buNone/>
              <a:defRPr>
                <a:solidFill>
                  <a:schemeClr val="tx1">
                    <a:tint val="75000"/>
                  </a:schemeClr>
                </a:solidFill>
              </a:defRPr>
            </a:lvl6pPr>
            <a:lvl7pPr marL="2741226" indent="0" algn="ctr">
              <a:buNone/>
              <a:defRPr>
                <a:solidFill>
                  <a:schemeClr val="tx1">
                    <a:tint val="75000"/>
                  </a:schemeClr>
                </a:solidFill>
              </a:defRPr>
            </a:lvl7pPr>
            <a:lvl8pPr marL="3198096" indent="0" algn="ctr">
              <a:buNone/>
              <a:defRPr>
                <a:solidFill>
                  <a:schemeClr val="tx1">
                    <a:tint val="75000"/>
                  </a:schemeClr>
                </a:solidFill>
              </a:defRPr>
            </a:lvl8pPr>
            <a:lvl9pPr marL="3654967"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pPr/>
              <a:t>18/05/17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pPr/>
              <a:t>‹#›</a:t>
            </a:fld>
            <a:endParaRPr lang="sv-SE"/>
          </a:p>
        </p:txBody>
      </p:sp>
      <p:sp>
        <p:nvSpPr>
          <p:cNvPr id="9" name="Rubrik 1"/>
          <p:cNvSpPr>
            <a:spLocks noGrp="1"/>
          </p:cNvSpPr>
          <p:nvPr>
            <p:ph type="ctrTitle"/>
          </p:nvPr>
        </p:nvSpPr>
        <p:spPr>
          <a:xfrm>
            <a:off x="622166" y="130728"/>
            <a:ext cx="6290083" cy="1470025"/>
          </a:xfrm>
          <a:prstGeom prst="rect">
            <a:avLst/>
          </a:prstGeom>
          <a:noFill/>
        </p:spPr>
        <p:txBody>
          <a:bodyPr>
            <a:normAutofit/>
          </a:bodyPr>
          <a:lstStyle>
            <a:lvl1pPr algn="l">
              <a:defRPr sz="4000">
                <a:solidFill>
                  <a:srgbClr val="0094CA"/>
                </a:solidFill>
              </a:defRPr>
            </a:lvl1pPr>
          </a:lstStyle>
          <a:p>
            <a:r>
              <a:rPr lang="sv-SE" smtClean="0"/>
              <a:t>Klicka här för att ändra format</a:t>
            </a:r>
            <a:endParaRPr lang="sv-SE"/>
          </a:p>
        </p:txBody>
      </p:sp>
    </p:spTree>
    <p:extLst>
      <p:ext uri="{BB962C8B-B14F-4D97-AF65-F5344CB8AC3E}">
        <p14:creationId xmlns:p14="http://schemas.microsoft.com/office/powerpoint/2010/main" val="3702208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0" indent="0" algn="ctr">
              <a:buNone/>
              <a:defRPr>
                <a:solidFill>
                  <a:schemeClr val="tx1">
                    <a:tint val="75000"/>
                  </a:schemeClr>
                </a:solidFill>
              </a:defRPr>
            </a:lvl2pPr>
            <a:lvl3pPr marL="913660" indent="0" algn="ctr">
              <a:buNone/>
              <a:defRPr>
                <a:solidFill>
                  <a:schemeClr val="tx1">
                    <a:tint val="75000"/>
                  </a:schemeClr>
                </a:solidFill>
              </a:defRPr>
            </a:lvl3pPr>
            <a:lvl4pPr marL="1370491" indent="0" algn="ctr">
              <a:buNone/>
              <a:defRPr>
                <a:solidFill>
                  <a:schemeClr val="tx1">
                    <a:tint val="75000"/>
                  </a:schemeClr>
                </a:solidFill>
              </a:defRPr>
            </a:lvl4pPr>
            <a:lvl5pPr marL="1827321" indent="0" algn="ctr">
              <a:buNone/>
              <a:defRPr>
                <a:solidFill>
                  <a:schemeClr val="tx1">
                    <a:tint val="75000"/>
                  </a:schemeClr>
                </a:solidFill>
              </a:defRPr>
            </a:lvl5pPr>
            <a:lvl6pPr marL="2284154" indent="0" algn="ctr">
              <a:buNone/>
              <a:defRPr>
                <a:solidFill>
                  <a:schemeClr val="tx1">
                    <a:tint val="75000"/>
                  </a:schemeClr>
                </a:solidFill>
              </a:defRPr>
            </a:lvl6pPr>
            <a:lvl7pPr marL="2740984" indent="0" algn="ctr">
              <a:buNone/>
              <a:defRPr>
                <a:solidFill>
                  <a:schemeClr val="tx1">
                    <a:tint val="75000"/>
                  </a:schemeClr>
                </a:solidFill>
              </a:defRPr>
            </a:lvl7pPr>
            <a:lvl8pPr marL="3197813" indent="0" algn="ctr">
              <a:buNone/>
              <a:defRPr>
                <a:solidFill>
                  <a:schemeClr val="tx1">
                    <a:tint val="75000"/>
                  </a:schemeClr>
                </a:solidFill>
              </a:defRPr>
            </a:lvl8pPr>
            <a:lvl9pPr marL="3654644"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10" y="260687"/>
            <a:ext cx="1656184" cy="886059"/>
          </a:xfrm>
          <a:prstGeom prst="rect">
            <a:avLst/>
          </a:prstGeom>
        </p:spPr>
      </p:pic>
    </p:spTree>
    <p:extLst>
      <p:ext uri="{BB962C8B-B14F-4D97-AF65-F5344CB8AC3E}">
        <p14:creationId xmlns:p14="http://schemas.microsoft.com/office/powerpoint/2010/main" val="9721846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66" tIns="45685" rIns="91366" bIns="45685" rtlCol="0" anchor="ctr"/>
          <a:lstStyle/>
          <a:p>
            <a:pPr algn="ctr" defTabSz="913660"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10" y="319530"/>
            <a:ext cx="1370480" cy="733206"/>
          </a:xfrm>
          <a:prstGeom prst="rect">
            <a:avLst/>
          </a:prstGeom>
        </p:spPr>
      </p:pic>
    </p:spTree>
    <p:extLst>
      <p:ext uri="{BB962C8B-B14F-4D97-AF65-F5344CB8AC3E}">
        <p14:creationId xmlns:p14="http://schemas.microsoft.com/office/powerpoint/2010/main" val="10673933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66" tIns="45685" rIns="91366" bIns="45685" rtlCol="0" anchor="ctr"/>
          <a:lstStyle/>
          <a:p>
            <a:pPr algn="ctr" defTabSz="913660"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5" y="260682"/>
            <a:ext cx="1359826" cy="727507"/>
          </a:xfrm>
          <a:prstGeom prst="rect">
            <a:avLst/>
          </a:prstGeom>
        </p:spPr>
      </p:pic>
    </p:spTree>
    <p:extLst>
      <p:ext uri="{BB962C8B-B14F-4D97-AF65-F5344CB8AC3E}">
        <p14:creationId xmlns:p14="http://schemas.microsoft.com/office/powerpoint/2010/main" val="14036330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2" y="1535115"/>
            <a:ext cx="4040188" cy="639762"/>
          </a:xfrm>
        </p:spPr>
        <p:txBody>
          <a:bodyPr anchor="b"/>
          <a:lstStyle>
            <a:lvl1pPr marL="0" indent="0">
              <a:buNone/>
              <a:defRPr sz="2400" b="1"/>
            </a:lvl1pPr>
            <a:lvl2pPr marL="456830" indent="0">
              <a:buNone/>
              <a:defRPr sz="2000" b="1"/>
            </a:lvl2pPr>
            <a:lvl3pPr marL="913660" indent="0">
              <a:buNone/>
              <a:defRPr sz="1800" b="1"/>
            </a:lvl3pPr>
            <a:lvl4pPr marL="1370491" indent="0">
              <a:buNone/>
              <a:defRPr sz="1600" b="1"/>
            </a:lvl4pPr>
            <a:lvl5pPr marL="1827321" indent="0">
              <a:buNone/>
              <a:defRPr sz="1600" b="1"/>
            </a:lvl5pPr>
            <a:lvl6pPr marL="2284154" indent="0">
              <a:buNone/>
              <a:defRPr sz="1600" b="1"/>
            </a:lvl6pPr>
            <a:lvl7pPr marL="2740984" indent="0">
              <a:buNone/>
              <a:defRPr sz="1600" b="1"/>
            </a:lvl7pPr>
            <a:lvl8pPr marL="3197813" indent="0">
              <a:buNone/>
              <a:defRPr sz="1600" b="1"/>
            </a:lvl8pPr>
            <a:lvl9pPr marL="365464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2"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35" y="1535115"/>
            <a:ext cx="4041775" cy="639762"/>
          </a:xfrm>
        </p:spPr>
        <p:txBody>
          <a:bodyPr anchor="b"/>
          <a:lstStyle>
            <a:lvl1pPr marL="0" indent="0">
              <a:buNone/>
              <a:defRPr sz="2400" b="1"/>
            </a:lvl1pPr>
            <a:lvl2pPr marL="456830" indent="0">
              <a:buNone/>
              <a:defRPr sz="2000" b="1"/>
            </a:lvl2pPr>
            <a:lvl3pPr marL="913660" indent="0">
              <a:buNone/>
              <a:defRPr sz="1800" b="1"/>
            </a:lvl3pPr>
            <a:lvl4pPr marL="1370491" indent="0">
              <a:buNone/>
              <a:defRPr sz="1600" b="1"/>
            </a:lvl4pPr>
            <a:lvl5pPr marL="1827321" indent="0">
              <a:buNone/>
              <a:defRPr sz="1600" b="1"/>
            </a:lvl5pPr>
            <a:lvl6pPr marL="2284154" indent="0">
              <a:buNone/>
              <a:defRPr sz="1600" b="1"/>
            </a:lvl6pPr>
            <a:lvl7pPr marL="2740984" indent="0">
              <a:buNone/>
              <a:defRPr sz="1600" b="1"/>
            </a:lvl7pPr>
            <a:lvl8pPr marL="3197813" indent="0">
              <a:buNone/>
              <a:defRPr sz="1600" b="1"/>
            </a:lvl8pPr>
            <a:lvl9pPr marL="365464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35"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66" tIns="45685" rIns="91366" bIns="45685" rtlCol="0" anchor="ctr"/>
          <a:lstStyle/>
          <a:p>
            <a:pPr algn="ctr" defTabSz="913660" hangingPunct="1"/>
            <a:endParaRPr lang="sv-SE" kern="1200" dirty="0">
              <a:solidFill>
                <a:srgbClr val="0094CA"/>
              </a:solidFill>
              <a:latin typeface="Calibri"/>
            </a:endParaRPr>
          </a:p>
        </p:txBody>
      </p:sp>
    </p:spTree>
    <p:extLst>
      <p:ext uri="{BB962C8B-B14F-4D97-AF65-F5344CB8AC3E}">
        <p14:creationId xmlns:p14="http://schemas.microsoft.com/office/powerpoint/2010/main" val="40864661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70" indent="0" algn="ctr">
              <a:buNone/>
              <a:defRPr>
                <a:solidFill>
                  <a:schemeClr val="tx1">
                    <a:tint val="75000"/>
                  </a:schemeClr>
                </a:solidFill>
              </a:defRPr>
            </a:lvl2pPr>
            <a:lvl3pPr marL="913740" indent="0" algn="ctr">
              <a:buNone/>
              <a:defRPr>
                <a:solidFill>
                  <a:schemeClr val="tx1">
                    <a:tint val="75000"/>
                  </a:schemeClr>
                </a:solidFill>
              </a:defRPr>
            </a:lvl3pPr>
            <a:lvl4pPr marL="1370611" indent="0" algn="ctr">
              <a:buNone/>
              <a:defRPr>
                <a:solidFill>
                  <a:schemeClr val="tx1">
                    <a:tint val="75000"/>
                  </a:schemeClr>
                </a:solidFill>
              </a:defRPr>
            </a:lvl4pPr>
            <a:lvl5pPr marL="1827481" indent="0" algn="ctr">
              <a:buNone/>
              <a:defRPr>
                <a:solidFill>
                  <a:schemeClr val="tx1">
                    <a:tint val="75000"/>
                  </a:schemeClr>
                </a:solidFill>
              </a:defRPr>
            </a:lvl5pPr>
            <a:lvl6pPr marL="2284353" indent="0" algn="ctr">
              <a:buNone/>
              <a:defRPr>
                <a:solidFill>
                  <a:schemeClr val="tx1">
                    <a:tint val="75000"/>
                  </a:schemeClr>
                </a:solidFill>
              </a:defRPr>
            </a:lvl6pPr>
            <a:lvl7pPr marL="2741226" indent="0" algn="ctr">
              <a:buNone/>
              <a:defRPr>
                <a:solidFill>
                  <a:schemeClr val="tx1">
                    <a:tint val="75000"/>
                  </a:schemeClr>
                </a:solidFill>
              </a:defRPr>
            </a:lvl7pPr>
            <a:lvl8pPr marL="3198096" indent="0" algn="ctr">
              <a:buNone/>
              <a:defRPr>
                <a:solidFill>
                  <a:schemeClr val="tx1">
                    <a:tint val="75000"/>
                  </a:schemeClr>
                </a:solidFill>
              </a:defRPr>
            </a:lvl8pPr>
            <a:lvl9pPr marL="365496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E84CFF-5DB3-AD48-A168-D6A70DDC789D}" type="datetimeFigureOut">
              <a:rPr lang="en-US" smtClean="0">
                <a:solidFill>
                  <a:prstClr val="black">
                    <a:tint val="75000"/>
                  </a:prstClr>
                </a:solidFill>
                <a:latin typeface="Calibri"/>
              </a:rPr>
              <a:pPr/>
              <a:t>18/05/17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8C4E92-0610-FF46-BF23-562FBAC8DB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423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3"/>
            <a:ext cx="5486400" cy="566738"/>
          </a:xfrm>
          <a:prstGeom prst="rect">
            <a:avLst/>
          </a:prstGeom>
        </p:spPr>
        <p:txBody>
          <a:bodyPr anchor="b"/>
          <a:lstStyle>
            <a:lvl1pPr algn="l">
              <a:defRPr sz="18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2800"/>
            </a:lvl1pPr>
            <a:lvl2pPr marL="400899" indent="0">
              <a:buNone/>
              <a:defRPr sz="2500"/>
            </a:lvl2pPr>
            <a:lvl3pPr marL="801811" indent="0">
              <a:buNone/>
              <a:defRPr sz="2100"/>
            </a:lvl3pPr>
            <a:lvl4pPr marL="1202726" indent="0">
              <a:buNone/>
              <a:defRPr sz="1800"/>
            </a:lvl4pPr>
            <a:lvl5pPr marL="1603650" indent="0">
              <a:buNone/>
              <a:defRPr sz="1800"/>
            </a:lvl5pPr>
            <a:lvl6pPr marL="2004569" indent="0">
              <a:buNone/>
              <a:defRPr sz="1800"/>
            </a:lvl6pPr>
            <a:lvl7pPr marL="2405483" indent="0">
              <a:buNone/>
              <a:defRPr sz="1800"/>
            </a:lvl7pPr>
            <a:lvl8pPr marL="2806403" indent="0">
              <a:buNone/>
              <a:defRPr sz="1800"/>
            </a:lvl8pPr>
            <a:lvl9pPr marL="3207323" indent="0">
              <a:buNone/>
              <a:defRPr sz="1800"/>
            </a:lvl9pPr>
          </a:lstStyle>
          <a:p>
            <a:endParaRPr lang="sv-SE"/>
          </a:p>
        </p:txBody>
      </p:sp>
      <p:sp>
        <p:nvSpPr>
          <p:cNvPr id="4" name="Platshållare för text 3"/>
          <p:cNvSpPr>
            <a:spLocks noGrp="1"/>
          </p:cNvSpPr>
          <p:nvPr>
            <p:ph type="body" sz="half" idx="2"/>
          </p:nvPr>
        </p:nvSpPr>
        <p:spPr>
          <a:xfrm>
            <a:off x="1792288" y="5367341"/>
            <a:ext cx="5486400" cy="804862"/>
          </a:xfrm>
        </p:spPr>
        <p:txBody>
          <a:bodyPr/>
          <a:lstStyle>
            <a:lvl1pPr marL="0" indent="0">
              <a:buNone/>
              <a:defRPr sz="1200"/>
            </a:lvl1pPr>
            <a:lvl2pPr marL="400899" indent="0">
              <a:buNone/>
              <a:defRPr sz="1100"/>
            </a:lvl2pPr>
            <a:lvl3pPr marL="801811" indent="0">
              <a:buNone/>
              <a:defRPr sz="900"/>
            </a:lvl3pPr>
            <a:lvl4pPr marL="1202726" indent="0">
              <a:buNone/>
              <a:defRPr sz="800"/>
            </a:lvl4pPr>
            <a:lvl5pPr marL="1603650" indent="0">
              <a:buNone/>
              <a:defRPr sz="800"/>
            </a:lvl5pPr>
            <a:lvl6pPr marL="2004569" indent="0">
              <a:buNone/>
              <a:defRPr sz="800"/>
            </a:lvl6pPr>
            <a:lvl7pPr marL="2405483" indent="0">
              <a:buNone/>
              <a:defRPr sz="800"/>
            </a:lvl7pPr>
            <a:lvl8pPr marL="2806403" indent="0">
              <a:buNone/>
              <a:defRPr sz="800"/>
            </a:lvl8pPr>
            <a:lvl9pPr marL="3207323" indent="0">
              <a:buNone/>
              <a:defRPr sz="8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3D8524D-C923-984C-AA4B-C3BB39D88DE4}" type="datetime1">
              <a:rPr lang="en-US" smtClean="0">
                <a:latin typeface="Calibri"/>
              </a:rPr>
              <a:pPr/>
              <a:t>18/05/17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53"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19608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E84CFF-5DB3-AD48-A168-D6A70DDC789D}" type="datetimeFigureOut">
              <a:rPr lang="en-US" smtClean="0">
                <a:solidFill>
                  <a:prstClr val="black">
                    <a:tint val="75000"/>
                  </a:prstClr>
                </a:solidFill>
                <a:latin typeface="Calibri"/>
              </a:rPr>
              <a:pPr/>
              <a:t>18/05/17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8C4E92-0610-FF46-BF23-562FBAC8DB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11587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870" indent="0">
              <a:buNone/>
              <a:defRPr sz="1800">
                <a:solidFill>
                  <a:schemeClr val="tx1">
                    <a:tint val="75000"/>
                  </a:schemeClr>
                </a:solidFill>
              </a:defRPr>
            </a:lvl2pPr>
            <a:lvl3pPr marL="913740" indent="0">
              <a:buNone/>
              <a:defRPr sz="1600">
                <a:solidFill>
                  <a:schemeClr val="tx1">
                    <a:tint val="75000"/>
                  </a:schemeClr>
                </a:solidFill>
              </a:defRPr>
            </a:lvl3pPr>
            <a:lvl4pPr marL="1370611" indent="0">
              <a:buNone/>
              <a:defRPr sz="1400">
                <a:solidFill>
                  <a:schemeClr val="tx1">
                    <a:tint val="75000"/>
                  </a:schemeClr>
                </a:solidFill>
              </a:defRPr>
            </a:lvl4pPr>
            <a:lvl5pPr marL="1827481" indent="0">
              <a:buNone/>
              <a:defRPr sz="1400">
                <a:solidFill>
                  <a:schemeClr val="tx1">
                    <a:tint val="75000"/>
                  </a:schemeClr>
                </a:solidFill>
              </a:defRPr>
            </a:lvl5pPr>
            <a:lvl6pPr marL="2284353" indent="0">
              <a:buNone/>
              <a:defRPr sz="1400">
                <a:solidFill>
                  <a:schemeClr val="tx1">
                    <a:tint val="75000"/>
                  </a:schemeClr>
                </a:solidFill>
              </a:defRPr>
            </a:lvl6pPr>
            <a:lvl7pPr marL="2741226" indent="0">
              <a:buNone/>
              <a:defRPr sz="1400">
                <a:solidFill>
                  <a:schemeClr val="tx1">
                    <a:tint val="75000"/>
                  </a:schemeClr>
                </a:solidFill>
              </a:defRPr>
            </a:lvl7pPr>
            <a:lvl8pPr marL="3198096" indent="0">
              <a:buNone/>
              <a:defRPr sz="1400">
                <a:solidFill>
                  <a:schemeClr val="tx1">
                    <a:tint val="75000"/>
                  </a:schemeClr>
                </a:solidFill>
              </a:defRPr>
            </a:lvl8pPr>
            <a:lvl9pPr marL="365496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E84CFF-5DB3-AD48-A168-D6A70DDC789D}" type="datetimeFigureOut">
              <a:rPr lang="en-US" smtClean="0">
                <a:solidFill>
                  <a:prstClr val="black">
                    <a:tint val="75000"/>
                  </a:prstClr>
                </a:solidFill>
                <a:latin typeface="Calibri"/>
              </a:rPr>
              <a:pPr/>
              <a:t>18/05/17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8C4E92-0610-FF46-BF23-562FBAC8DB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19092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E84CFF-5DB3-AD48-A168-D6A70DDC789D}" type="datetimeFigureOut">
              <a:rPr lang="en-US" smtClean="0">
                <a:solidFill>
                  <a:prstClr val="black">
                    <a:tint val="75000"/>
                  </a:prstClr>
                </a:solidFill>
                <a:latin typeface="Calibri"/>
              </a:rPr>
              <a:pPr/>
              <a:t>18/05/17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8C4E92-0610-FF46-BF23-562FBAC8DB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9162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70" indent="0">
              <a:buNone/>
              <a:defRPr sz="2000" b="1"/>
            </a:lvl2pPr>
            <a:lvl3pPr marL="913740" indent="0">
              <a:buNone/>
              <a:defRPr sz="1800" b="1"/>
            </a:lvl3pPr>
            <a:lvl4pPr marL="1370611" indent="0">
              <a:buNone/>
              <a:defRPr sz="1600" b="1"/>
            </a:lvl4pPr>
            <a:lvl5pPr marL="1827481" indent="0">
              <a:buNone/>
              <a:defRPr sz="1600" b="1"/>
            </a:lvl5pPr>
            <a:lvl6pPr marL="2284353" indent="0">
              <a:buNone/>
              <a:defRPr sz="1600" b="1"/>
            </a:lvl6pPr>
            <a:lvl7pPr marL="2741226" indent="0">
              <a:buNone/>
              <a:defRPr sz="1600" b="1"/>
            </a:lvl7pPr>
            <a:lvl8pPr marL="3198096" indent="0">
              <a:buNone/>
              <a:defRPr sz="1600" b="1"/>
            </a:lvl8pPr>
            <a:lvl9pPr marL="365496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70" indent="0">
              <a:buNone/>
              <a:defRPr sz="2000" b="1"/>
            </a:lvl2pPr>
            <a:lvl3pPr marL="913740" indent="0">
              <a:buNone/>
              <a:defRPr sz="1800" b="1"/>
            </a:lvl3pPr>
            <a:lvl4pPr marL="1370611" indent="0">
              <a:buNone/>
              <a:defRPr sz="1600" b="1"/>
            </a:lvl4pPr>
            <a:lvl5pPr marL="1827481" indent="0">
              <a:buNone/>
              <a:defRPr sz="1600" b="1"/>
            </a:lvl5pPr>
            <a:lvl6pPr marL="2284353" indent="0">
              <a:buNone/>
              <a:defRPr sz="1600" b="1"/>
            </a:lvl6pPr>
            <a:lvl7pPr marL="2741226" indent="0">
              <a:buNone/>
              <a:defRPr sz="1600" b="1"/>
            </a:lvl7pPr>
            <a:lvl8pPr marL="3198096" indent="0">
              <a:buNone/>
              <a:defRPr sz="1600" b="1"/>
            </a:lvl8pPr>
            <a:lvl9pPr marL="365496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E84CFF-5DB3-AD48-A168-D6A70DDC789D}" type="datetimeFigureOut">
              <a:rPr lang="en-US" smtClean="0">
                <a:solidFill>
                  <a:prstClr val="black">
                    <a:tint val="75000"/>
                  </a:prstClr>
                </a:solidFill>
                <a:latin typeface="Calibri"/>
              </a:rPr>
              <a:pPr/>
              <a:t>18/05/17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C8C4E92-0610-FF46-BF23-562FBAC8DB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77239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E84CFF-5DB3-AD48-A168-D6A70DDC789D}" type="datetimeFigureOut">
              <a:rPr lang="en-US" smtClean="0">
                <a:solidFill>
                  <a:prstClr val="black">
                    <a:tint val="75000"/>
                  </a:prstClr>
                </a:solidFill>
                <a:latin typeface="Calibri"/>
              </a:rPr>
              <a:pPr/>
              <a:t>18/05/17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C8C4E92-0610-FF46-BF23-562FBAC8DB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39381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84CFF-5DB3-AD48-A168-D6A70DDC789D}" type="datetimeFigureOut">
              <a:rPr lang="en-US" smtClean="0">
                <a:solidFill>
                  <a:prstClr val="black">
                    <a:tint val="75000"/>
                  </a:prstClr>
                </a:solidFill>
                <a:latin typeface="Calibri"/>
              </a:rPr>
              <a:pPr/>
              <a:t>18/05/17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C8C4E92-0610-FF46-BF23-562FBAC8DB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52274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6870" indent="0">
              <a:buNone/>
              <a:defRPr sz="1200"/>
            </a:lvl2pPr>
            <a:lvl3pPr marL="913740" indent="0">
              <a:buNone/>
              <a:defRPr sz="1000"/>
            </a:lvl3pPr>
            <a:lvl4pPr marL="1370611" indent="0">
              <a:buNone/>
              <a:defRPr sz="900"/>
            </a:lvl4pPr>
            <a:lvl5pPr marL="1827481" indent="0">
              <a:buNone/>
              <a:defRPr sz="900"/>
            </a:lvl5pPr>
            <a:lvl6pPr marL="2284353" indent="0">
              <a:buNone/>
              <a:defRPr sz="900"/>
            </a:lvl6pPr>
            <a:lvl7pPr marL="2741226" indent="0">
              <a:buNone/>
              <a:defRPr sz="900"/>
            </a:lvl7pPr>
            <a:lvl8pPr marL="3198096" indent="0">
              <a:buNone/>
              <a:defRPr sz="900"/>
            </a:lvl8pPr>
            <a:lvl9pPr marL="365496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E84CFF-5DB3-AD48-A168-D6A70DDC789D}" type="datetimeFigureOut">
              <a:rPr lang="en-US" smtClean="0">
                <a:solidFill>
                  <a:prstClr val="black">
                    <a:tint val="75000"/>
                  </a:prstClr>
                </a:solidFill>
                <a:latin typeface="Calibri"/>
              </a:rPr>
              <a:pPr/>
              <a:t>18/05/17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8C4E92-0610-FF46-BF23-562FBAC8DB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96915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70" indent="0">
              <a:buNone/>
              <a:defRPr sz="2800"/>
            </a:lvl2pPr>
            <a:lvl3pPr marL="913740" indent="0">
              <a:buNone/>
              <a:defRPr sz="2400"/>
            </a:lvl3pPr>
            <a:lvl4pPr marL="1370611" indent="0">
              <a:buNone/>
              <a:defRPr sz="2000"/>
            </a:lvl4pPr>
            <a:lvl5pPr marL="1827481" indent="0">
              <a:buNone/>
              <a:defRPr sz="2000"/>
            </a:lvl5pPr>
            <a:lvl6pPr marL="2284353" indent="0">
              <a:buNone/>
              <a:defRPr sz="2000"/>
            </a:lvl6pPr>
            <a:lvl7pPr marL="2741226" indent="0">
              <a:buNone/>
              <a:defRPr sz="2000"/>
            </a:lvl7pPr>
            <a:lvl8pPr marL="3198096" indent="0">
              <a:buNone/>
              <a:defRPr sz="2000"/>
            </a:lvl8pPr>
            <a:lvl9pPr marL="3654967"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70" indent="0">
              <a:buNone/>
              <a:defRPr sz="1200"/>
            </a:lvl2pPr>
            <a:lvl3pPr marL="913740" indent="0">
              <a:buNone/>
              <a:defRPr sz="1000"/>
            </a:lvl3pPr>
            <a:lvl4pPr marL="1370611" indent="0">
              <a:buNone/>
              <a:defRPr sz="900"/>
            </a:lvl4pPr>
            <a:lvl5pPr marL="1827481" indent="0">
              <a:buNone/>
              <a:defRPr sz="900"/>
            </a:lvl5pPr>
            <a:lvl6pPr marL="2284353" indent="0">
              <a:buNone/>
              <a:defRPr sz="900"/>
            </a:lvl6pPr>
            <a:lvl7pPr marL="2741226" indent="0">
              <a:buNone/>
              <a:defRPr sz="900"/>
            </a:lvl7pPr>
            <a:lvl8pPr marL="3198096" indent="0">
              <a:buNone/>
              <a:defRPr sz="900"/>
            </a:lvl8pPr>
            <a:lvl9pPr marL="365496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E84CFF-5DB3-AD48-A168-D6A70DDC789D}" type="datetimeFigureOut">
              <a:rPr lang="en-US" smtClean="0">
                <a:solidFill>
                  <a:prstClr val="black">
                    <a:tint val="75000"/>
                  </a:prstClr>
                </a:solidFill>
                <a:latin typeface="Calibri"/>
              </a:rPr>
              <a:pPr/>
              <a:t>18/05/17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C8C4E92-0610-FF46-BF23-562FBAC8DB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47059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E84CFF-5DB3-AD48-A168-D6A70DDC789D}" type="datetimeFigureOut">
              <a:rPr lang="en-US" smtClean="0">
                <a:solidFill>
                  <a:prstClr val="black">
                    <a:tint val="75000"/>
                  </a:prstClr>
                </a:solidFill>
                <a:latin typeface="Calibri"/>
              </a:rPr>
              <a:pPr/>
              <a:t>18/05/17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8C4E92-0610-FF46-BF23-562FBAC8DB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30166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E84CFF-5DB3-AD48-A168-D6A70DDC789D}" type="datetimeFigureOut">
              <a:rPr lang="en-US" smtClean="0">
                <a:solidFill>
                  <a:prstClr val="black">
                    <a:tint val="75000"/>
                  </a:prstClr>
                </a:solidFill>
                <a:latin typeface="Calibri"/>
              </a:rPr>
              <a:pPr/>
              <a:t>18/05/17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C8C4E92-0610-FF46-BF23-562FBAC8DB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021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9"/>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54AD09B-6E0E-F342-90BC-7E5749EEA10B}" type="datetime1">
              <a:rPr lang="en-US"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6994689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19" indent="0" algn="ctr">
              <a:buNone/>
              <a:defRPr>
                <a:solidFill>
                  <a:schemeClr val="tx1">
                    <a:tint val="75000"/>
                  </a:schemeClr>
                </a:solidFill>
              </a:defRPr>
            </a:lvl3pPr>
            <a:lvl4pPr marL="1371479" indent="0" algn="ctr">
              <a:buNone/>
              <a:defRPr>
                <a:solidFill>
                  <a:schemeClr val="tx1">
                    <a:tint val="75000"/>
                  </a:schemeClr>
                </a:solidFill>
              </a:defRPr>
            </a:lvl4pPr>
            <a:lvl5pPr marL="1828639" indent="0" algn="ctr">
              <a:buNone/>
              <a:defRPr>
                <a:solidFill>
                  <a:schemeClr val="tx1">
                    <a:tint val="75000"/>
                  </a:schemeClr>
                </a:solidFill>
              </a:defRPr>
            </a:lvl5pPr>
            <a:lvl6pPr marL="2285798" indent="0" algn="ctr">
              <a:buNone/>
              <a:defRPr>
                <a:solidFill>
                  <a:schemeClr val="tx1">
                    <a:tint val="75000"/>
                  </a:schemeClr>
                </a:solidFill>
              </a:defRPr>
            </a:lvl6pPr>
            <a:lvl7pPr marL="2742958" indent="0" algn="ctr">
              <a:buNone/>
              <a:defRPr>
                <a:solidFill>
                  <a:schemeClr val="tx1">
                    <a:tint val="75000"/>
                  </a:schemeClr>
                </a:solidFill>
              </a:defRPr>
            </a:lvl7pPr>
            <a:lvl8pPr marL="3200117" indent="0" algn="ctr">
              <a:buNone/>
              <a:defRPr>
                <a:solidFill>
                  <a:schemeClr val="tx1">
                    <a:tint val="75000"/>
                  </a:schemeClr>
                </a:solidFill>
              </a:defRPr>
            </a:lvl8pPr>
            <a:lvl9pPr marL="3657277"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9"/>
            <a:ext cx="1656184" cy="886059"/>
          </a:xfrm>
          <a:prstGeom prst="rect">
            <a:avLst/>
          </a:prstGeom>
        </p:spPr>
      </p:pic>
    </p:spTree>
    <p:extLst>
      <p:ext uri="{BB962C8B-B14F-4D97-AF65-F5344CB8AC3E}">
        <p14:creationId xmlns:p14="http://schemas.microsoft.com/office/powerpoint/2010/main" val="27010780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0939743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9"/>
            <a:ext cx="1359826" cy="727507"/>
          </a:xfrm>
          <a:prstGeom prst="rect">
            <a:avLst/>
          </a:prstGeom>
        </p:spPr>
      </p:pic>
    </p:spTree>
    <p:extLst>
      <p:ext uri="{BB962C8B-B14F-4D97-AF65-F5344CB8AC3E}">
        <p14:creationId xmlns:p14="http://schemas.microsoft.com/office/powerpoint/2010/main" val="31189195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kern="1200" dirty="0">
              <a:solidFill>
                <a:srgbClr val="0094CA"/>
              </a:solidFill>
              <a:latin typeface="Calibri"/>
            </a:endParaRPr>
          </a:p>
        </p:txBody>
      </p:sp>
    </p:spTree>
    <p:extLst>
      <p:ext uri="{BB962C8B-B14F-4D97-AF65-F5344CB8AC3E}">
        <p14:creationId xmlns:p14="http://schemas.microsoft.com/office/powerpoint/2010/main" val="24902859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19" indent="0" algn="ctr">
              <a:buNone/>
              <a:defRPr>
                <a:solidFill>
                  <a:schemeClr val="tx1">
                    <a:tint val="75000"/>
                  </a:schemeClr>
                </a:solidFill>
              </a:defRPr>
            </a:lvl3pPr>
            <a:lvl4pPr marL="1371479" indent="0" algn="ctr">
              <a:buNone/>
              <a:defRPr>
                <a:solidFill>
                  <a:schemeClr val="tx1">
                    <a:tint val="75000"/>
                  </a:schemeClr>
                </a:solidFill>
              </a:defRPr>
            </a:lvl4pPr>
            <a:lvl5pPr marL="1828639" indent="0" algn="ctr">
              <a:buNone/>
              <a:defRPr>
                <a:solidFill>
                  <a:schemeClr val="tx1">
                    <a:tint val="75000"/>
                  </a:schemeClr>
                </a:solidFill>
              </a:defRPr>
            </a:lvl5pPr>
            <a:lvl6pPr marL="2285798" indent="0" algn="ctr">
              <a:buNone/>
              <a:defRPr>
                <a:solidFill>
                  <a:schemeClr val="tx1">
                    <a:tint val="75000"/>
                  </a:schemeClr>
                </a:solidFill>
              </a:defRPr>
            </a:lvl6pPr>
            <a:lvl7pPr marL="2742958" indent="0" algn="ctr">
              <a:buNone/>
              <a:defRPr>
                <a:solidFill>
                  <a:schemeClr val="tx1">
                    <a:tint val="75000"/>
                  </a:schemeClr>
                </a:solidFill>
              </a:defRPr>
            </a:lvl7pPr>
            <a:lvl8pPr marL="3200117" indent="0" algn="ctr">
              <a:buNone/>
              <a:defRPr>
                <a:solidFill>
                  <a:schemeClr val="tx1">
                    <a:tint val="75000"/>
                  </a:schemeClr>
                </a:solidFill>
              </a:defRPr>
            </a:lvl8pPr>
            <a:lvl9pPr marL="3657277"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9"/>
            <a:ext cx="1656184" cy="886059"/>
          </a:xfrm>
          <a:prstGeom prst="rect">
            <a:avLst/>
          </a:prstGeom>
        </p:spPr>
      </p:pic>
    </p:spTree>
    <p:extLst>
      <p:ext uri="{BB962C8B-B14F-4D97-AF65-F5344CB8AC3E}">
        <p14:creationId xmlns:p14="http://schemas.microsoft.com/office/powerpoint/2010/main" val="26687296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4966726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9"/>
            <a:ext cx="1359826" cy="727507"/>
          </a:xfrm>
          <a:prstGeom prst="rect">
            <a:avLst/>
          </a:prstGeom>
        </p:spPr>
      </p:pic>
    </p:spTree>
    <p:extLst>
      <p:ext uri="{BB962C8B-B14F-4D97-AF65-F5344CB8AC3E}">
        <p14:creationId xmlns:p14="http://schemas.microsoft.com/office/powerpoint/2010/main" val="24038325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kern="1200" dirty="0">
              <a:solidFill>
                <a:srgbClr val="0094CA"/>
              </a:solidFill>
              <a:latin typeface="Calibri"/>
            </a:endParaRPr>
          </a:p>
        </p:txBody>
      </p:sp>
    </p:spTree>
    <p:extLst>
      <p:ext uri="{BB962C8B-B14F-4D97-AF65-F5344CB8AC3E}">
        <p14:creationId xmlns:p14="http://schemas.microsoft.com/office/powerpoint/2010/main" val="34147068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3_Rubrikbild text">
    <p:spTree>
      <p:nvGrpSpPr>
        <p:cNvPr id="1" name=""/>
        <p:cNvGrpSpPr/>
        <p:nvPr/>
      </p:nvGrpSpPr>
      <p:grpSpPr>
        <a:xfrm>
          <a:off x="0" y="0"/>
          <a:ext cx="0" cy="0"/>
          <a:chOff x="0" y="0"/>
          <a:chExt cx="0" cy="0"/>
        </a:xfrm>
      </p:grpSpPr>
      <p:sp>
        <p:nvSpPr>
          <p:cNvPr id="22" name="Shape 22"/>
          <p:cNvSpPr/>
          <p:nvPr/>
        </p:nvSpPr>
        <p:spPr>
          <a:xfrm>
            <a:off x="0" y="0"/>
            <a:ext cx="9144000" cy="1434356"/>
          </a:xfrm>
          <a:prstGeom prst="rect">
            <a:avLst/>
          </a:prstGeom>
          <a:solidFill>
            <a:srgbClr val="0094CA"/>
          </a:solidFill>
          <a:ln w="12700">
            <a:miter lim="400000"/>
          </a:ln>
        </p:spPr>
        <p:txBody>
          <a:bodyPr lIns="45714" tIns="45715" rIns="45714" bIns="45715" anchor="ctr"/>
          <a:lstStyle/>
          <a:p>
            <a:pPr algn="ctr" defTabSz="914400" hangingPunct="1">
              <a:defRPr>
                <a:solidFill>
                  <a:srgbClr val="0094CA"/>
                </a:solidFill>
              </a:defRPr>
            </a:pPr>
            <a:endParaRPr kern="1200">
              <a:solidFill>
                <a:srgbClr val="0094CA"/>
              </a:solidFill>
              <a:ea typeface="+mn-ea"/>
              <a:cs typeface="+mn-cs"/>
            </a:endParaRPr>
          </a:p>
        </p:txBody>
      </p:sp>
      <p:pic>
        <p:nvPicPr>
          <p:cNvPr id="23" name="image1.png" descr="ESS-vit-logga.png"/>
          <p:cNvPicPr>
            <a:picLocks noChangeAspect="1"/>
          </p:cNvPicPr>
          <p:nvPr/>
        </p:nvPicPr>
        <p:blipFill>
          <a:blip r:embed="rId2">
            <a:extLst/>
          </a:blip>
          <a:stretch>
            <a:fillRect/>
          </a:stretch>
        </p:blipFill>
        <p:spPr>
          <a:xfrm>
            <a:off x="7326974" y="378762"/>
            <a:ext cx="1359827" cy="727508"/>
          </a:xfrm>
          <a:prstGeom prst="rect">
            <a:avLst/>
          </a:prstGeom>
          <a:ln w="12700">
            <a:miter lim="400000"/>
          </a:ln>
        </p:spPr>
      </p:pic>
      <p:sp>
        <p:nvSpPr>
          <p:cNvPr id="24" name="Shape 24"/>
          <p:cNvSpPr>
            <a:spLocks noGrp="1"/>
          </p:cNvSpPr>
          <p:nvPr>
            <p:ph type="body" sz="half" idx="1"/>
          </p:nvPr>
        </p:nvSpPr>
        <p:spPr>
          <a:xfrm>
            <a:off x="593515" y="1955803"/>
            <a:ext cx="4766945" cy="4902199"/>
          </a:xfrm>
          <a:prstGeom prst="rect">
            <a:avLst/>
          </a:prstGeom>
        </p:spPr>
        <p:txBody>
          <a:bodyPr lIns="0" tIns="0" rIns="0" bIns="0">
            <a:noAutofit/>
          </a:bodyPr>
          <a:lstStyle>
            <a:lvl1pPr marL="396777" indent="-342795" defTabSz="457059">
              <a:spcBef>
                <a:spcPts val="1200"/>
              </a:spcBef>
              <a:defRPr sz="2400">
                <a:solidFill>
                  <a:srgbClr val="0094CA"/>
                </a:solidFill>
              </a:defRPr>
            </a:lvl1pPr>
            <a:lvl2pPr marL="725777" indent="-311905" defTabSz="457059">
              <a:spcBef>
                <a:spcPts val="1200"/>
              </a:spcBef>
              <a:buSzPct val="75000"/>
              <a:buChar char="-"/>
              <a:defRPr sz="2400">
                <a:solidFill>
                  <a:srgbClr val="0094CA"/>
                </a:solidFill>
              </a:defRPr>
            </a:lvl2pPr>
            <a:lvl3pPr marL="0" indent="914120" defTabSz="457059">
              <a:spcBef>
                <a:spcPts val="1200"/>
              </a:spcBef>
              <a:buSzTx/>
              <a:buNone/>
              <a:defRPr sz="2400">
                <a:solidFill>
                  <a:srgbClr val="0094CA"/>
                </a:solidFill>
              </a:defRPr>
            </a:lvl3pPr>
            <a:lvl4pPr marL="0" indent="1371180" defTabSz="457059">
              <a:spcBef>
                <a:spcPts val="1200"/>
              </a:spcBef>
              <a:buSzTx/>
              <a:buNone/>
              <a:defRPr sz="2400">
                <a:solidFill>
                  <a:srgbClr val="0094CA"/>
                </a:solidFill>
              </a:defRPr>
            </a:lvl4pPr>
            <a:lvl5pPr marL="0" indent="1828238" defTabSz="457059">
              <a:spcBef>
                <a:spcPts val="1200"/>
              </a:spcBef>
              <a:buSzTx/>
              <a:buNone/>
              <a:defRPr sz="2400">
                <a:solidFill>
                  <a:srgbClr val="0094CA"/>
                </a:solidFill>
              </a:defRPr>
            </a:lvl5pPr>
          </a:lstStyle>
          <a:p>
            <a:r>
              <a:t>Body Level One</a:t>
            </a:r>
          </a:p>
          <a:p>
            <a:pPr lvl="1"/>
            <a:r>
              <a:t>Body Level Two</a:t>
            </a:r>
          </a:p>
          <a:p>
            <a:pPr lvl="2"/>
            <a:r>
              <a:t>Body Level Three</a:t>
            </a:r>
          </a:p>
          <a:p>
            <a:pPr lvl="3"/>
            <a:r>
              <a:t>Body Level Four</a:t>
            </a:r>
          </a:p>
          <a:p>
            <a:pPr lvl="4"/>
            <a:r>
              <a:t>Body Level Five</a:t>
            </a:r>
          </a:p>
        </p:txBody>
      </p:sp>
      <p:sp>
        <p:nvSpPr>
          <p:cNvPr id="25" name="Shape 25"/>
          <p:cNvSpPr>
            <a:spLocks noGrp="1"/>
          </p:cNvSpPr>
          <p:nvPr>
            <p:ph type="title"/>
          </p:nvPr>
        </p:nvSpPr>
        <p:spPr>
          <a:xfrm>
            <a:off x="593512" y="1"/>
            <a:ext cx="5762625" cy="1441451"/>
          </a:xfrm>
          <a:prstGeom prst="rect">
            <a:avLst/>
          </a:prstGeom>
        </p:spPr>
        <p:txBody>
          <a:bodyPr lIns="0" tIns="0" rIns="0" bIns="0">
            <a:noAutofit/>
          </a:bodyPr>
          <a:lstStyle>
            <a:lvl1pPr algn="l" defTabSz="457059">
              <a:defRPr sz="2800">
                <a:solidFill>
                  <a:srgbClr val="FFFFFF"/>
                </a:solidFill>
              </a:defRPr>
            </a:lvl1pPr>
          </a:lstStyle>
          <a:p>
            <a:r>
              <a:t>Title Text</a:t>
            </a:r>
          </a:p>
        </p:txBody>
      </p:sp>
      <p:sp>
        <p:nvSpPr>
          <p:cNvPr id="26" name="Shape 26"/>
          <p:cNvSpPr/>
          <p:nvPr/>
        </p:nvSpPr>
        <p:spPr>
          <a:xfrm>
            <a:off x="-326072" y="1452400"/>
            <a:ext cx="9696396" cy="1"/>
          </a:xfrm>
          <a:prstGeom prst="line">
            <a:avLst/>
          </a:prstGeom>
          <a:ln w="6350">
            <a:solidFill>
              <a:srgbClr val="FFFFFF"/>
            </a:solidFill>
            <a:bevel/>
          </a:ln>
        </p:spPr>
        <p:txBody>
          <a:bodyPr lIns="45714" tIns="45715" rIns="45714" bIns="45715"/>
          <a:lstStyle/>
          <a:p>
            <a:pPr defTabSz="457145" hangingPunct="1">
              <a:defRPr sz="1200">
                <a:latin typeface="+mj-lt"/>
                <a:ea typeface="+mj-ea"/>
                <a:cs typeface="+mj-cs"/>
                <a:sym typeface="Helvetica"/>
              </a:defRPr>
            </a:pPr>
            <a:endParaRPr sz="1200" kern="1200">
              <a:solidFill>
                <a:prstClr val="black"/>
              </a:solidFill>
              <a:ea typeface="+mn-ea"/>
              <a:cs typeface="+mn-cs"/>
              <a:sym typeface="Helvetica"/>
            </a:endParaRPr>
          </a:p>
        </p:txBody>
      </p:sp>
      <p:sp>
        <p:nvSpPr>
          <p:cNvPr id="27" name="Shape 27"/>
          <p:cNvSpPr>
            <a:spLocks noGrp="1"/>
          </p:cNvSpPr>
          <p:nvPr>
            <p:ph type="sldNum" sz="quarter" idx="2"/>
          </p:nvPr>
        </p:nvSpPr>
        <p:spPr>
          <a:xfrm>
            <a:off x="6553200" y="6216761"/>
            <a:ext cx="2133600" cy="279179"/>
          </a:xfrm>
          <a:prstGeom prst="rect">
            <a:avLst/>
          </a:prstGeom>
        </p:spPr>
        <p:txBody>
          <a:bodyPr wrap="square" lIns="45705" tIns="45705" rIns="45705" bIns="45705"/>
          <a:lstStyle>
            <a:lvl1pPr defTabSz="457059">
              <a:defRPr b="0">
                <a:solidFill>
                  <a:srgbClr val="0094CA"/>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02463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391883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5021"/>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5021"/>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DBDF2D1-8BC8-2440-AB2E-6BB6C9E19346}" type="datetime1">
              <a:rPr lang="en-US"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2864567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3193248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919635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endParaRPr lang="sv-SE" kern="1200" dirty="0">
              <a:solidFill>
                <a:srgbClr val="0094CA"/>
              </a:solidFill>
              <a:latin typeface="Calibri"/>
            </a:endParaRPr>
          </a:p>
        </p:txBody>
      </p:sp>
    </p:spTree>
    <p:extLst>
      <p:ext uri="{BB962C8B-B14F-4D97-AF65-F5344CB8AC3E}">
        <p14:creationId xmlns:p14="http://schemas.microsoft.com/office/powerpoint/2010/main" val="39316037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698456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859" indent="-342859" algn="l">
              <a:lnSpc>
                <a:spcPct val="90000"/>
              </a:lnSpc>
              <a:buFont typeface="Arial"/>
              <a:buChar char="•"/>
              <a:defRPr sz="2400">
                <a:solidFill>
                  <a:schemeClr val="bg1"/>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257240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852" marR="0" indent="-342859" algn="l" defTabSz="457145" rtl="0" eaLnBrk="1" fontAlgn="auto" latinLnBrk="0" hangingPunct="1">
              <a:lnSpc>
                <a:spcPct val="100000"/>
              </a:lnSpc>
              <a:spcBef>
                <a:spcPts val="1200"/>
              </a:spcBef>
              <a:spcAft>
                <a:spcPts val="600"/>
              </a:spcAft>
              <a:buClrTx/>
              <a:buSzTx/>
              <a:buFont typeface="Arial"/>
              <a:buChar char="•"/>
              <a:defRPr sz="2400" b="0">
                <a:solidFill>
                  <a:schemeClr val="bg1"/>
                </a:solidFill>
              </a:defRPr>
            </a:lvl1pPr>
            <a:lvl2pPr marL="647922" marR="0" indent="-233972" algn="l" defTabSz="457145" rtl="0" eaLnBrk="1" fontAlgn="auto" latinLnBrk="0" hangingPunct="1">
              <a:lnSpc>
                <a:spcPct val="100000"/>
              </a:lnSpc>
              <a:spcBef>
                <a:spcPts val="200"/>
              </a:spcBef>
              <a:spcAft>
                <a:spcPts val="200"/>
              </a:spcAft>
              <a:buClrTx/>
              <a:buSzPct val="75000"/>
              <a:buFont typeface="Lucida Grande"/>
              <a:buChar char="-"/>
              <a:defRPr sz="1800" baseline="0">
                <a:solidFill>
                  <a:srgbClr val="FFFFFF"/>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516905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852" marR="0" indent="-342859" algn="l" defTabSz="457145" rtl="0" eaLnBrk="1" fontAlgn="auto" latinLnBrk="0" hangingPunct="1">
              <a:lnSpc>
                <a:spcPct val="100000"/>
              </a:lnSpc>
              <a:spcBef>
                <a:spcPts val="1200"/>
              </a:spcBef>
              <a:spcAft>
                <a:spcPts val="600"/>
              </a:spcAft>
              <a:buClrTx/>
              <a:buSzTx/>
              <a:buFont typeface="Arial"/>
              <a:buChar char="•"/>
              <a:defRPr sz="2400" b="0">
                <a:solidFill>
                  <a:srgbClr val="0094CA"/>
                </a:solidFill>
              </a:defRPr>
            </a:lvl1pPr>
            <a:lvl2pPr marL="647922" marR="0" indent="-233972" algn="l" defTabSz="457145" rtl="0" eaLnBrk="1" fontAlgn="auto" latinLnBrk="0" hangingPunct="1">
              <a:lnSpc>
                <a:spcPct val="100000"/>
              </a:lnSpc>
              <a:spcBef>
                <a:spcPts val="200"/>
              </a:spcBef>
              <a:spcAft>
                <a:spcPts val="200"/>
              </a:spcAft>
              <a:buClrTx/>
              <a:buSzPct val="75000"/>
              <a:buFont typeface="Lucida Grande"/>
              <a:buChar char="-"/>
              <a:defRPr sz="1800" baseline="0">
                <a:solidFill>
                  <a:srgbClr val="0094CA"/>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1448526"/>
      </p:ext>
    </p:extLst>
  </p:cSld>
  <p:clrMapOvr>
    <a:overrideClrMapping bg1="lt1" tx1="dk1" bg2="lt2" tx2="dk2" accent1="accent1" accent2="accent2" accent3="accent3" accent4="accent4" accent5="accent5" accent6="accent6" hlink="hlink" folHlink="folHlink"/>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1"/>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4" y="1964946"/>
            <a:ext cx="6536399" cy="4038981"/>
          </a:xfrm>
        </p:spPr>
        <p:txBody>
          <a:bodyPr/>
          <a:lstStyle>
            <a:lvl1pPr marL="0" indent="0">
              <a:buNone/>
            </a:lvl1pPr>
            <a:lvl2pPr marL="457145" indent="0">
              <a:buNone/>
            </a:lvl2pPr>
            <a:lvl3pPr marL="914290" indent="0">
              <a:buNone/>
            </a:lvl3pPr>
            <a:lvl4pPr marL="1371435" indent="0">
              <a:buNone/>
            </a:lvl4pPr>
            <a:lvl5pPr marL="1828581" indent="0">
              <a:buNone/>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2804191"/>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7230821"/>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latin typeface="Calibri"/>
              </a:rPr>
              <a:pPr/>
              <a:t>18/05/17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512095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393"/>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80183" tIns="40099" rIns="80183" bIns="40099" rtlCol="0" anchor="ctr"/>
          <a:lstStyle/>
          <a:p>
            <a:pPr algn="ctr" defTabSz="400899" hangingPunct="1"/>
            <a:endParaRPr lang="sv-SE" sz="1600" kern="1200">
              <a:solidFill>
                <a:srgbClr val="0094CA"/>
              </a:solidFill>
              <a:latin typeface="Calibri"/>
            </a:endParaRPr>
          </a:p>
        </p:txBody>
      </p:sp>
      <p:pic>
        <p:nvPicPr>
          <p:cNvPr id="11" name="Bildobjekt 10" descr="ESS-logga-bl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4"/>
            <a:ext cx="6400800" cy="1752600"/>
          </a:xfrm>
        </p:spPr>
        <p:txBody>
          <a:bodyPr/>
          <a:lstStyle>
            <a:lvl1pPr marL="0" indent="0" algn="ctr">
              <a:buNone/>
              <a:defRPr>
                <a:solidFill>
                  <a:schemeClr val="tx1">
                    <a:tint val="75000"/>
                  </a:schemeClr>
                </a:solidFill>
              </a:defRPr>
            </a:lvl1pPr>
            <a:lvl2pPr marL="400899" indent="0" algn="ctr">
              <a:buNone/>
              <a:defRPr>
                <a:solidFill>
                  <a:schemeClr val="tx1">
                    <a:tint val="75000"/>
                  </a:schemeClr>
                </a:solidFill>
              </a:defRPr>
            </a:lvl2pPr>
            <a:lvl3pPr marL="801811" indent="0" algn="ctr">
              <a:buNone/>
              <a:defRPr>
                <a:solidFill>
                  <a:schemeClr val="tx1">
                    <a:tint val="75000"/>
                  </a:schemeClr>
                </a:solidFill>
              </a:defRPr>
            </a:lvl3pPr>
            <a:lvl4pPr marL="1202726" indent="0" algn="ctr">
              <a:buNone/>
              <a:defRPr>
                <a:solidFill>
                  <a:schemeClr val="tx1">
                    <a:tint val="75000"/>
                  </a:schemeClr>
                </a:solidFill>
              </a:defRPr>
            </a:lvl4pPr>
            <a:lvl5pPr marL="1603650" indent="0" algn="ctr">
              <a:buNone/>
              <a:defRPr>
                <a:solidFill>
                  <a:schemeClr val="tx1">
                    <a:tint val="75000"/>
                  </a:schemeClr>
                </a:solidFill>
              </a:defRPr>
            </a:lvl5pPr>
            <a:lvl6pPr marL="2004569" indent="0" algn="ctr">
              <a:buNone/>
              <a:defRPr>
                <a:solidFill>
                  <a:schemeClr val="tx1">
                    <a:tint val="75000"/>
                  </a:schemeClr>
                </a:solidFill>
              </a:defRPr>
            </a:lvl6pPr>
            <a:lvl7pPr marL="2405483" indent="0" algn="ctr">
              <a:buNone/>
              <a:defRPr>
                <a:solidFill>
                  <a:schemeClr val="tx1">
                    <a:tint val="75000"/>
                  </a:schemeClr>
                </a:solidFill>
              </a:defRPr>
            </a:lvl7pPr>
            <a:lvl8pPr marL="2806403" indent="0" algn="ctr">
              <a:buNone/>
              <a:defRPr>
                <a:solidFill>
                  <a:schemeClr val="tx1">
                    <a:tint val="75000"/>
                  </a:schemeClr>
                </a:solidFill>
              </a:defRPr>
            </a:lvl8pPr>
            <a:lvl9pPr marL="3207323"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DDF9349A-E89C-B948-9787-66E804B9853F}" type="datetime1">
              <a:rPr lang="en-US"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391" y="130750"/>
            <a:ext cx="6290083" cy="1470025"/>
          </a:xfrm>
          <a:prstGeom prst="rect">
            <a:avLst/>
          </a:prstGeom>
          <a:noFill/>
        </p:spPr>
        <p:txBody>
          <a:bodyPr>
            <a:normAutofit/>
          </a:bodyPr>
          <a:lstStyle>
            <a:lvl1pPr algn="l">
              <a:defRPr sz="35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26652987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latin typeface="Calibri"/>
              </a:rPr>
              <a:pPr/>
              <a:t>18/05/17</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1351950"/>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latin typeface="Calibri"/>
              </a:rPr>
              <a:pPr/>
              <a:t>18/05/17</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2678457"/>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latin typeface="Calibri"/>
              </a:rPr>
              <a:pPr/>
              <a:t>18/05/17</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4007187417"/>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latin typeface="Calibri"/>
              </a:rPr>
              <a:pPr/>
              <a:t>18/05/17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508430496"/>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latin typeface="Calibri"/>
              </a:rPr>
              <a:pPr/>
              <a:t>18/05/17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3734510"/>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908752747"/>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9"/>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9"/>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183517158"/>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1"/>
            <a:ext cx="9144000" cy="16827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39" y="130719"/>
            <a:ext cx="6290083" cy="1470025"/>
          </a:xfrm>
          <a:prstGeom prst="rect">
            <a:avLst/>
          </a:prstGeom>
          <a:noFill/>
        </p:spPr>
        <p:txBody>
          <a:bodyPr>
            <a:normAutofit/>
          </a:bodyPr>
          <a:lstStyle>
            <a:lvl1pPr algn="l">
              <a:defRPr sz="4000">
                <a:solidFill>
                  <a:srgbClr val="0094CA"/>
                </a:solidFill>
              </a:defRPr>
            </a:lvl1pPr>
          </a:lstStyle>
          <a:p>
            <a:r>
              <a:rPr lang="sv-SE" smtClean="0"/>
              <a:t>Klicka här för att ändra format</a:t>
            </a:r>
            <a:endParaRPr lang="sv-SE"/>
          </a:p>
        </p:txBody>
      </p:sp>
    </p:spTree>
    <p:extLst>
      <p:ext uri="{BB962C8B-B14F-4D97-AF65-F5344CB8AC3E}">
        <p14:creationId xmlns:p14="http://schemas.microsoft.com/office/powerpoint/2010/main" val="2114861399"/>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136BC8AF-8001-1E43-8EF9-7E94DB65C1E0}" type="datetime1">
              <a:rPr lang="en-GB" smtClean="0">
                <a:latin typeface="Calibri"/>
              </a:rPr>
              <a:pPr/>
              <a:t>18/05/17</a:t>
            </a:fld>
            <a:endParaRPr lang="sv-SE" dirty="0">
              <a:latin typeface="Calibri"/>
            </a:endParaRPr>
          </a:p>
        </p:txBody>
      </p:sp>
      <p:sp>
        <p:nvSpPr>
          <p:cNvPr id="5" name="Footer Placeholder 4"/>
          <p:cNvSpPr>
            <a:spLocks noGrp="1"/>
          </p:cNvSpPr>
          <p:nvPr>
            <p:ph type="ftr" sz="quarter" idx="11"/>
          </p:nvPr>
        </p:nvSpPr>
        <p:spPr/>
        <p:txBody>
          <a:bodyPr/>
          <a:lstStyle/>
          <a:p>
            <a:endParaRPr lang="sv-SE" dirty="0">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latin typeface="Calibri"/>
              </a:rPr>
              <a:pPr/>
              <a:t>‹#›</a:t>
            </a:fld>
            <a:endParaRPr lang="sv-SE" dirty="0">
              <a:latin typeface="Calibri"/>
            </a:endParaRPr>
          </a:p>
        </p:txBody>
      </p:sp>
    </p:spTree>
    <p:extLst>
      <p:ext uri="{BB962C8B-B14F-4D97-AF65-F5344CB8AC3E}">
        <p14:creationId xmlns:p14="http://schemas.microsoft.com/office/powerpoint/2010/main" val="32388862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F7E9832C-FEA7-9F49-A31B-146D4647E0A7}" type="datetime1">
              <a:rPr lang="en-GB"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352787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41"/>
            <a:ext cx="77724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371600" y="3886204"/>
            <a:ext cx="6400800" cy="1752600"/>
          </a:xfrm>
        </p:spPr>
        <p:txBody>
          <a:bodyPr/>
          <a:lstStyle>
            <a:lvl1pPr marL="0" indent="0" algn="ctr">
              <a:buNone/>
              <a:defRPr>
                <a:solidFill>
                  <a:schemeClr val="tx1">
                    <a:tint val="75000"/>
                  </a:schemeClr>
                </a:solidFill>
                <a:latin typeface="Helvetica"/>
                <a:cs typeface="Helvetica"/>
              </a:defRPr>
            </a:lvl1pPr>
            <a:lvl2pPr marL="453973" indent="0" algn="ctr">
              <a:buNone/>
              <a:defRPr>
                <a:solidFill>
                  <a:schemeClr val="tx1">
                    <a:tint val="75000"/>
                  </a:schemeClr>
                </a:solidFill>
              </a:defRPr>
            </a:lvl2pPr>
            <a:lvl3pPr marL="907953" indent="0" algn="ctr">
              <a:buNone/>
              <a:defRPr>
                <a:solidFill>
                  <a:schemeClr val="tx1">
                    <a:tint val="75000"/>
                  </a:schemeClr>
                </a:solidFill>
              </a:defRPr>
            </a:lvl3pPr>
            <a:lvl4pPr marL="1361949" indent="0" algn="ctr">
              <a:buNone/>
              <a:defRPr>
                <a:solidFill>
                  <a:schemeClr val="tx1">
                    <a:tint val="75000"/>
                  </a:schemeClr>
                </a:solidFill>
              </a:defRPr>
            </a:lvl4pPr>
            <a:lvl5pPr marL="1815926" indent="0" algn="ctr">
              <a:buNone/>
              <a:defRPr>
                <a:solidFill>
                  <a:schemeClr val="tx1">
                    <a:tint val="75000"/>
                  </a:schemeClr>
                </a:solidFill>
              </a:defRPr>
            </a:lvl5pPr>
            <a:lvl6pPr marL="2269920" indent="0" algn="ctr">
              <a:buNone/>
              <a:defRPr>
                <a:solidFill>
                  <a:schemeClr val="tx1">
                    <a:tint val="75000"/>
                  </a:schemeClr>
                </a:solidFill>
              </a:defRPr>
            </a:lvl6pPr>
            <a:lvl7pPr marL="2723896" indent="0" algn="ctr">
              <a:buNone/>
              <a:defRPr>
                <a:solidFill>
                  <a:schemeClr val="tx1">
                    <a:tint val="75000"/>
                  </a:schemeClr>
                </a:solidFill>
              </a:defRPr>
            </a:lvl7pPr>
            <a:lvl8pPr marL="3177888" indent="0" algn="ctr">
              <a:buNone/>
              <a:defRPr>
                <a:solidFill>
                  <a:schemeClr val="tx1">
                    <a:tint val="75000"/>
                  </a:schemeClr>
                </a:solidFill>
              </a:defRPr>
            </a:lvl8pPr>
            <a:lvl9pPr marL="3631866"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5ED7AC81-318B-4D49-A602-9E30227C87EC}" type="datetime1">
              <a:rPr lang="sv-SE" smtClean="0">
                <a:solidFill>
                  <a:prstClr val="black">
                    <a:tint val="75000"/>
                  </a:prstClr>
                </a:solidFill>
              </a:rPr>
              <a:pPr/>
              <a:t>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6" y="260651"/>
            <a:ext cx="1440160" cy="886060"/>
          </a:xfrm>
          <a:prstGeom prst="rect">
            <a:avLst/>
          </a:prstGeom>
        </p:spPr>
      </p:pic>
    </p:spTree>
    <p:extLst>
      <p:ext uri="{BB962C8B-B14F-4D97-AF65-F5344CB8AC3E}">
        <p14:creationId xmlns:p14="http://schemas.microsoft.com/office/powerpoint/2010/main" val="2135322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5304A0AE-09E7-904A-BBE9-9E7F9950F902}" type="datetime1">
              <a:rPr lang="en-GB"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0270537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C19BAD94-A1F8-984F-A49F-FD2AFC86B75E}" type="datetime1">
              <a:rPr lang="en-GB"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41719471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EDDB509F-B5C1-B142-A603-41A0BDF84181}" type="datetime1">
              <a:rPr lang="en-GB"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endParaRPr lang="sv-SE" kern="1200" dirty="0">
              <a:solidFill>
                <a:srgbClr val="0094CA"/>
              </a:solidFill>
              <a:latin typeface="Calibri"/>
            </a:endParaRPr>
          </a:p>
        </p:txBody>
      </p:sp>
    </p:spTree>
    <p:extLst>
      <p:ext uri="{BB962C8B-B14F-4D97-AF65-F5344CB8AC3E}">
        <p14:creationId xmlns:p14="http://schemas.microsoft.com/office/powerpoint/2010/main" val="22733850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19" indent="0" algn="ctr">
              <a:buNone/>
              <a:defRPr>
                <a:solidFill>
                  <a:schemeClr val="tx1">
                    <a:tint val="75000"/>
                  </a:schemeClr>
                </a:solidFill>
              </a:defRPr>
            </a:lvl3pPr>
            <a:lvl4pPr marL="1371479" indent="0" algn="ctr">
              <a:buNone/>
              <a:defRPr>
                <a:solidFill>
                  <a:schemeClr val="tx1">
                    <a:tint val="75000"/>
                  </a:schemeClr>
                </a:solidFill>
              </a:defRPr>
            </a:lvl4pPr>
            <a:lvl5pPr marL="1828639" indent="0" algn="ctr">
              <a:buNone/>
              <a:defRPr>
                <a:solidFill>
                  <a:schemeClr val="tx1">
                    <a:tint val="75000"/>
                  </a:schemeClr>
                </a:solidFill>
              </a:defRPr>
            </a:lvl5pPr>
            <a:lvl6pPr marL="2285798" indent="0" algn="ctr">
              <a:buNone/>
              <a:defRPr>
                <a:solidFill>
                  <a:schemeClr val="tx1">
                    <a:tint val="75000"/>
                  </a:schemeClr>
                </a:solidFill>
              </a:defRPr>
            </a:lvl6pPr>
            <a:lvl7pPr marL="2742958" indent="0" algn="ctr">
              <a:buNone/>
              <a:defRPr>
                <a:solidFill>
                  <a:schemeClr val="tx1">
                    <a:tint val="75000"/>
                  </a:schemeClr>
                </a:solidFill>
              </a:defRPr>
            </a:lvl7pPr>
            <a:lvl8pPr marL="3200117" indent="0" algn="ctr">
              <a:buNone/>
              <a:defRPr>
                <a:solidFill>
                  <a:schemeClr val="tx1">
                    <a:tint val="75000"/>
                  </a:schemeClr>
                </a:solidFill>
              </a:defRPr>
            </a:lvl8pPr>
            <a:lvl9pPr marL="3657277"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6" y="260653"/>
            <a:ext cx="1656184" cy="886059"/>
          </a:xfrm>
          <a:prstGeom prst="rect">
            <a:avLst/>
          </a:prstGeom>
        </p:spPr>
      </p:pic>
    </p:spTree>
    <p:extLst>
      <p:ext uri="{BB962C8B-B14F-4D97-AF65-F5344CB8AC3E}">
        <p14:creationId xmlns:p14="http://schemas.microsoft.com/office/powerpoint/2010/main" val="20383467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10" y="319530"/>
            <a:ext cx="1370480" cy="733206"/>
          </a:xfrm>
          <a:prstGeom prst="rect">
            <a:avLst/>
          </a:prstGeom>
        </p:spPr>
      </p:pic>
    </p:spTree>
    <p:extLst>
      <p:ext uri="{BB962C8B-B14F-4D97-AF65-F5344CB8AC3E}">
        <p14:creationId xmlns:p14="http://schemas.microsoft.com/office/powerpoint/2010/main" val="24856923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4" y="260653"/>
            <a:ext cx="1359826" cy="727507"/>
          </a:xfrm>
          <a:prstGeom prst="rect">
            <a:avLst/>
          </a:prstGeom>
        </p:spPr>
      </p:pic>
    </p:spTree>
    <p:extLst>
      <p:ext uri="{BB962C8B-B14F-4D97-AF65-F5344CB8AC3E}">
        <p14:creationId xmlns:p14="http://schemas.microsoft.com/office/powerpoint/2010/main" val="6421464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8"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hangingPunct="1"/>
            <a:endParaRPr lang="sv-SE" kern="1200" dirty="0">
              <a:solidFill>
                <a:srgbClr val="0094CA"/>
              </a:solidFill>
              <a:latin typeface="Calibri"/>
            </a:endParaRPr>
          </a:p>
        </p:txBody>
      </p:sp>
    </p:spTree>
    <p:extLst>
      <p:ext uri="{BB962C8B-B14F-4D97-AF65-F5344CB8AC3E}">
        <p14:creationId xmlns:p14="http://schemas.microsoft.com/office/powerpoint/2010/main" val="21175611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2219701"/>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8" y="1955801"/>
            <a:ext cx="4766944" cy="3780620"/>
          </a:xfrm>
        </p:spPr>
        <p:txBody>
          <a:bodyPr lIns="0" tIns="0" rIns="0" bIns="0">
            <a:noAutofit/>
          </a:bodyPr>
          <a:lstStyle>
            <a:lvl1pPr marL="342859" indent="-342859" algn="l">
              <a:lnSpc>
                <a:spcPct val="90000"/>
              </a:lnSpc>
              <a:buFont typeface="Arial"/>
              <a:buChar char="•"/>
              <a:defRPr sz="2400">
                <a:solidFill>
                  <a:schemeClr val="bg1"/>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62" y="1955801"/>
            <a:ext cx="2479040" cy="2479040"/>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1472579"/>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1"/>
            <a:ext cx="4766944" cy="3780620"/>
          </a:xfrm>
        </p:spPr>
        <p:txBody>
          <a:bodyPr lIns="0" tIns="0" rIns="0" bIns="0">
            <a:noAutofit/>
          </a:bodyPr>
          <a:lstStyle>
            <a:lvl1pPr marL="396852" marR="0" indent="-342859" algn="l" defTabSz="457145" rtl="0" eaLnBrk="1" fontAlgn="auto" latinLnBrk="0" hangingPunct="1">
              <a:lnSpc>
                <a:spcPct val="100000"/>
              </a:lnSpc>
              <a:spcBef>
                <a:spcPts val="1200"/>
              </a:spcBef>
              <a:spcAft>
                <a:spcPts val="600"/>
              </a:spcAft>
              <a:buClrTx/>
              <a:buSzTx/>
              <a:buFont typeface="Arial"/>
              <a:buChar char="•"/>
              <a:defRPr sz="2400" b="0">
                <a:solidFill>
                  <a:schemeClr val="bg1"/>
                </a:solidFill>
              </a:defRPr>
            </a:lvl1pPr>
            <a:lvl2pPr marL="647922" marR="0" indent="-233972" algn="l" defTabSz="457145" rtl="0" eaLnBrk="1" fontAlgn="auto" latinLnBrk="0" hangingPunct="1">
              <a:lnSpc>
                <a:spcPct val="100000"/>
              </a:lnSpc>
              <a:spcBef>
                <a:spcPts val="200"/>
              </a:spcBef>
              <a:spcAft>
                <a:spcPts val="200"/>
              </a:spcAft>
              <a:buClrTx/>
              <a:buSzPct val="75000"/>
              <a:buFont typeface="Lucida Grande"/>
              <a:buChar char="-"/>
              <a:defRPr sz="1800" baseline="0">
                <a:solidFill>
                  <a:srgbClr val="FFFFFF"/>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136270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41"/>
            <a:ext cx="77724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371600" y="3886204"/>
            <a:ext cx="6400800" cy="1752600"/>
          </a:xfrm>
        </p:spPr>
        <p:txBody>
          <a:bodyPr/>
          <a:lstStyle>
            <a:lvl1pPr marL="0" indent="0" algn="ctr">
              <a:buNone/>
              <a:defRPr>
                <a:solidFill>
                  <a:schemeClr val="tx1">
                    <a:tint val="75000"/>
                  </a:schemeClr>
                </a:solidFill>
                <a:latin typeface="Helvetica"/>
                <a:cs typeface="Helvetica"/>
              </a:defRPr>
            </a:lvl1pPr>
            <a:lvl2pPr marL="453973" indent="0" algn="ctr">
              <a:buNone/>
              <a:defRPr>
                <a:solidFill>
                  <a:schemeClr val="tx1">
                    <a:tint val="75000"/>
                  </a:schemeClr>
                </a:solidFill>
              </a:defRPr>
            </a:lvl2pPr>
            <a:lvl3pPr marL="907953" indent="0" algn="ctr">
              <a:buNone/>
              <a:defRPr>
                <a:solidFill>
                  <a:schemeClr val="tx1">
                    <a:tint val="75000"/>
                  </a:schemeClr>
                </a:solidFill>
              </a:defRPr>
            </a:lvl3pPr>
            <a:lvl4pPr marL="1361949" indent="0" algn="ctr">
              <a:buNone/>
              <a:defRPr>
                <a:solidFill>
                  <a:schemeClr val="tx1">
                    <a:tint val="75000"/>
                  </a:schemeClr>
                </a:solidFill>
              </a:defRPr>
            </a:lvl4pPr>
            <a:lvl5pPr marL="1815926" indent="0" algn="ctr">
              <a:buNone/>
              <a:defRPr>
                <a:solidFill>
                  <a:schemeClr val="tx1">
                    <a:tint val="75000"/>
                  </a:schemeClr>
                </a:solidFill>
              </a:defRPr>
            </a:lvl5pPr>
            <a:lvl6pPr marL="2269920" indent="0" algn="ctr">
              <a:buNone/>
              <a:defRPr>
                <a:solidFill>
                  <a:schemeClr val="tx1">
                    <a:tint val="75000"/>
                  </a:schemeClr>
                </a:solidFill>
              </a:defRPr>
            </a:lvl6pPr>
            <a:lvl7pPr marL="2723896" indent="0" algn="ctr">
              <a:buNone/>
              <a:defRPr>
                <a:solidFill>
                  <a:schemeClr val="tx1">
                    <a:tint val="75000"/>
                  </a:schemeClr>
                </a:solidFill>
              </a:defRPr>
            </a:lvl7pPr>
            <a:lvl8pPr marL="3177888" indent="0" algn="ctr">
              <a:buNone/>
              <a:defRPr>
                <a:solidFill>
                  <a:schemeClr val="tx1">
                    <a:tint val="75000"/>
                  </a:schemeClr>
                </a:solidFill>
              </a:defRPr>
            </a:lvl8pPr>
            <a:lvl9pPr marL="3631866"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5ED7AC81-318B-4D49-A602-9E30227C87EC}" type="datetime1">
              <a:rPr lang="sv-SE" smtClean="0">
                <a:solidFill>
                  <a:prstClr val="black">
                    <a:tint val="75000"/>
                  </a:prstClr>
                </a:solidFill>
              </a:rPr>
              <a:pPr/>
              <a:t>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8331" y="260651"/>
            <a:ext cx="1372239" cy="886060"/>
          </a:xfrm>
          <a:prstGeom prst="rect">
            <a:avLst/>
          </a:prstGeom>
        </p:spPr>
      </p:pic>
    </p:spTree>
    <p:extLst>
      <p:ext uri="{BB962C8B-B14F-4D97-AF65-F5344CB8AC3E}">
        <p14:creationId xmlns:p14="http://schemas.microsoft.com/office/powerpoint/2010/main" val="35548679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1"/>
            <a:ext cx="4766944" cy="3780620"/>
          </a:xfrm>
        </p:spPr>
        <p:txBody>
          <a:bodyPr lIns="0" tIns="0" rIns="0" bIns="0">
            <a:noAutofit/>
          </a:bodyPr>
          <a:lstStyle>
            <a:lvl1pPr marL="396852" marR="0" indent="-342859" algn="l" defTabSz="457145" rtl="0" eaLnBrk="1" fontAlgn="auto" latinLnBrk="0" hangingPunct="1">
              <a:lnSpc>
                <a:spcPct val="100000"/>
              </a:lnSpc>
              <a:spcBef>
                <a:spcPts val="1200"/>
              </a:spcBef>
              <a:spcAft>
                <a:spcPts val="600"/>
              </a:spcAft>
              <a:buClrTx/>
              <a:buSzTx/>
              <a:buFont typeface="Arial"/>
              <a:buChar char="•"/>
              <a:defRPr sz="2400" b="0">
                <a:solidFill>
                  <a:srgbClr val="0094CA"/>
                </a:solidFill>
              </a:defRPr>
            </a:lvl1pPr>
            <a:lvl2pPr marL="647922" marR="0" indent="-233972" algn="l" defTabSz="457145" rtl="0" eaLnBrk="1" fontAlgn="auto" latinLnBrk="0" hangingPunct="1">
              <a:lnSpc>
                <a:spcPct val="100000"/>
              </a:lnSpc>
              <a:spcBef>
                <a:spcPts val="200"/>
              </a:spcBef>
              <a:spcAft>
                <a:spcPts val="200"/>
              </a:spcAft>
              <a:buClrTx/>
              <a:buSzPct val="75000"/>
              <a:buFont typeface="Lucida Grande"/>
              <a:buChar char="-"/>
              <a:defRPr sz="1800" baseline="0">
                <a:solidFill>
                  <a:srgbClr val="0094CA"/>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p>
          <a:p>
            <a:pPr lvl="1"/>
            <a:r>
              <a:rPr lang="sv-SE"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6329505"/>
      </p:ext>
    </p:extLst>
  </p:cSld>
  <p:clrMapOvr>
    <a:overrideClrMapping bg1="lt1" tx1="dk1" bg2="lt2" tx2="dk2" accent1="accent1" accent2="accent2" accent3="accent3" accent4="accent4" accent5="accent5" accent6="accent6" hlink="hlink" folHlink="folHlink"/>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7" y="11"/>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9" y="1964949"/>
            <a:ext cx="6536399" cy="4038981"/>
          </a:xfrm>
        </p:spPr>
        <p:txBody>
          <a:bodyPr/>
          <a:lstStyle>
            <a:lvl1pPr marL="0" indent="0">
              <a:buNone/>
            </a:lvl1pPr>
            <a:lvl2pPr marL="457145" indent="0">
              <a:buNone/>
            </a:lvl2pPr>
            <a:lvl3pPr marL="914290" indent="0">
              <a:buNone/>
            </a:lvl3pPr>
            <a:lvl4pPr marL="1371435" indent="0">
              <a:buNone/>
            </a:lvl4pPr>
            <a:lvl5pPr marL="1828581" indent="0">
              <a:buNone/>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947922"/>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11"/>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197629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latin typeface="Calibri"/>
              </a:rPr>
              <a:pPr/>
              <a:t>18/05/17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2281862"/>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0"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latin typeface="Calibri"/>
              </a:rPr>
              <a:pPr/>
              <a:t>18/05/17</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8549587"/>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latin typeface="Calibri"/>
              </a:rPr>
              <a:pPr/>
              <a:t>18/05/17</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369925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latin typeface="Calibri"/>
              </a:rPr>
              <a:pPr/>
              <a:t>18/05/17</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58507520"/>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1"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1" y="1435103"/>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latin typeface="Calibri"/>
              </a:rPr>
              <a:pPr/>
              <a:t>18/05/17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462180919"/>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latin typeface="Calibri"/>
              </a:rPr>
              <a:pPr/>
              <a:t>18/05/17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713564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6449063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127"/>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0795" tIns="45402" rIns="90795" bIns="45402" rtlCol="0" anchor="ctr"/>
          <a:lstStyle/>
          <a:p>
            <a:pPr algn="ctr" defTabSz="907953" hangingPunct="1"/>
            <a:endParaRPr lang="sv-SE" kern="1200" dirty="0">
              <a:solidFill>
                <a:srgbClr val="0094CA"/>
              </a:solidFill>
              <a:latin typeface="Helvetica"/>
              <a:cs typeface="Helvetica"/>
            </a:endParaRPr>
          </a:p>
        </p:txBody>
      </p:sp>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6EB99CB0-346B-43FA-9EE6-F90C3F3BC0BA}" type="datetime1">
              <a:rPr lang="sv-SE" smtClean="0">
                <a:solidFill>
                  <a:prstClr val="black">
                    <a:tint val="75000"/>
                  </a:prstClr>
                </a:solidFill>
              </a:rPr>
              <a:pPr/>
              <a:t>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6" y="260651"/>
            <a:ext cx="1440160" cy="886060"/>
          </a:xfrm>
          <a:prstGeom prst="rect">
            <a:avLst/>
          </a:prstGeom>
        </p:spPr>
      </p:pic>
    </p:spTree>
    <p:extLst>
      <p:ext uri="{BB962C8B-B14F-4D97-AF65-F5344CB8AC3E}">
        <p14:creationId xmlns:p14="http://schemas.microsoft.com/office/powerpoint/2010/main" val="26916252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49"/>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49"/>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841703979"/>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11"/>
            <a:ext cx="9144000" cy="16827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a:ext>
            </a:extLst>
          </a:blip>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44" y="130723"/>
            <a:ext cx="6290083" cy="1470025"/>
          </a:xfrm>
          <a:prstGeom prst="rect">
            <a:avLst/>
          </a:prstGeom>
          <a:noFill/>
        </p:spPr>
        <p:txBody>
          <a:bodyPr>
            <a:normAutofit/>
          </a:bodyPr>
          <a:lstStyle>
            <a:lvl1pPr algn="l">
              <a:defRPr sz="4000">
                <a:solidFill>
                  <a:srgbClr val="0094CA"/>
                </a:solidFill>
              </a:defRPr>
            </a:lvl1pPr>
          </a:lstStyle>
          <a:p>
            <a:r>
              <a:rPr lang="sv-SE" smtClean="0"/>
              <a:t>Klicka här för att ändra format</a:t>
            </a:r>
            <a:endParaRPr lang="sv-SE"/>
          </a:p>
        </p:txBody>
      </p:sp>
    </p:spTree>
    <p:extLst>
      <p:ext uri="{BB962C8B-B14F-4D97-AF65-F5344CB8AC3E}">
        <p14:creationId xmlns:p14="http://schemas.microsoft.com/office/powerpoint/2010/main" val="2447064262"/>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387" indent="0" algn="ctr">
              <a:buNone/>
              <a:defRPr>
                <a:solidFill>
                  <a:schemeClr val="tx1">
                    <a:tint val="75000"/>
                  </a:schemeClr>
                </a:solidFill>
              </a:defRPr>
            </a:lvl2pPr>
            <a:lvl3pPr marL="910778" indent="0" algn="ctr">
              <a:buNone/>
              <a:defRPr>
                <a:solidFill>
                  <a:schemeClr val="tx1">
                    <a:tint val="75000"/>
                  </a:schemeClr>
                </a:solidFill>
              </a:defRPr>
            </a:lvl3pPr>
            <a:lvl4pPr marL="1366169" indent="0" algn="ctr">
              <a:buNone/>
              <a:defRPr>
                <a:solidFill>
                  <a:schemeClr val="tx1">
                    <a:tint val="75000"/>
                  </a:schemeClr>
                </a:solidFill>
              </a:defRPr>
            </a:lvl4pPr>
            <a:lvl5pPr marL="1821564" indent="0" algn="ctr">
              <a:buNone/>
              <a:defRPr>
                <a:solidFill>
                  <a:schemeClr val="tx1">
                    <a:tint val="75000"/>
                  </a:schemeClr>
                </a:solidFill>
              </a:defRPr>
            </a:lvl5pPr>
            <a:lvl6pPr marL="2276962" indent="0" algn="ctr">
              <a:buNone/>
              <a:defRPr>
                <a:solidFill>
                  <a:schemeClr val="tx1">
                    <a:tint val="75000"/>
                  </a:schemeClr>
                </a:solidFill>
              </a:defRPr>
            </a:lvl6pPr>
            <a:lvl7pPr marL="2732353" indent="0" algn="ctr">
              <a:buNone/>
              <a:defRPr>
                <a:solidFill>
                  <a:schemeClr val="tx1">
                    <a:tint val="75000"/>
                  </a:schemeClr>
                </a:solidFill>
              </a:defRPr>
            </a:lvl7pPr>
            <a:lvl8pPr marL="3187752" indent="0" algn="ctr">
              <a:buNone/>
              <a:defRPr>
                <a:solidFill>
                  <a:schemeClr val="tx1">
                    <a:tint val="75000"/>
                  </a:schemeClr>
                </a:solidFill>
              </a:defRPr>
            </a:lvl8pPr>
            <a:lvl9pPr marL="3643143"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15635301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EG Top">
    <p:spTree>
      <p:nvGrpSpPr>
        <p:cNvPr id="1" name=""/>
        <p:cNvGrpSpPr/>
        <p:nvPr/>
      </p:nvGrpSpPr>
      <p:grpSpPr>
        <a:xfrm>
          <a:off x="0" y="0"/>
          <a:ext cx="0" cy="0"/>
          <a:chOff x="0" y="0"/>
          <a:chExt cx="0" cy="0"/>
        </a:xfrm>
      </p:grpSpPr>
      <p:sp>
        <p:nvSpPr>
          <p:cNvPr id="10" name="Rektangel 6"/>
          <p:cNvSpPr/>
          <p:nvPr userDrawn="1"/>
        </p:nvSpPr>
        <p:spPr>
          <a:xfrm>
            <a:off x="-18580" y="0"/>
            <a:ext cx="9162580" cy="476672"/>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18" tIns="45710" rIns="91418" bIns="45710" rtlCol="0" anchor="ctr"/>
          <a:lstStyle/>
          <a:p>
            <a:pPr algn="ctr" defTabSz="457059"/>
            <a:endParaRPr lang="sv-SE" dirty="0">
              <a:solidFill>
                <a:srgbClr val="0094CA"/>
              </a:solidFill>
              <a:latin typeface="Calibri"/>
            </a:endParaRPr>
          </a:p>
        </p:txBody>
      </p:sp>
      <p:sp>
        <p:nvSpPr>
          <p:cNvPr id="15" name="Title 1"/>
          <p:cNvSpPr>
            <a:spLocks noGrp="1"/>
          </p:cNvSpPr>
          <p:nvPr>
            <p:ph type="title"/>
          </p:nvPr>
        </p:nvSpPr>
        <p:spPr>
          <a:xfrm>
            <a:off x="-18580" y="0"/>
            <a:ext cx="6084168" cy="476672"/>
          </a:xfrm>
        </p:spPr>
        <p:txBody>
          <a:bodyPr>
            <a:normAutofit/>
          </a:bodyPr>
          <a:lstStyle>
            <a:lvl1pPr>
              <a:defRPr sz="2000" b="0"/>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a:t>
            </a:r>
            <a:r>
              <a:rPr lang="sv-SE" dirty="0" err="1" smtClean="0"/>
              <a:t>style</a:t>
            </a:r>
            <a:endParaRPr lang="sv-SE"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1" y="119728"/>
            <a:ext cx="1460059" cy="278306"/>
          </a:xfrm>
          <a:prstGeom prst="rect">
            <a:avLst/>
          </a:prstGeom>
        </p:spPr>
      </p:pic>
    </p:spTree>
    <p:extLst>
      <p:ext uri="{BB962C8B-B14F-4D97-AF65-F5344CB8AC3E}">
        <p14:creationId xmlns:p14="http://schemas.microsoft.com/office/powerpoint/2010/main" val="3172776596"/>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127"/>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0795" tIns="45402" rIns="90795" bIns="45402" rtlCol="0" anchor="ctr"/>
          <a:lstStyle/>
          <a:p>
            <a:pPr algn="ctr" defTabSz="907953" hangingPunct="1"/>
            <a:endParaRPr lang="sv-SE" kern="1200" dirty="0">
              <a:solidFill>
                <a:srgbClr val="0094CA"/>
              </a:solidFill>
              <a:latin typeface="Helvetica"/>
              <a:cs typeface="Helvetica"/>
            </a:endParaRPr>
          </a:p>
        </p:txBody>
      </p:sp>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Content Placeholder 2"/>
          <p:cNvSpPr>
            <a:spLocks noGrp="1"/>
          </p:cNvSpPr>
          <p:nvPr>
            <p:ph sz="half" idx="1"/>
          </p:nvPr>
        </p:nvSpPr>
        <p:spPr>
          <a:xfrm>
            <a:off x="457200" y="1600206"/>
            <a:ext cx="4038600" cy="4525963"/>
          </a:xfrm>
        </p:spPr>
        <p:txBody>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6"/>
            <a:ext cx="4038600" cy="4525963"/>
          </a:xfrm>
        </p:spPr>
        <p:txBody>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lvl1pPr>
              <a:defRPr>
                <a:latin typeface="Helvetica"/>
                <a:cs typeface="Helvetica"/>
              </a:defRPr>
            </a:lvl1pPr>
          </a:lstStyle>
          <a:p>
            <a:fld id="{42E66B7F-8271-49DA-A25A-F4BB9F476347}" type="datetime1">
              <a:rPr lang="sv-SE" smtClean="0">
                <a:solidFill>
                  <a:prstClr val="black">
                    <a:tint val="75000"/>
                  </a:prstClr>
                </a:solidFill>
              </a:rPr>
              <a:pPr/>
              <a:t>18/05/17</a:t>
            </a:fld>
            <a:endParaRPr lang="sv-SE"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10"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6" y="260651"/>
            <a:ext cx="1440160" cy="886060"/>
          </a:xfrm>
          <a:prstGeom prst="rect">
            <a:avLst/>
          </a:prstGeom>
        </p:spPr>
      </p:pic>
    </p:spTree>
    <p:extLst>
      <p:ext uri="{BB962C8B-B14F-4D97-AF65-F5344CB8AC3E}">
        <p14:creationId xmlns:p14="http://schemas.microsoft.com/office/powerpoint/2010/main" val="2250533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8" y="1955809"/>
            <a:ext cx="4766944" cy="3780620"/>
          </a:xfrm>
        </p:spPr>
        <p:txBody>
          <a:bodyPr lIns="0" tIns="0" rIns="0" bIns="0">
            <a:noAutofit/>
          </a:bodyPr>
          <a:lstStyle>
            <a:lvl1pPr marL="300679" indent="-300679" algn="l">
              <a:lnSpc>
                <a:spcPct val="90000"/>
              </a:lnSpc>
              <a:buFont typeface="Arial"/>
              <a:buChar char="•"/>
              <a:defRPr sz="2100">
                <a:solidFill>
                  <a:schemeClr val="bg1"/>
                </a:solidFill>
              </a:defRPr>
            </a:lvl1pPr>
            <a:lvl2pPr marL="400899" indent="0" algn="ctr">
              <a:buNone/>
              <a:defRPr>
                <a:solidFill>
                  <a:schemeClr val="tx1">
                    <a:tint val="75000"/>
                  </a:schemeClr>
                </a:solidFill>
              </a:defRPr>
            </a:lvl2pPr>
            <a:lvl3pPr marL="801811" indent="0" algn="ctr">
              <a:buNone/>
              <a:defRPr>
                <a:solidFill>
                  <a:schemeClr val="tx1">
                    <a:tint val="75000"/>
                  </a:schemeClr>
                </a:solidFill>
              </a:defRPr>
            </a:lvl3pPr>
            <a:lvl4pPr marL="1202726" indent="0" algn="ctr">
              <a:buNone/>
              <a:defRPr>
                <a:solidFill>
                  <a:schemeClr val="tx1">
                    <a:tint val="75000"/>
                  </a:schemeClr>
                </a:solidFill>
              </a:defRPr>
            </a:lvl4pPr>
            <a:lvl5pPr marL="1603650" indent="0" algn="ctr">
              <a:buNone/>
              <a:defRPr>
                <a:solidFill>
                  <a:schemeClr val="tx1">
                    <a:tint val="75000"/>
                  </a:schemeClr>
                </a:solidFill>
              </a:defRPr>
            </a:lvl5pPr>
            <a:lvl6pPr marL="2004569" indent="0" algn="ctr">
              <a:buNone/>
              <a:defRPr>
                <a:solidFill>
                  <a:schemeClr val="tx1">
                    <a:tint val="75000"/>
                  </a:schemeClr>
                </a:solidFill>
              </a:defRPr>
            </a:lvl6pPr>
            <a:lvl7pPr marL="2405483" indent="0" algn="ctr">
              <a:buNone/>
              <a:defRPr>
                <a:solidFill>
                  <a:schemeClr val="tx1">
                    <a:tint val="75000"/>
                  </a:schemeClr>
                </a:solidFill>
              </a:defRPr>
            </a:lvl7pPr>
            <a:lvl8pPr marL="2806403" indent="0" algn="ctr">
              <a:buNone/>
              <a:defRPr>
                <a:solidFill>
                  <a:schemeClr val="tx1">
                    <a:tint val="75000"/>
                  </a:schemeClr>
                </a:solidFill>
              </a:defRPr>
            </a:lvl8pPr>
            <a:lvl9pPr marL="3207323"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388"/>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62" y="1955805"/>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80183" tIns="40099" rIns="80183" bIns="40099" rtlCol="0" anchor="ctr"/>
          <a:lstStyle/>
          <a:p>
            <a:pPr algn="ctr" defTabSz="400899" hangingPunct="1"/>
            <a:endParaRPr lang="sv-SE" sz="1600" kern="1200">
              <a:solidFill>
                <a:prstClr val="white"/>
              </a:solidFill>
              <a:latin typeface="Calibri"/>
            </a:endParaRPr>
          </a:p>
        </p:txBody>
      </p:sp>
      <p:cxnSp>
        <p:nvCxnSpPr>
          <p:cNvPr id="7" name="Rak 5"/>
          <p:cNvCxnSpPr/>
          <p:nvPr userDrawn="1"/>
        </p:nvCxnSpPr>
        <p:spPr>
          <a:xfrm>
            <a:off x="-326053"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8642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9"/>
            <a:ext cx="4040188" cy="639763"/>
          </a:xfrm>
        </p:spPr>
        <p:txBody>
          <a:bodyPr anchor="b"/>
          <a:lstStyle>
            <a:lvl1pPr marL="0" indent="0">
              <a:buNone/>
              <a:defRPr sz="2400" b="1">
                <a:latin typeface="Helvetica"/>
                <a:cs typeface="Helvetica"/>
              </a:defRPr>
            </a:lvl1pPr>
            <a:lvl2pPr marL="453973" indent="0">
              <a:buNone/>
              <a:defRPr sz="2000" b="1"/>
            </a:lvl2pPr>
            <a:lvl3pPr marL="907953" indent="0">
              <a:buNone/>
              <a:defRPr sz="1800" b="1"/>
            </a:lvl3pPr>
            <a:lvl4pPr marL="1361949" indent="0">
              <a:buNone/>
              <a:defRPr sz="1600" b="1"/>
            </a:lvl4pPr>
            <a:lvl5pPr marL="1815926" indent="0">
              <a:buNone/>
              <a:defRPr sz="1600" b="1"/>
            </a:lvl5pPr>
            <a:lvl6pPr marL="2269920" indent="0">
              <a:buNone/>
              <a:defRPr sz="1600" b="1"/>
            </a:lvl6pPr>
            <a:lvl7pPr marL="2723896" indent="0">
              <a:buNone/>
              <a:defRPr sz="1600" b="1"/>
            </a:lvl7pPr>
            <a:lvl8pPr marL="3177888" indent="0">
              <a:buNone/>
              <a:defRPr sz="1600" b="1"/>
            </a:lvl8pPr>
            <a:lvl9pPr marL="36318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Helvetica"/>
                <a:cs typeface="Helvetica"/>
              </a:defRPr>
            </a:lvl1pPr>
            <a:lvl2pPr>
              <a:defRPr sz="2000">
                <a:latin typeface="Helvetica"/>
                <a:cs typeface="Helvetica"/>
              </a:defRPr>
            </a:lvl2pPr>
            <a:lvl3pPr>
              <a:defRPr sz="1800">
                <a:latin typeface="Helvetica"/>
                <a:cs typeface="Helvetica"/>
              </a:defRPr>
            </a:lvl3pPr>
            <a:lvl4pPr>
              <a:defRPr sz="1600">
                <a:latin typeface="Helvetica"/>
                <a:cs typeface="Helvetica"/>
              </a:defRPr>
            </a:lvl4pPr>
            <a:lvl5pPr>
              <a:defRPr sz="1600">
                <a:latin typeface="Helvetica"/>
                <a:cs typeface="Helvetic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59" y="1535119"/>
            <a:ext cx="4041775" cy="639763"/>
          </a:xfrm>
        </p:spPr>
        <p:txBody>
          <a:bodyPr anchor="b"/>
          <a:lstStyle>
            <a:lvl1pPr marL="0" indent="0">
              <a:buNone/>
              <a:defRPr sz="2400" b="1">
                <a:latin typeface="Helvetica"/>
                <a:cs typeface="Helvetica"/>
              </a:defRPr>
            </a:lvl1pPr>
            <a:lvl2pPr marL="453973" indent="0">
              <a:buNone/>
              <a:defRPr sz="2000" b="1"/>
            </a:lvl2pPr>
            <a:lvl3pPr marL="907953" indent="0">
              <a:buNone/>
              <a:defRPr sz="1800" b="1"/>
            </a:lvl3pPr>
            <a:lvl4pPr marL="1361949" indent="0">
              <a:buNone/>
              <a:defRPr sz="1600" b="1"/>
            </a:lvl4pPr>
            <a:lvl5pPr marL="1815926" indent="0">
              <a:buNone/>
              <a:defRPr sz="1600" b="1"/>
            </a:lvl5pPr>
            <a:lvl6pPr marL="2269920" indent="0">
              <a:buNone/>
              <a:defRPr sz="1600" b="1"/>
            </a:lvl6pPr>
            <a:lvl7pPr marL="2723896" indent="0">
              <a:buNone/>
              <a:defRPr sz="1600" b="1"/>
            </a:lvl7pPr>
            <a:lvl8pPr marL="3177888" indent="0">
              <a:buNone/>
              <a:defRPr sz="1600" b="1"/>
            </a:lvl8pPr>
            <a:lvl9pPr marL="36318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atin typeface="Helvetica"/>
                <a:cs typeface="Helvetica"/>
              </a:defRPr>
            </a:lvl1pPr>
            <a:lvl2pPr>
              <a:defRPr sz="2000">
                <a:latin typeface="Helvetica"/>
                <a:cs typeface="Helvetica"/>
              </a:defRPr>
            </a:lvl2pPr>
            <a:lvl3pPr>
              <a:defRPr sz="1800">
                <a:latin typeface="Helvetica"/>
                <a:cs typeface="Helvetica"/>
              </a:defRPr>
            </a:lvl3pPr>
            <a:lvl4pPr>
              <a:defRPr sz="1600">
                <a:latin typeface="Helvetica"/>
                <a:cs typeface="Helvetica"/>
              </a:defRPr>
            </a:lvl4pPr>
            <a:lvl5pPr>
              <a:defRPr sz="1600">
                <a:latin typeface="Helvetica"/>
                <a:cs typeface="Helvetic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lvl1pPr>
              <a:defRPr>
                <a:latin typeface="Helvetica"/>
                <a:cs typeface="Helvetica"/>
              </a:defRPr>
            </a:lvl1pPr>
          </a:lstStyle>
          <a:p>
            <a:fld id="{3C7D23FA-05C4-4CC1-B281-2F815585BC1C}" type="datetime1">
              <a:rPr lang="sv-SE" smtClean="0">
                <a:solidFill>
                  <a:prstClr val="black">
                    <a:tint val="75000"/>
                  </a:prstClr>
                </a:solidFill>
              </a:rPr>
              <a:pPr/>
              <a:t>18/05/17</a:t>
            </a:fld>
            <a:endParaRPr lang="sv-SE"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
        <p:nvSpPr>
          <p:cNvPr id="10" name="Rektangel 6"/>
          <p:cNvSpPr/>
          <p:nvPr userDrawn="1"/>
        </p:nvSpPr>
        <p:spPr>
          <a:xfrm>
            <a:off x="0" y="127"/>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0795" tIns="45402" rIns="90795" bIns="45402" rtlCol="0" anchor="ctr"/>
          <a:lstStyle/>
          <a:p>
            <a:pPr algn="ctr" defTabSz="907953" hangingPunct="1"/>
            <a:endParaRPr lang="sv-SE" kern="1200" dirty="0">
              <a:solidFill>
                <a:srgbClr val="0094CA"/>
              </a:solidFill>
              <a:latin typeface="Helvetica"/>
              <a:cs typeface="Helvetica"/>
            </a:endParaRPr>
          </a:p>
        </p:txBody>
      </p:sp>
      <p:pic>
        <p:nvPicPr>
          <p:cNvPr id="11"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6" y="260651"/>
            <a:ext cx="1440160" cy="886060"/>
          </a:xfrm>
          <a:prstGeom prst="rect">
            <a:avLst/>
          </a:prstGeom>
        </p:spPr>
      </p:pic>
    </p:spTree>
    <p:extLst>
      <p:ext uri="{BB962C8B-B14F-4D97-AF65-F5344CB8AC3E}">
        <p14:creationId xmlns:p14="http://schemas.microsoft.com/office/powerpoint/2010/main" val="3376891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3_Rubrikbild text">
    <p:spTree>
      <p:nvGrpSpPr>
        <p:cNvPr id="1" name=""/>
        <p:cNvGrpSpPr/>
        <p:nvPr/>
      </p:nvGrpSpPr>
      <p:grpSpPr>
        <a:xfrm>
          <a:off x="0" y="0"/>
          <a:ext cx="0" cy="0"/>
          <a:chOff x="0" y="0"/>
          <a:chExt cx="0" cy="0"/>
        </a:xfrm>
      </p:grpSpPr>
      <p:sp>
        <p:nvSpPr>
          <p:cNvPr id="103" name="Shape 103"/>
          <p:cNvSpPr/>
          <p:nvPr/>
        </p:nvSpPr>
        <p:spPr>
          <a:xfrm>
            <a:off x="-1" y="133"/>
            <a:ext cx="9144002" cy="1434355"/>
          </a:xfrm>
          <a:prstGeom prst="rect">
            <a:avLst/>
          </a:prstGeom>
          <a:solidFill>
            <a:srgbClr val="0094CA"/>
          </a:solidFill>
          <a:ln w="3175">
            <a:miter lim="400000"/>
          </a:ln>
        </p:spPr>
        <p:txBody>
          <a:bodyPr lIns="45585" tIns="45585" rIns="45585" bIns="45585" anchor="ctr"/>
          <a:lstStyle/>
          <a:p>
            <a:pPr algn="ctr" defTabSz="907953" hangingPunct="1">
              <a:defRPr>
                <a:solidFill>
                  <a:srgbClr val="0094CA"/>
                </a:solidFill>
              </a:defRPr>
            </a:pPr>
            <a:endParaRPr kern="1200">
              <a:solidFill>
                <a:srgbClr val="0094CA"/>
              </a:solidFill>
              <a:ea typeface="+mn-ea"/>
              <a:cs typeface="+mn-cs"/>
            </a:endParaRPr>
          </a:p>
        </p:txBody>
      </p:sp>
      <p:pic>
        <p:nvPicPr>
          <p:cNvPr id="104"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004" y="378765"/>
            <a:ext cx="1359827" cy="727508"/>
          </a:xfrm>
          <a:prstGeom prst="rect">
            <a:avLst/>
          </a:prstGeom>
          <a:ln w="12700">
            <a:miter lim="400000"/>
          </a:ln>
        </p:spPr>
      </p:pic>
      <p:sp>
        <p:nvSpPr>
          <p:cNvPr id="105" name="Shape 105"/>
          <p:cNvSpPr>
            <a:spLocks noGrp="1"/>
          </p:cNvSpPr>
          <p:nvPr>
            <p:ph type="body" sz="half" idx="1"/>
          </p:nvPr>
        </p:nvSpPr>
        <p:spPr>
          <a:xfrm>
            <a:off x="593542" y="1955922"/>
            <a:ext cx="4766945" cy="4902199"/>
          </a:xfrm>
          <a:prstGeom prst="rect">
            <a:avLst/>
          </a:prstGeom>
        </p:spPr>
        <p:txBody>
          <a:bodyPr lIns="0" tIns="0" rIns="0" bIns="0">
            <a:noAutofit/>
          </a:bodyPr>
          <a:lstStyle>
            <a:lvl1pPr marL="367147" indent="-313320" defTabSz="455736">
              <a:spcBef>
                <a:spcPts val="1200"/>
              </a:spcBef>
              <a:defRPr sz="2200">
                <a:solidFill>
                  <a:srgbClr val="0094CA"/>
                </a:solidFill>
              </a:defRPr>
            </a:lvl1pPr>
            <a:lvl2pPr marL="697762" indent="-285086" defTabSz="455736">
              <a:spcBef>
                <a:spcPts val="1200"/>
              </a:spcBef>
              <a:buSzPct val="75000"/>
              <a:buChar char="-"/>
              <a:defRPr sz="2200">
                <a:solidFill>
                  <a:srgbClr val="0094CA"/>
                </a:solidFill>
              </a:defRPr>
            </a:lvl2pPr>
            <a:lvl3pPr marL="0" indent="911476" defTabSz="455736">
              <a:spcBef>
                <a:spcPts val="1200"/>
              </a:spcBef>
              <a:buSzTx/>
              <a:buNone/>
              <a:defRPr sz="2200">
                <a:solidFill>
                  <a:srgbClr val="0094CA"/>
                </a:solidFill>
              </a:defRPr>
            </a:lvl3pPr>
            <a:lvl4pPr marL="0" indent="1367218" defTabSz="455736">
              <a:spcBef>
                <a:spcPts val="1200"/>
              </a:spcBef>
              <a:buSzTx/>
              <a:buNone/>
              <a:defRPr sz="2200">
                <a:solidFill>
                  <a:srgbClr val="0094CA"/>
                </a:solidFill>
              </a:defRPr>
            </a:lvl4pPr>
            <a:lvl5pPr marL="0" indent="1822954" defTabSz="455736">
              <a:spcBef>
                <a:spcPts val="1200"/>
              </a:spcBef>
              <a:buSzTx/>
              <a:buNone/>
              <a:defRPr sz="2200">
                <a:solidFill>
                  <a:srgbClr val="0094CA"/>
                </a:solidFill>
              </a:defRPr>
            </a:lvl5pPr>
          </a:lstStyle>
          <a:p>
            <a:r>
              <a:t>Body Level One</a:t>
            </a:r>
          </a:p>
          <a:p>
            <a:pPr lvl="1"/>
            <a:r>
              <a:t>Body Level Two</a:t>
            </a:r>
          </a:p>
          <a:p>
            <a:pPr lvl="2"/>
            <a:r>
              <a:t>Body Level Three</a:t>
            </a:r>
          </a:p>
          <a:p>
            <a:pPr lvl="3"/>
            <a:r>
              <a:t>Body Level Four</a:t>
            </a:r>
          </a:p>
          <a:p>
            <a:pPr lvl="4"/>
            <a:r>
              <a:t>Body Level Five</a:t>
            </a:r>
          </a:p>
        </p:txBody>
      </p:sp>
      <p:sp>
        <p:nvSpPr>
          <p:cNvPr id="106" name="Shape 106"/>
          <p:cNvSpPr>
            <a:spLocks noGrp="1"/>
          </p:cNvSpPr>
          <p:nvPr>
            <p:ph type="title"/>
          </p:nvPr>
        </p:nvSpPr>
        <p:spPr>
          <a:xfrm>
            <a:off x="593511" y="-1"/>
            <a:ext cx="5762626" cy="1441452"/>
          </a:xfrm>
          <a:prstGeom prst="rect">
            <a:avLst/>
          </a:prstGeom>
        </p:spPr>
        <p:txBody>
          <a:bodyPr lIns="0" tIns="0" rIns="0" bIns="0">
            <a:noAutofit/>
          </a:bodyPr>
          <a:lstStyle>
            <a:lvl1pPr algn="l" defTabSz="455736">
              <a:defRPr sz="2600">
                <a:solidFill>
                  <a:srgbClr val="FFFFFF"/>
                </a:solidFill>
              </a:defRPr>
            </a:lvl1pPr>
          </a:lstStyle>
          <a:p>
            <a:r>
              <a:t>Title Text</a:t>
            </a:r>
          </a:p>
        </p:txBody>
      </p:sp>
      <p:sp>
        <p:nvSpPr>
          <p:cNvPr id="107" name="Shape 107"/>
          <p:cNvSpPr/>
          <p:nvPr/>
        </p:nvSpPr>
        <p:spPr>
          <a:xfrm>
            <a:off x="-326072" y="1452542"/>
            <a:ext cx="9696396" cy="1"/>
          </a:xfrm>
          <a:prstGeom prst="line">
            <a:avLst/>
          </a:prstGeom>
          <a:ln w="3175">
            <a:solidFill>
              <a:srgbClr val="FFFFFF"/>
            </a:solidFill>
            <a:bevel/>
          </a:ln>
        </p:spPr>
        <p:txBody>
          <a:bodyPr lIns="45585" tIns="45585" rIns="45585" bIns="45585"/>
          <a:lstStyle/>
          <a:p>
            <a:pPr defTabSz="455823" hangingPunct="1">
              <a:defRPr sz="1000">
                <a:latin typeface="+mj-lt"/>
                <a:ea typeface="+mj-ea"/>
                <a:cs typeface="+mj-cs"/>
                <a:sym typeface="Helvetica"/>
              </a:defRPr>
            </a:pPr>
            <a:endParaRPr sz="1000" kern="1200">
              <a:solidFill>
                <a:prstClr val="black"/>
              </a:solidFill>
              <a:ea typeface="+mn-ea"/>
              <a:cs typeface="+mn-cs"/>
              <a:sym typeface="Helvetica"/>
            </a:endParaRPr>
          </a:p>
        </p:txBody>
      </p:sp>
      <p:sp>
        <p:nvSpPr>
          <p:cNvPr id="126" name="Shape 126"/>
          <p:cNvSpPr>
            <a:spLocks noGrp="1"/>
          </p:cNvSpPr>
          <p:nvPr>
            <p:ph type="sldNum" sz="quarter" idx="2"/>
          </p:nvPr>
        </p:nvSpPr>
        <p:spPr>
          <a:xfrm>
            <a:off x="6553200" y="6233249"/>
            <a:ext cx="2133600" cy="246220"/>
          </a:xfrm>
          <a:prstGeom prst="rect">
            <a:avLst/>
          </a:prstGeom>
        </p:spPr>
        <p:txBody>
          <a:bodyPr wrap="square" lIns="45585" tIns="45585" rIns="45585" bIns="45585"/>
          <a:lstStyle>
            <a:lvl1pPr defTabSz="455736">
              <a:defRPr sz="1000">
                <a:solidFill>
                  <a:srgbClr val="0094CA"/>
                </a:solidFill>
              </a:defRPr>
            </a:lvl1pPr>
          </a:lstStyle>
          <a:p>
            <a:fld id="{86CB4B4D-7CA3-9044-876B-883B54F8677D}" type="slidenum">
              <a:rPr>
                <a:latin typeface="Calibri"/>
              </a:rPr>
              <a:pPr/>
              <a:t>‹#›</a:t>
            </a:fld>
            <a:endParaRPr>
              <a:latin typeface="Calibri"/>
            </a:endParaRPr>
          </a:p>
        </p:txBody>
      </p:sp>
    </p:spTree>
    <p:extLst>
      <p:ext uri="{BB962C8B-B14F-4D97-AF65-F5344CB8AC3E}">
        <p14:creationId xmlns:p14="http://schemas.microsoft.com/office/powerpoint/2010/main" val="977656539"/>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38"/>
            <a:ext cx="77724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371600" y="3886204"/>
            <a:ext cx="6400800" cy="1752600"/>
          </a:xfrm>
        </p:spPr>
        <p:txBody>
          <a:bodyPr/>
          <a:lstStyle>
            <a:lvl1pPr marL="0" indent="0" algn="ctr">
              <a:buNone/>
              <a:defRPr>
                <a:solidFill>
                  <a:schemeClr val="tx1">
                    <a:tint val="75000"/>
                  </a:schemeClr>
                </a:solidFill>
                <a:latin typeface="Helvetica"/>
                <a:cs typeface="Helvetica"/>
              </a:defRPr>
            </a:lvl1pPr>
            <a:lvl2pPr marL="453973" indent="0" algn="ctr">
              <a:buNone/>
              <a:defRPr>
                <a:solidFill>
                  <a:schemeClr val="tx1">
                    <a:tint val="75000"/>
                  </a:schemeClr>
                </a:solidFill>
              </a:defRPr>
            </a:lvl2pPr>
            <a:lvl3pPr marL="907953" indent="0" algn="ctr">
              <a:buNone/>
              <a:defRPr>
                <a:solidFill>
                  <a:schemeClr val="tx1">
                    <a:tint val="75000"/>
                  </a:schemeClr>
                </a:solidFill>
              </a:defRPr>
            </a:lvl3pPr>
            <a:lvl4pPr marL="1361949" indent="0" algn="ctr">
              <a:buNone/>
              <a:defRPr>
                <a:solidFill>
                  <a:schemeClr val="tx1">
                    <a:tint val="75000"/>
                  </a:schemeClr>
                </a:solidFill>
              </a:defRPr>
            </a:lvl4pPr>
            <a:lvl5pPr marL="1815926" indent="0" algn="ctr">
              <a:buNone/>
              <a:defRPr>
                <a:solidFill>
                  <a:schemeClr val="tx1">
                    <a:tint val="75000"/>
                  </a:schemeClr>
                </a:solidFill>
              </a:defRPr>
            </a:lvl5pPr>
            <a:lvl6pPr marL="2269920" indent="0" algn="ctr">
              <a:buNone/>
              <a:defRPr>
                <a:solidFill>
                  <a:schemeClr val="tx1">
                    <a:tint val="75000"/>
                  </a:schemeClr>
                </a:solidFill>
              </a:defRPr>
            </a:lvl6pPr>
            <a:lvl7pPr marL="2723896" indent="0" algn="ctr">
              <a:buNone/>
              <a:defRPr>
                <a:solidFill>
                  <a:schemeClr val="tx1">
                    <a:tint val="75000"/>
                  </a:schemeClr>
                </a:solidFill>
              </a:defRPr>
            </a:lvl7pPr>
            <a:lvl8pPr marL="3177888" indent="0" algn="ctr">
              <a:buNone/>
              <a:defRPr>
                <a:solidFill>
                  <a:schemeClr val="tx1">
                    <a:tint val="75000"/>
                  </a:schemeClr>
                </a:solidFill>
              </a:defRPr>
            </a:lvl8pPr>
            <a:lvl9pPr marL="3631866"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5ED7AC81-318B-4D49-A602-9E30227C87EC}" type="datetime1">
              <a:rPr lang="sv-SE" smtClean="0">
                <a:solidFill>
                  <a:prstClr val="black">
                    <a:tint val="75000"/>
                  </a:prstClr>
                </a:solidFill>
              </a:rPr>
              <a:pPr/>
              <a:t>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6" y="260651"/>
            <a:ext cx="1440160" cy="886060"/>
          </a:xfrm>
          <a:prstGeom prst="rect">
            <a:avLst/>
          </a:prstGeom>
        </p:spPr>
      </p:pic>
    </p:spTree>
    <p:extLst>
      <p:ext uri="{BB962C8B-B14F-4D97-AF65-F5344CB8AC3E}">
        <p14:creationId xmlns:p14="http://schemas.microsoft.com/office/powerpoint/2010/main" val="837473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38"/>
            <a:ext cx="77724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371600" y="3886204"/>
            <a:ext cx="6400800" cy="1752600"/>
          </a:xfrm>
        </p:spPr>
        <p:txBody>
          <a:bodyPr/>
          <a:lstStyle>
            <a:lvl1pPr marL="0" indent="0" algn="ctr">
              <a:buNone/>
              <a:defRPr>
                <a:solidFill>
                  <a:schemeClr val="tx1">
                    <a:tint val="75000"/>
                  </a:schemeClr>
                </a:solidFill>
                <a:latin typeface="Helvetica"/>
                <a:cs typeface="Helvetica"/>
              </a:defRPr>
            </a:lvl1pPr>
            <a:lvl2pPr marL="453973" indent="0" algn="ctr">
              <a:buNone/>
              <a:defRPr>
                <a:solidFill>
                  <a:schemeClr val="tx1">
                    <a:tint val="75000"/>
                  </a:schemeClr>
                </a:solidFill>
              </a:defRPr>
            </a:lvl2pPr>
            <a:lvl3pPr marL="907953" indent="0" algn="ctr">
              <a:buNone/>
              <a:defRPr>
                <a:solidFill>
                  <a:schemeClr val="tx1">
                    <a:tint val="75000"/>
                  </a:schemeClr>
                </a:solidFill>
              </a:defRPr>
            </a:lvl3pPr>
            <a:lvl4pPr marL="1361949" indent="0" algn="ctr">
              <a:buNone/>
              <a:defRPr>
                <a:solidFill>
                  <a:schemeClr val="tx1">
                    <a:tint val="75000"/>
                  </a:schemeClr>
                </a:solidFill>
              </a:defRPr>
            </a:lvl4pPr>
            <a:lvl5pPr marL="1815926" indent="0" algn="ctr">
              <a:buNone/>
              <a:defRPr>
                <a:solidFill>
                  <a:schemeClr val="tx1">
                    <a:tint val="75000"/>
                  </a:schemeClr>
                </a:solidFill>
              </a:defRPr>
            </a:lvl5pPr>
            <a:lvl6pPr marL="2269920" indent="0" algn="ctr">
              <a:buNone/>
              <a:defRPr>
                <a:solidFill>
                  <a:schemeClr val="tx1">
                    <a:tint val="75000"/>
                  </a:schemeClr>
                </a:solidFill>
              </a:defRPr>
            </a:lvl6pPr>
            <a:lvl7pPr marL="2723896" indent="0" algn="ctr">
              <a:buNone/>
              <a:defRPr>
                <a:solidFill>
                  <a:schemeClr val="tx1">
                    <a:tint val="75000"/>
                  </a:schemeClr>
                </a:solidFill>
              </a:defRPr>
            </a:lvl7pPr>
            <a:lvl8pPr marL="3177888" indent="0" algn="ctr">
              <a:buNone/>
              <a:defRPr>
                <a:solidFill>
                  <a:schemeClr val="tx1">
                    <a:tint val="75000"/>
                  </a:schemeClr>
                </a:solidFill>
              </a:defRPr>
            </a:lvl8pPr>
            <a:lvl9pPr marL="3631866"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5ED7AC81-318B-4D49-A602-9E30227C87EC}" type="datetime1">
              <a:rPr lang="sv-SE" smtClean="0">
                <a:solidFill>
                  <a:prstClr val="black">
                    <a:tint val="75000"/>
                  </a:prstClr>
                </a:solidFill>
              </a:rPr>
              <a:pPr/>
              <a:t>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8331" y="260651"/>
            <a:ext cx="1372239" cy="886060"/>
          </a:xfrm>
          <a:prstGeom prst="rect">
            <a:avLst/>
          </a:prstGeom>
        </p:spPr>
      </p:pic>
    </p:spTree>
    <p:extLst>
      <p:ext uri="{BB962C8B-B14F-4D97-AF65-F5344CB8AC3E}">
        <p14:creationId xmlns:p14="http://schemas.microsoft.com/office/powerpoint/2010/main" val="838700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127"/>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0795" tIns="45402" rIns="90795" bIns="45402" rtlCol="0" anchor="ctr"/>
          <a:lstStyle/>
          <a:p>
            <a:pPr algn="ctr" defTabSz="907953" hangingPunct="1"/>
            <a:endParaRPr lang="sv-SE" kern="1200" dirty="0">
              <a:solidFill>
                <a:srgbClr val="0094CA"/>
              </a:solidFill>
              <a:latin typeface="Helvetica"/>
              <a:cs typeface="Helvetica"/>
            </a:endParaRPr>
          </a:p>
        </p:txBody>
      </p:sp>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6EB99CB0-346B-43FA-9EE6-F90C3F3BC0BA}" type="datetime1">
              <a:rPr lang="sv-SE" smtClean="0">
                <a:solidFill>
                  <a:prstClr val="black">
                    <a:tint val="75000"/>
                  </a:prstClr>
                </a:solidFill>
              </a:rPr>
              <a:pPr/>
              <a:t>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6" y="260651"/>
            <a:ext cx="1440160" cy="886060"/>
          </a:xfrm>
          <a:prstGeom prst="rect">
            <a:avLst/>
          </a:prstGeom>
        </p:spPr>
      </p:pic>
    </p:spTree>
    <p:extLst>
      <p:ext uri="{BB962C8B-B14F-4D97-AF65-F5344CB8AC3E}">
        <p14:creationId xmlns:p14="http://schemas.microsoft.com/office/powerpoint/2010/main" val="1411772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127"/>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0795" tIns="45402" rIns="90795" bIns="45402" rtlCol="0" anchor="ctr"/>
          <a:lstStyle/>
          <a:p>
            <a:pPr algn="ctr" defTabSz="907953" hangingPunct="1"/>
            <a:endParaRPr lang="sv-SE" kern="1200" dirty="0">
              <a:solidFill>
                <a:srgbClr val="0094CA"/>
              </a:solidFill>
              <a:latin typeface="Helvetica"/>
              <a:cs typeface="Helvetica"/>
            </a:endParaRPr>
          </a:p>
        </p:txBody>
      </p:sp>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Content Placeholder 2"/>
          <p:cNvSpPr>
            <a:spLocks noGrp="1"/>
          </p:cNvSpPr>
          <p:nvPr>
            <p:ph sz="half" idx="1"/>
          </p:nvPr>
        </p:nvSpPr>
        <p:spPr>
          <a:xfrm>
            <a:off x="457200" y="1600206"/>
            <a:ext cx="4038600" cy="4525963"/>
          </a:xfrm>
        </p:spPr>
        <p:txBody>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6"/>
            <a:ext cx="4038600" cy="4525963"/>
          </a:xfrm>
        </p:spPr>
        <p:txBody>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lvl1pPr>
              <a:defRPr>
                <a:latin typeface="Helvetica"/>
                <a:cs typeface="Helvetica"/>
              </a:defRPr>
            </a:lvl1pPr>
          </a:lstStyle>
          <a:p>
            <a:fld id="{42E66B7F-8271-49DA-A25A-F4BB9F476347}" type="datetime1">
              <a:rPr lang="sv-SE" smtClean="0">
                <a:solidFill>
                  <a:prstClr val="black">
                    <a:tint val="75000"/>
                  </a:prstClr>
                </a:solidFill>
              </a:rPr>
              <a:pPr/>
              <a:t>18/05/17</a:t>
            </a:fld>
            <a:endParaRPr lang="sv-SE"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10"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6" y="260651"/>
            <a:ext cx="1440160" cy="886060"/>
          </a:xfrm>
          <a:prstGeom prst="rect">
            <a:avLst/>
          </a:prstGeom>
        </p:spPr>
      </p:pic>
    </p:spTree>
    <p:extLst>
      <p:ext uri="{BB962C8B-B14F-4D97-AF65-F5344CB8AC3E}">
        <p14:creationId xmlns:p14="http://schemas.microsoft.com/office/powerpoint/2010/main" val="254204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9"/>
            <a:ext cx="4040188" cy="639763"/>
          </a:xfrm>
        </p:spPr>
        <p:txBody>
          <a:bodyPr anchor="b"/>
          <a:lstStyle>
            <a:lvl1pPr marL="0" indent="0">
              <a:buNone/>
              <a:defRPr sz="2400" b="1">
                <a:latin typeface="Helvetica"/>
                <a:cs typeface="Helvetica"/>
              </a:defRPr>
            </a:lvl1pPr>
            <a:lvl2pPr marL="453973" indent="0">
              <a:buNone/>
              <a:defRPr sz="2000" b="1"/>
            </a:lvl2pPr>
            <a:lvl3pPr marL="907953" indent="0">
              <a:buNone/>
              <a:defRPr sz="1800" b="1"/>
            </a:lvl3pPr>
            <a:lvl4pPr marL="1361949" indent="0">
              <a:buNone/>
              <a:defRPr sz="1600" b="1"/>
            </a:lvl4pPr>
            <a:lvl5pPr marL="1815926" indent="0">
              <a:buNone/>
              <a:defRPr sz="1600" b="1"/>
            </a:lvl5pPr>
            <a:lvl6pPr marL="2269920" indent="0">
              <a:buNone/>
              <a:defRPr sz="1600" b="1"/>
            </a:lvl6pPr>
            <a:lvl7pPr marL="2723896" indent="0">
              <a:buNone/>
              <a:defRPr sz="1600" b="1"/>
            </a:lvl7pPr>
            <a:lvl8pPr marL="3177888" indent="0">
              <a:buNone/>
              <a:defRPr sz="1600" b="1"/>
            </a:lvl8pPr>
            <a:lvl9pPr marL="36318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Helvetica"/>
                <a:cs typeface="Helvetica"/>
              </a:defRPr>
            </a:lvl1pPr>
            <a:lvl2pPr>
              <a:defRPr sz="2000">
                <a:latin typeface="Helvetica"/>
                <a:cs typeface="Helvetica"/>
              </a:defRPr>
            </a:lvl2pPr>
            <a:lvl3pPr>
              <a:defRPr sz="1800">
                <a:latin typeface="Helvetica"/>
                <a:cs typeface="Helvetica"/>
              </a:defRPr>
            </a:lvl3pPr>
            <a:lvl4pPr>
              <a:defRPr sz="1600">
                <a:latin typeface="Helvetica"/>
                <a:cs typeface="Helvetica"/>
              </a:defRPr>
            </a:lvl4pPr>
            <a:lvl5pPr>
              <a:defRPr sz="1600">
                <a:latin typeface="Helvetica"/>
                <a:cs typeface="Helvetic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59" y="1535119"/>
            <a:ext cx="4041775" cy="639763"/>
          </a:xfrm>
        </p:spPr>
        <p:txBody>
          <a:bodyPr anchor="b"/>
          <a:lstStyle>
            <a:lvl1pPr marL="0" indent="0">
              <a:buNone/>
              <a:defRPr sz="2400" b="1">
                <a:latin typeface="Helvetica"/>
                <a:cs typeface="Helvetica"/>
              </a:defRPr>
            </a:lvl1pPr>
            <a:lvl2pPr marL="453973" indent="0">
              <a:buNone/>
              <a:defRPr sz="2000" b="1"/>
            </a:lvl2pPr>
            <a:lvl3pPr marL="907953" indent="0">
              <a:buNone/>
              <a:defRPr sz="1800" b="1"/>
            </a:lvl3pPr>
            <a:lvl4pPr marL="1361949" indent="0">
              <a:buNone/>
              <a:defRPr sz="1600" b="1"/>
            </a:lvl4pPr>
            <a:lvl5pPr marL="1815926" indent="0">
              <a:buNone/>
              <a:defRPr sz="1600" b="1"/>
            </a:lvl5pPr>
            <a:lvl6pPr marL="2269920" indent="0">
              <a:buNone/>
              <a:defRPr sz="1600" b="1"/>
            </a:lvl6pPr>
            <a:lvl7pPr marL="2723896" indent="0">
              <a:buNone/>
              <a:defRPr sz="1600" b="1"/>
            </a:lvl7pPr>
            <a:lvl8pPr marL="3177888" indent="0">
              <a:buNone/>
              <a:defRPr sz="1600" b="1"/>
            </a:lvl8pPr>
            <a:lvl9pPr marL="36318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atin typeface="Helvetica"/>
                <a:cs typeface="Helvetica"/>
              </a:defRPr>
            </a:lvl1pPr>
            <a:lvl2pPr>
              <a:defRPr sz="2000">
                <a:latin typeface="Helvetica"/>
                <a:cs typeface="Helvetica"/>
              </a:defRPr>
            </a:lvl2pPr>
            <a:lvl3pPr>
              <a:defRPr sz="1800">
                <a:latin typeface="Helvetica"/>
                <a:cs typeface="Helvetica"/>
              </a:defRPr>
            </a:lvl3pPr>
            <a:lvl4pPr>
              <a:defRPr sz="1600">
                <a:latin typeface="Helvetica"/>
                <a:cs typeface="Helvetica"/>
              </a:defRPr>
            </a:lvl4pPr>
            <a:lvl5pPr>
              <a:defRPr sz="1600">
                <a:latin typeface="Helvetica"/>
                <a:cs typeface="Helvetic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lvl1pPr>
              <a:defRPr>
                <a:latin typeface="Helvetica"/>
                <a:cs typeface="Helvetica"/>
              </a:defRPr>
            </a:lvl1pPr>
          </a:lstStyle>
          <a:p>
            <a:fld id="{3C7D23FA-05C4-4CC1-B281-2F815585BC1C}" type="datetime1">
              <a:rPr lang="sv-SE" smtClean="0">
                <a:solidFill>
                  <a:prstClr val="black">
                    <a:tint val="75000"/>
                  </a:prstClr>
                </a:solidFill>
              </a:rPr>
              <a:pPr/>
              <a:t>18/05/17</a:t>
            </a:fld>
            <a:endParaRPr lang="sv-SE"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
        <p:nvSpPr>
          <p:cNvPr id="10" name="Rektangel 6"/>
          <p:cNvSpPr/>
          <p:nvPr userDrawn="1"/>
        </p:nvSpPr>
        <p:spPr>
          <a:xfrm>
            <a:off x="0" y="127"/>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0795" tIns="45402" rIns="90795" bIns="45402" rtlCol="0" anchor="ctr"/>
          <a:lstStyle/>
          <a:p>
            <a:pPr algn="ctr" defTabSz="907953" hangingPunct="1"/>
            <a:endParaRPr lang="sv-SE" kern="1200" dirty="0">
              <a:solidFill>
                <a:srgbClr val="0094CA"/>
              </a:solidFill>
              <a:latin typeface="Helvetica"/>
              <a:cs typeface="Helvetica"/>
            </a:endParaRPr>
          </a:p>
        </p:txBody>
      </p:sp>
      <p:pic>
        <p:nvPicPr>
          <p:cNvPr id="11"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6" y="260651"/>
            <a:ext cx="1440160" cy="886060"/>
          </a:xfrm>
          <a:prstGeom prst="rect">
            <a:avLst/>
          </a:prstGeom>
        </p:spPr>
      </p:pic>
    </p:spTree>
    <p:extLst>
      <p:ext uri="{BB962C8B-B14F-4D97-AF65-F5344CB8AC3E}">
        <p14:creationId xmlns:p14="http://schemas.microsoft.com/office/powerpoint/2010/main" val="1907693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3_Rubrikbild text">
    <p:spTree>
      <p:nvGrpSpPr>
        <p:cNvPr id="1" name=""/>
        <p:cNvGrpSpPr/>
        <p:nvPr/>
      </p:nvGrpSpPr>
      <p:grpSpPr>
        <a:xfrm>
          <a:off x="0" y="0"/>
          <a:ext cx="0" cy="0"/>
          <a:chOff x="0" y="0"/>
          <a:chExt cx="0" cy="0"/>
        </a:xfrm>
      </p:grpSpPr>
      <p:sp>
        <p:nvSpPr>
          <p:cNvPr id="103" name="Shape 103"/>
          <p:cNvSpPr/>
          <p:nvPr/>
        </p:nvSpPr>
        <p:spPr>
          <a:xfrm>
            <a:off x="-1" y="133"/>
            <a:ext cx="9144002" cy="1434355"/>
          </a:xfrm>
          <a:prstGeom prst="rect">
            <a:avLst/>
          </a:prstGeom>
          <a:solidFill>
            <a:srgbClr val="0094CA"/>
          </a:solidFill>
          <a:ln w="3175">
            <a:miter lim="400000"/>
          </a:ln>
        </p:spPr>
        <p:txBody>
          <a:bodyPr lIns="45585" tIns="45585" rIns="45585" bIns="45585" anchor="ctr"/>
          <a:lstStyle/>
          <a:p>
            <a:pPr algn="ctr" defTabSz="907953" hangingPunct="1">
              <a:defRPr>
                <a:solidFill>
                  <a:srgbClr val="0094CA"/>
                </a:solidFill>
              </a:defRPr>
            </a:pPr>
            <a:endParaRPr kern="1200">
              <a:solidFill>
                <a:srgbClr val="0094CA"/>
              </a:solidFill>
              <a:ea typeface="+mn-ea"/>
              <a:cs typeface="+mn-cs"/>
            </a:endParaRPr>
          </a:p>
        </p:txBody>
      </p:sp>
      <p:pic>
        <p:nvPicPr>
          <p:cNvPr id="104"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994" y="378765"/>
            <a:ext cx="1359827" cy="727508"/>
          </a:xfrm>
          <a:prstGeom prst="rect">
            <a:avLst/>
          </a:prstGeom>
          <a:ln w="12700">
            <a:miter lim="400000"/>
          </a:ln>
        </p:spPr>
      </p:pic>
      <p:sp>
        <p:nvSpPr>
          <p:cNvPr id="105" name="Shape 105"/>
          <p:cNvSpPr>
            <a:spLocks noGrp="1"/>
          </p:cNvSpPr>
          <p:nvPr>
            <p:ph type="body" sz="half" idx="1"/>
          </p:nvPr>
        </p:nvSpPr>
        <p:spPr>
          <a:xfrm>
            <a:off x="593542" y="1955922"/>
            <a:ext cx="4766945" cy="4902199"/>
          </a:xfrm>
          <a:prstGeom prst="rect">
            <a:avLst/>
          </a:prstGeom>
        </p:spPr>
        <p:txBody>
          <a:bodyPr lIns="0" tIns="0" rIns="0" bIns="0">
            <a:noAutofit/>
          </a:bodyPr>
          <a:lstStyle>
            <a:lvl1pPr marL="367147" indent="-313320" defTabSz="455736">
              <a:spcBef>
                <a:spcPts val="1200"/>
              </a:spcBef>
              <a:defRPr sz="2200">
                <a:solidFill>
                  <a:srgbClr val="0094CA"/>
                </a:solidFill>
              </a:defRPr>
            </a:lvl1pPr>
            <a:lvl2pPr marL="697762" indent="-285086" defTabSz="455736">
              <a:spcBef>
                <a:spcPts val="1200"/>
              </a:spcBef>
              <a:buSzPct val="75000"/>
              <a:buChar char="-"/>
              <a:defRPr sz="2200">
                <a:solidFill>
                  <a:srgbClr val="0094CA"/>
                </a:solidFill>
              </a:defRPr>
            </a:lvl2pPr>
            <a:lvl3pPr marL="0" indent="911476" defTabSz="455736">
              <a:spcBef>
                <a:spcPts val="1200"/>
              </a:spcBef>
              <a:buSzTx/>
              <a:buNone/>
              <a:defRPr sz="2200">
                <a:solidFill>
                  <a:srgbClr val="0094CA"/>
                </a:solidFill>
              </a:defRPr>
            </a:lvl3pPr>
            <a:lvl4pPr marL="0" indent="1367218" defTabSz="455736">
              <a:spcBef>
                <a:spcPts val="1200"/>
              </a:spcBef>
              <a:buSzTx/>
              <a:buNone/>
              <a:defRPr sz="2200">
                <a:solidFill>
                  <a:srgbClr val="0094CA"/>
                </a:solidFill>
              </a:defRPr>
            </a:lvl4pPr>
            <a:lvl5pPr marL="0" indent="1822954" defTabSz="455736">
              <a:spcBef>
                <a:spcPts val="1200"/>
              </a:spcBef>
              <a:buSzTx/>
              <a:buNone/>
              <a:defRPr sz="2200">
                <a:solidFill>
                  <a:srgbClr val="0094CA"/>
                </a:solidFill>
              </a:defRPr>
            </a:lvl5pPr>
          </a:lstStyle>
          <a:p>
            <a:r>
              <a:t>Body Level One</a:t>
            </a:r>
          </a:p>
          <a:p>
            <a:pPr lvl="1"/>
            <a:r>
              <a:t>Body Level Two</a:t>
            </a:r>
          </a:p>
          <a:p>
            <a:pPr lvl="2"/>
            <a:r>
              <a:t>Body Level Three</a:t>
            </a:r>
          </a:p>
          <a:p>
            <a:pPr lvl="3"/>
            <a:r>
              <a:t>Body Level Four</a:t>
            </a:r>
          </a:p>
          <a:p>
            <a:pPr lvl="4"/>
            <a:r>
              <a:t>Body Level Five</a:t>
            </a:r>
          </a:p>
        </p:txBody>
      </p:sp>
      <p:sp>
        <p:nvSpPr>
          <p:cNvPr id="106" name="Shape 106"/>
          <p:cNvSpPr>
            <a:spLocks noGrp="1"/>
          </p:cNvSpPr>
          <p:nvPr>
            <p:ph type="title"/>
          </p:nvPr>
        </p:nvSpPr>
        <p:spPr>
          <a:xfrm>
            <a:off x="593511" y="-1"/>
            <a:ext cx="5762626" cy="1441452"/>
          </a:xfrm>
          <a:prstGeom prst="rect">
            <a:avLst/>
          </a:prstGeom>
        </p:spPr>
        <p:txBody>
          <a:bodyPr lIns="0" tIns="0" rIns="0" bIns="0">
            <a:noAutofit/>
          </a:bodyPr>
          <a:lstStyle>
            <a:lvl1pPr algn="l" defTabSz="455736">
              <a:defRPr sz="2600">
                <a:solidFill>
                  <a:srgbClr val="FFFFFF"/>
                </a:solidFill>
              </a:defRPr>
            </a:lvl1pPr>
          </a:lstStyle>
          <a:p>
            <a:r>
              <a:t>Title Text</a:t>
            </a:r>
          </a:p>
        </p:txBody>
      </p:sp>
      <p:sp>
        <p:nvSpPr>
          <p:cNvPr id="107" name="Shape 107"/>
          <p:cNvSpPr/>
          <p:nvPr/>
        </p:nvSpPr>
        <p:spPr>
          <a:xfrm>
            <a:off x="-326072" y="1452538"/>
            <a:ext cx="9696396" cy="1"/>
          </a:xfrm>
          <a:prstGeom prst="line">
            <a:avLst/>
          </a:prstGeom>
          <a:ln w="3175">
            <a:solidFill>
              <a:srgbClr val="FFFFFF"/>
            </a:solidFill>
            <a:bevel/>
          </a:ln>
        </p:spPr>
        <p:txBody>
          <a:bodyPr lIns="45585" tIns="45585" rIns="45585" bIns="45585"/>
          <a:lstStyle/>
          <a:p>
            <a:pPr defTabSz="455823" hangingPunct="1">
              <a:defRPr sz="1000">
                <a:latin typeface="+mj-lt"/>
                <a:ea typeface="+mj-ea"/>
                <a:cs typeface="+mj-cs"/>
                <a:sym typeface="Helvetica"/>
              </a:defRPr>
            </a:pPr>
            <a:endParaRPr sz="1000" kern="1200">
              <a:solidFill>
                <a:prstClr val="black"/>
              </a:solidFill>
              <a:ea typeface="+mn-ea"/>
              <a:cs typeface="+mn-cs"/>
              <a:sym typeface="Helvetica"/>
            </a:endParaRPr>
          </a:p>
        </p:txBody>
      </p:sp>
      <p:sp>
        <p:nvSpPr>
          <p:cNvPr id="126" name="Shape 126"/>
          <p:cNvSpPr>
            <a:spLocks noGrp="1"/>
          </p:cNvSpPr>
          <p:nvPr>
            <p:ph type="sldNum" sz="quarter" idx="2"/>
          </p:nvPr>
        </p:nvSpPr>
        <p:spPr>
          <a:xfrm>
            <a:off x="6553200" y="6233249"/>
            <a:ext cx="2133600" cy="246220"/>
          </a:xfrm>
          <a:prstGeom prst="rect">
            <a:avLst/>
          </a:prstGeom>
        </p:spPr>
        <p:txBody>
          <a:bodyPr wrap="square" lIns="45585" tIns="45585" rIns="45585" bIns="45585"/>
          <a:lstStyle>
            <a:lvl1pPr defTabSz="455736">
              <a:defRPr sz="1000">
                <a:solidFill>
                  <a:srgbClr val="0094CA"/>
                </a:solidFill>
              </a:defRPr>
            </a:lvl1pPr>
          </a:lstStyle>
          <a:p>
            <a:fld id="{86CB4B4D-7CA3-9044-876B-883B54F8677D}" type="slidenum">
              <a:rPr>
                <a:latin typeface="Calibri"/>
              </a:rPr>
              <a:pPr/>
              <a:t>‹#›</a:t>
            </a:fld>
            <a:endParaRPr>
              <a:latin typeface="Calibri"/>
            </a:endParaRPr>
          </a:p>
        </p:txBody>
      </p:sp>
    </p:spTree>
    <p:extLst>
      <p:ext uri="{BB962C8B-B14F-4D97-AF65-F5344CB8AC3E}">
        <p14:creationId xmlns:p14="http://schemas.microsoft.com/office/powerpoint/2010/main" val="4045916993"/>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3_Rubrikbild text">
    <p:spTree>
      <p:nvGrpSpPr>
        <p:cNvPr id="1" name=""/>
        <p:cNvGrpSpPr/>
        <p:nvPr/>
      </p:nvGrpSpPr>
      <p:grpSpPr>
        <a:xfrm>
          <a:off x="0" y="0"/>
          <a:ext cx="0" cy="0"/>
          <a:chOff x="0" y="0"/>
          <a:chExt cx="0" cy="0"/>
        </a:xfrm>
      </p:grpSpPr>
      <p:sp>
        <p:nvSpPr>
          <p:cNvPr id="103" name="Shape 103"/>
          <p:cNvSpPr/>
          <p:nvPr/>
        </p:nvSpPr>
        <p:spPr>
          <a:xfrm>
            <a:off x="-1" y="137"/>
            <a:ext cx="9144002" cy="1434355"/>
          </a:xfrm>
          <a:prstGeom prst="rect">
            <a:avLst/>
          </a:prstGeom>
          <a:solidFill>
            <a:srgbClr val="0094CA"/>
          </a:solidFill>
          <a:ln w="3175">
            <a:miter lim="400000"/>
          </a:ln>
        </p:spPr>
        <p:txBody>
          <a:bodyPr lIns="45585" tIns="45585" rIns="45585" bIns="45585" anchor="ctr"/>
          <a:lstStyle/>
          <a:p>
            <a:pPr algn="ctr">
              <a:defRPr>
                <a:solidFill>
                  <a:srgbClr val="0094CA"/>
                </a:solidFill>
              </a:defRPr>
            </a:pPr>
            <a:endParaRPr>
              <a:solidFill>
                <a:srgbClr val="0094CA"/>
              </a:solidFill>
            </a:endParaRPr>
          </a:p>
        </p:txBody>
      </p:sp>
      <p:pic>
        <p:nvPicPr>
          <p:cNvPr id="104"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979" y="378765"/>
            <a:ext cx="1359827" cy="727508"/>
          </a:xfrm>
          <a:prstGeom prst="rect">
            <a:avLst/>
          </a:prstGeom>
          <a:ln w="12700">
            <a:miter lim="400000"/>
          </a:ln>
        </p:spPr>
      </p:pic>
      <p:sp>
        <p:nvSpPr>
          <p:cNvPr id="105" name="Shape 105"/>
          <p:cNvSpPr>
            <a:spLocks noGrp="1"/>
          </p:cNvSpPr>
          <p:nvPr>
            <p:ph type="body" sz="half" idx="1"/>
          </p:nvPr>
        </p:nvSpPr>
        <p:spPr>
          <a:xfrm>
            <a:off x="593533" y="1955928"/>
            <a:ext cx="4766945" cy="4902199"/>
          </a:xfrm>
          <a:prstGeom prst="rect">
            <a:avLst/>
          </a:prstGeom>
        </p:spPr>
        <p:txBody>
          <a:bodyPr lIns="0" tIns="0" rIns="0" bIns="0">
            <a:noAutofit/>
          </a:bodyPr>
          <a:lstStyle>
            <a:lvl1pPr marL="367147" indent="-313320" defTabSz="455736">
              <a:spcBef>
                <a:spcPts val="1200"/>
              </a:spcBef>
              <a:defRPr sz="2200">
                <a:solidFill>
                  <a:srgbClr val="0094CA"/>
                </a:solidFill>
              </a:defRPr>
            </a:lvl1pPr>
            <a:lvl2pPr marL="697762" indent="-285086" defTabSz="455736">
              <a:spcBef>
                <a:spcPts val="1200"/>
              </a:spcBef>
              <a:buSzPct val="75000"/>
              <a:buChar char="-"/>
              <a:defRPr sz="2200">
                <a:solidFill>
                  <a:srgbClr val="0094CA"/>
                </a:solidFill>
              </a:defRPr>
            </a:lvl2pPr>
            <a:lvl3pPr marL="0" indent="911476" defTabSz="455736">
              <a:spcBef>
                <a:spcPts val="1200"/>
              </a:spcBef>
              <a:buSzTx/>
              <a:buNone/>
              <a:defRPr sz="2200">
                <a:solidFill>
                  <a:srgbClr val="0094CA"/>
                </a:solidFill>
              </a:defRPr>
            </a:lvl3pPr>
            <a:lvl4pPr marL="0" indent="1367218" defTabSz="455736">
              <a:spcBef>
                <a:spcPts val="1200"/>
              </a:spcBef>
              <a:buSzTx/>
              <a:buNone/>
              <a:defRPr sz="2200">
                <a:solidFill>
                  <a:srgbClr val="0094CA"/>
                </a:solidFill>
              </a:defRPr>
            </a:lvl4pPr>
            <a:lvl5pPr marL="0" indent="1822954" defTabSz="455736">
              <a:spcBef>
                <a:spcPts val="1200"/>
              </a:spcBef>
              <a:buSzTx/>
              <a:buNone/>
              <a:defRPr sz="2200">
                <a:solidFill>
                  <a:srgbClr val="0094CA"/>
                </a:solidFill>
              </a:defRPr>
            </a:lvl5pPr>
          </a:lstStyle>
          <a:p>
            <a:r>
              <a:t>Body Level One</a:t>
            </a:r>
          </a:p>
          <a:p>
            <a:pPr lvl="1"/>
            <a:r>
              <a:t>Body Level Two</a:t>
            </a:r>
          </a:p>
          <a:p>
            <a:pPr lvl="2"/>
            <a:r>
              <a:t>Body Level Three</a:t>
            </a:r>
          </a:p>
          <a:p>
            <a:pPr lvl="3"/>
            <a:r>
              <a:t>Body Level Four</a:t>
            </a:r>
          </a:p>
          <a:p>
            <a:pPr lvl="4"/>
            <a:r>
              <a:t>Body Level Five</a:t>
            </a:r>
          </a:p>
        </p:txBody>
      </p:sp>
      <p:sp>
        <p:nvSpPr>
          <p:cNvPr id="106" name="Shape 106"/>
          <p:cNvSpPr>
            <a:spLocks noGrp="1"/>
          </p:cNvSpPr>
          <p:nvPr>
            <p:ph type="title"/>
          </p:nvPr>
        </p:nvSpPr>
        <p:spPr>
          <a:xfrm>
            <a:off x="593511" y="-1"/>
            <a:ext cx="5762626" cy="1441452"/>
          </a:xfrm>
          <a:prstGeom prst="rect">
            <a:avLst/>
          </a:prstGeom>
        </p:spPr>
        <p:txBody>
          <a:bodyPr lIns="0" tIns="0" rIns="0" bIns="0">
            <a:noAutofit/>
          </a:bodyPr>
          <a:lstStyle>
            <a:lvl1pPr algn="l" defTabSz="455736">
              <a:defRPr sz="2600">
                <a:solidFill>
                  <a:srgbClr val="FFFFFF"/>
                </a:solidFill>
              </a:defRPr>
            </a:lvl1pPr>
          </a:lstStyle>
          <a:p>
            <a:r>
              <a:t>Title Text</a:t>
            </a:r>
          </a:p>
        </p:txBody>
      </p:sp>
      <p:sp>
        <p:nvSpPr>
          <p:cNvPr id="107" name="Shape 107"/>
          <p:cNvSpPr/>
          <p:nvPr/>
        </p:nvSpPr>
        <p:spPr>
          <a:xfrm>
            <a:off x="-326072" y="1452535"/>
            <a:ext cx="9696396" cy="1"/>
          </a:xfrm>
          <a:prstGeom prst="line">
            <a:avLst/>
          </a:prstGeom>
          <a:ln w="3175">
            <a:solidFill>
              <a:srgbClr val="FFFFFF"/>
            </a:solidFill>
            <a:bevel/>
          </a:ln>
        </p:spPr>
        <p:txBody>
          <a:bodyPr lIns="45585" tIns="45585" rIns="45585" bIns="45585"/>
          <a:lstStyle/>
          <a:p>
            <a:pPr defTabSz="455823">
              <a:defRPr sz="1000">
                <a:latin typeface="+mj-lt"/>
                <a:ea typeface="+mj-ea"/>
                <a:cs typeface="+mj-cs"/>
                <a:sym typeface="Helvetica"/>
              </a:defRPr>
            </a:pPr>
            <a:endParaRPr sz="1000">
              <a:latin typeface="Helvetica"/>
              <a:ea typeface="Helvetica"/>
              <a:cs typeface="Helvetica"/>
              <a:sym typeface="Helvetica"/>
            </a:endParaRPr>
          </a:p>
        </p:txBody>
      </p:sp>
      <p:sp>
        <p:nvSpPr>
          <p:cNvPr id="126" name="Shape 126"/>
          <p:cNvSpPr>
            <a:spLocks noGrp="1"/>
          </p:cNvSpPr>
          <p:nvPr>
            <p:ph type="sldNum" sz="quarter" idx="2"/>
          </p:nvPr>
        </p:nvSpPr>
        <p:spPr>
          <a:xfrm>
            <a:off x="6553200" y="6231831"/>
            <a:ext cx="2133600" cy="249060"/>
          </a:xfrm>
          <a:prstGeom prst="rect">
            <a:avLst/>
          </a:prstGeom>
        </p:spPr>
        <p:txBody>
          <a:bodyPr wrap="square" lIns="45585" tIns="45585" rIns="45585" bIns="45585"/>
          <a:lstStyle>
            <a:lvl1pPr defTabSz="455736">
              <a:defRPr sz="1000">
                <a:solidFill>
                  <a:srgbClr val="0094CA"/>
                </a:solidFill>
              </a:defRPr>
            </a:lvl1pPr>
          </a:lstStyle>
          <a:p>
            <a:fld id="{86CB4B4D-7CA3-9044-876B-883B54F8677D}" type="slidenum">
              <a:rPr/>
              <a:pPr/>
              <a:t>‹#›</a:t>
            </a:fld>
            <a:endParaRPr/>
          </a:p>
        </p:txBody>
      </p:sp>
    </p:spTree>
    <p:extLst>
      <p:ext uri="{BB962C8B-B14F-4D97-AF65-F5344CB8AC3E}">
        <p14:creationId xmlns:p14="http://schemas.microsoft.com/office/powerpoint/2010/main" val="3892170963"/>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84" name="Shape 184"/>
          <p:cNvSpPr/>
          <p:nvPr/>
        </p:nvSpPr>
        <p:spPr>
          <a:xfrm>
            <a:off x="0" y="-1"/>
            <a:ext cx="9144000" cy="1434356"/>
          </a:xfrm>
          <a:prstGeom prst="rect">
            <a:avLst/>
          </a:prstGeom>
          <a:solidFill>
            <a:srgbClr val="0094CA"/>
          </a:solidFill>
          <a:ln w="12700">
            <a:miter lim="400000"/>
          </a:ln>
        </p:spPr>
        <p:txBody>
          <a:bodyPr lIns="45585" tIns="45585" rIns="45585" bIns="45585" anchor="ctr"/>
          <a:lstStyle/>
          <a:p>
            <a:pPr algn="ctr" defTabSz="911566">
              <a:defRPr>
                <a:solidFill>
                  <a:srgbClr val="0094CA"/>
                </a:solidFill>
              </a:defRPr>
            </a:pPr>
            <a:endParaRPr>
              <a:solidFill>
                <a:srgbClr val="0094CA"/>
              </a:solidFill>
            </a:endParaRPr>
          </a:p>
        </p:txBody>
      </p:sp>
      <p:sp>
        <p:nvSpPr>
          <p:cNvPr id="185" name="Shape 185"/>
          <p:cNvSpPr>
            <a:spLocks noGrp="1"/>
          </p:cNvSpPr>
          <p:nvPr>
            <p:ph type="title"/>
          </p:nvPr>
        </p:nvSpPr>
        <p:spPr>
          <a:xfrm>
            <a:off x="457264" y="92205"/>
            <a:ext cx="7139137" cy="1508125"/>
          </a:xfrm>
          <a:prstGeom prst="rect">
            <a:avLst/>
          </a:prstGeom>
        </p:spPr>
        <p:txBody>
          <a:bodyPr lIns="45580" tIns="45580" rIns="45580" bIns="45580"/>
          <a:lstStyle>
            <a:lvl1pPr algn="l" defTabSz="911566">
              <a:defRPr sz="3200">
                <a:solidFill>
                  <a:srgbClr val="FFFFFF"/>
                </a:solidFill>
              </a:defRPr>
            </a:lvl1pPr>
          </a:lstStyle>
          <a:p>
            <a:r>
              <a:t>Title Text</a:t>
            </a:r>
          </a:p>
        </p:txBody>
      </p:sp>
      <p:sp>
        <p:nvSpPr>
          <p:cNvPr id="186" name="Shape 186"/>
          <p:cNvSpPr>
            <a:spLocks noGrp="1"/>
          </p:cNvSpPr>
          <p:nvPr>
            <p:ph type="body" idx="1"/>
          </p:nvPr>
        </p:nvSpPr>
        <p:spPr>
          <a:xfrm>
            <a:off x="457200" y="1600200"/>
            <a:ext cx="8229600" cy="5257800"/>
          </a:xfrm>
          <a:prstGeom prst="rect">
            <a:avLst/>
          </a:prstGeom>
        </p:spPr>
        <p:txBody>
          <a:bodyPr lIns="45580" tIns="45580" rIns="45580" bIns="45580"/>
          <a:lstStyle>
            <a:lvl1pPr marL="341838" indent="-341838" defTabSz="911566">
              <a:spcBef>
                <a:spcPts val="600"/>
              </a:spcBef>
              <a:defRPr sz="2800"/>
            </a:lvl1pPr>
            <a:lvl2pPr marL="788125" indent="-332339" defTabSz="911566">
              <a:spcBef>
                <a:spcPts val="600"/>
              </a:spcBef>
              <a:defRPr sz="2800"/>
            </a:lvl2pPr>
            <a:lvl3pPr marL="1230617" indent="-319041" defTabSz="911566">
              <a:spcBef>
                <a:spcPts val="600"/>
              </a:spcBef>
              <a:defRPr sz="2800"/>
            </a:lvl3pPr>
            <a:lvl4pPr marL="1721846" indent="-354495" defTabSz="911566">
              <a:spcBef>
                <a:spcPts val="600"/>
              </a:spcBef>
              <a:defRPr sz="2800"/>
            </a:lvl4pPr>
            <a:lvl5pPr marL="2142183" indent="-319041" defTabSz="911566">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7" name="Shape 187"/>
          <p:cNvSpPr>
            <a:spLocks noGrp="1"/>
          </p:cNvSpPr>
          <p:nvPr>
            <p:ph type="sldNum" sz="quarter" idx="2"/>
          </p:nvPr>
        </p:nvSpPr>
        <p:spPr>
          <a:xfrm>
            <a:off x="6553200" y="6400655"/>
            <a:ext cx="2133600" cy="276779"/>
          </a:xfrm>
          <a:prstGeom prst="rect">
            <a:avLst/>
          </a:prstGeom>
        </p:spPr>
        <p:txBody>
          <a:bodyPr wrap="square" lIns="45580" tIns="45580" rIns="45580" bIns="45580"/>
          <a:lstStyle>
            <a:lvl1pPr defTabSz="911566"/>
          </a:lstStyle>
          <a:p>
            <a:fld id="{86CB4B4D-7CA3-9044-876B-883B54F8677D}" type="slidenum">
              <a:rPr/>
              <a:pPr/>
              <a:t>‹#›</a:t>
            </a:fld>
            <a:endParaRPr/>
          </a:p>
        </p:txBody>
      </p:sp>
      <p:pic>
        <p:nvPicPr>
          <p:cNvPr id="188"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026" y="319662"/>
            <a:ext cx="1370481" cy="733207"/>
          </a:xfrm>
          <a:prstGeom prst="rect">
            <a:avLst/>
          </a:prstGeom>
          <a:ln w="12700">
            <a:miter lim="400000"/>
          </a:ln>
        </p:spPr>
      </p:pic>
    </p:spTree>
    <p:extLst>
      <p:ext uri="{BB962C8B-B14F-4D97-AF65-F5344CB8AC3E}">
        <p14:creationId xmlns:p14="http://schemas.microsoft.com/office/powerpoint/2010/main" val="3998372646"/>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9"/>
            <a:ext cx="4766944" cy="3780620"/>
          </a:xfrm>
        </p:spPr>
        <p:txBody>
          <a:bodyPr lIns="0" tIns="0" rIns="0" bIns="0">
            <a:noAutofit/>
          </a:bodyPr>
          <a:lstStyle>
            <a:lvl1pPr marL="348033" marR="0" indent="-300679" algn="l" defTabSz="400899" rtl="0" eaLnBrk="1" fontAlgn="auto" latinLnBrk="0" hangingPunct="1">
              <a:lnSpc>
                <a:spcPct val="100000"/>
              </a:lnSpc>
              <a:spcBef>
                <a:spcPts val="1064"/>
              </a:spcBef>
              <a:spcAft>
                <a:spcPts val="532"/>
              </a:spcAft>
              <a:buClrTx/>
              <a:buSzTx/>
              <a:buFont typeface="Arial"/>
              <a:buChar char="•"/>
              <a:tabLst/>
              <a:defRPr sz="2100" b="0">
                <a:solidFill>
                  <a:schemeClr val="bg1"/>
                </a:solidFill>
              </a:defRPr>
            </a:lvl1pPr>
            <a:lvl2pPr marL="568225" marR="0" indent="-205205" algn="l" defTabSz="400899" rtl="0" eaLnBrk="1" fontAlgn="auto" latinLnBrk="0" hangingPunct="1">
              <a:lnSpc>
                <a:spcPct val="100000"/>
              </a:lnSpc>
              <a:spcBef>
                <a:spcPts val="177"/>
              </a:spcBef>
              <a:spcAft>
                <a:spcPts val="177"/>
              </a:spcAft>
              <a:buClrTx/>
              <a:buSzPct val="75000"/>
              <a:buFont typeface="Lucida Grande"/>
              <a:buChar char="-"/>
              <a:tabLst/>
              <a:defRPr sz="1600" baseline="0">
                <a:solidFill>
                  <a:srgbClr val="FFFFFF"/>
                </a:solidFill>
              </a:defRPr>
            </a:lvl2pPr>
            <a:lvl3pPr marL="801811" indent="0" algn="ctr">
              <a:buNone/>
              <a:defRPr>
                <a:solidFill>
                  <a:schemeClr val="tx1">
                    <a:tint val="75000"/>
                  </a:schemeClr>
                </a:solidFill>
              </a:defRPr>
            </a:lvl3pPr>
            <a:lvl4pPr marL="1202726" indent="0" algn="ctr">
              <a:buNone/>
              <a:defRPr>
                <a:solidFill>
                  <a:schemeClr val="tx1">
                    <a:tint val="75000"/>
                  </a:schemeClr>
                </a:solidFill>
              </a:defRPr>
            </a:lvl4pPr>
            <a:lvl5pPr marL="1603650" indent="0" algn="ctr">
              <a:buNone/>
              <a:defRPr>
                <a:solidFill>
                  <a:schemeClr val="tx1">
                    <a:tint val="75000"/>
                  </a:schemeClr>
                </a:solidFill>
              </a:defRPr>
            </a:lvl5pPr>
            <a:lvl6pPr marL="2004569" indent="0" algn="ctr">
              <a:buNone/>
              <a:defRPr>
                <a:solidFill>
                  <a:schemeClr val="tx1">
                    <a:tint val="75000"/>
                  </a:schemeClr>
                </a:solidFill>
              </a:defRPr>
            </a:lvl6pPr>
            <a:lvl7pPr marL="2405483" indent="0" algn="ctr">
              <a:buNone/>
              <a:defRPr>
                <a:solidFill>
                  <a:schemeClr val="tx1">
                    <a:tint val="75000"/>
                  </a:schemeClr>
                </a:solidFill>
              </a:defRPr>
            </a:lvl7pPr>
            <a:lvl8pPr marL="2806403" indent="0" algn="ctr">
              <a:buNone/>
              <a:defRPr>
                <a:solidFill>
                  <a:schemeClr val="tx1">
                    <a:tint val="75000"/>
                  </a:schemeClr>
                </a:solidFill>
              </a:defRPr>
            </a:lvl8pPr>
            <a:lvl9pPr marL="3207323"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388"/>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53"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2419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95" name="Shape 195"/>
          <p:cNvSpPr/>
          <p:nvPr/>
        </p:nvSpPr>
        <p:spPr>
          <a:xfrm>
            <a:off x="-1" y="126"/>
            <a:ext cx="9144002" cy="1434355"/>
          </a:xfrm>
          <a:prstGeom prst="rect">
            <a:avLst/>
          </a:prstGeom>
          <a:solidFill>
            <a:srgbClr val="0094CA"/>
          </a:solidFill>
          <a:ln w="3175">
            <a:miter lim="400000"/>
          </a:ln>
        </p:spPr>
        <p:txBody>
          <a:bodyPr lIns="45585" tIns="45585" rIns="45585" bIns="45585" anchor="ctr"/>
          <a:lstStyle/>
          <a:p>
            <a:pPr algn="ctr" defTabSz="820484">
              <a:defRPr>
                <a:solidFill>
                  <a:srgbClr val="0094CA"/>
                </a:solidFill>
              </a:defRPr>
            </a:pPr>
            <a:endParaRPr>
              <a:solidFill>
                <a:srgbClr val="0094CA"/>
              </a:solidFill>
            </a:endParaRPr>
          </a:p>
        </p:txBody>
      </p:sp>
      <p:sp>
        <p:nvSpPr>
          <p:cNvPr id="196" name="Shape 196"/>
          <p:cNvSpPr>
            <a:spLocks noGrp="1"/>
          </p:cNvSpPr>
          <p:nvPr>
            <p:ph type="title"/>
          </p:nvPr>
        </p:nvSpPr>
        <p:spPr>
          <a:xfrm>
            <a:off x="457200" y="92199"/>
            <a:ext cx="7139138" cy="1508125"/>
          </a:xfrm>
          <a:prstGeom prst="rect">
            <a:avLst/>
          </a:prstGeom>
        </p:spPr>
        <p:txBody>
          <a:bodyPr lIns="45585" tIns="45585" rIns="45585" bIns="45585"/>
          <a:lstStyle>
            <a:lvl1pPr algn="l" defTabSz="820484">
              <a:defRPr sz="3000">
                <a:solidFill>
                  <a:srgbClr val="FFFFFF"/>
                </a:solidFill>
              </a:defRPr>
            </a:lvl1pPr>
          </a:lstStyle>
          <a:p>
            <a:r>
              <a:t>Title Text</a:t>
            </a:r>
          </a:p>
        </p:txBody>
      </p:sp>
      <p:sp>
        <p:nvSpPr>
          <p:cNvPr id="197" name="Shape 197"/>
          <p:cNvSpPr>
            <a:spLocks noGrp="1"/>
          </p:cNvSpPr>
          <p:nvPr>
            <p:ph type="body" idx="1"/>
          </p:nvPr>
        </p:nvSpPr>
        <p:spPr>
          <a:xfrm>
            <a:off x="457200" y="1600337"/>
            <a:ext cx="8229602" cy="5257801"/>
          </a:xfrm>
          <a:prstGeom prst="rect">
            <a:avLst/>
          </a:prstGeom>
        </p:spPr>
        <p:txBody>
          <a:bodyPr lIns="45585" tIns="45585" rIns="45585" bIns="45585"/>
          <a:lstStyle>
            <a:lvl1pPr marL="317449" indent="-317449" defTabSz="820484">
              <a:spcBef>
                <a:spcPts val="600"/>
              </a:spcBef>
              <a:defRPr sz="2600">
                <a:solidFill>
                  <a:srgbClr val="808080"/>
                </a:solidFill>
              </a:defRPr>
            </a:lvl1pPr>
            <a:lvl2pPr marL="764454" indent="-308629" defTabSz="820484">
              <a:spcBef>
                <a:spcPts val="600"/>
              </a:spcBef>
              <a:defRPr sz="2600">
                <a:solidFill>
                  <a:srgbClr val="808080"/>
                </a:solidFill>
              </a:defRPr>
            </a:lvl2pPr>
            <a:lvl3pPr marL="1207936" indent="-296289" defTabSz="820484">
              <a:spcBef>
                <a:spcPts val="600"/>
              </a:spcBef>
              <a:defRPr sz="2600">
                <a:solidFill>
                  <a:srgbClr val="808080"/>
                </a:solidFill>
              </a:defRPr>
            </a:lvl3pPr>
            <a:lvl4pPr marL="1696677" indent="-329205" defTabSz="820484">
              <a:spcBef>
                <a:spcPts val="600"/>
              </a:spcBef>
              <a:defRPr sz="2600">
                <a:solidFill>
                  <a:srgbClr val="808080"/>
                </a:solidFill>
              </a:defRPr>
            </a:lvl4pPr>
            <a:lvl5pPr marL="2119578" indent="-296287" defTabSz="820484">
              <a:spcBef>
                <a:spcPts val="600"/>
              </a:spcBef>
              <a:defRPr sz="26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198" name="Shape 198"/>
          <p:cNvSpPr>
            <a:spLocks noGrp="1"/>
          </p:cNvSpPr>
          <p:nvPr>
            <p:ph type="sldNum" sz="quarter" idx="2"/>
          </p:nvPr>
        </p:nvSpPr>
        <p:spPr>
          <a:xfrm>
            <a:off x="6553200" y="6414393"/>
            <a:ext cx="2133600" cy="249060"/>
          </a:xfrm>
          <a:prstGeom prst="rect">
            <a:avLst/>
          </a:prstGeom>
        </p:spPr>
        <p:txBody>
          <a:bodyPr wrap="square" lIns="45585" tIns="45585" rIns="45585" bIns="45585"/>
          <a:lstStyle>
            <a:lvl1pPr defTabSz="820484">
              <a:defRPr sz="1000"/>
            </a:lvl1pPr>
          </a:lstStyle>
          <a:p>
            <a:fld id="{86CB4B4D-7CA3-9044-876B-883B54F8677D}" type="slidenum">
              <a:rPr/>
              <a:pPr/>
              <a:t>‹#›</a:t>
            </a:fld>
            <a:endParaRPr/>
          </a:p>
        </p:txBody>
      </p:sp>
      <p:pic>
        <p:nvPicPr>
          <p:cNvPr id="199"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026" y="319530"/>
            <a:ext cx="1370481" cy="733208"/>
          </a:xfrm>
          <a:prstGeom prst="rect">
            <a:avLst/>
          </a:prstGeom>
          <a:ln w="12700">
            <a:miter lim="400000"/>
          </a:ln>
        </p:spPr>
      </p:pic>
    </p:spTree>
    <p:extLst>
      <p:ext uri="{BB962C8B-B14F-4D97-AF65-F5344CB8AC3E}">
        <p14:creationId xmlns:p14="http://schemas.microsoft.com/office/powerpoint/2010/main" val="660122560"/>
      </p:ext>
    </p:extLst>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pic>
        <p:nvPicPr>
          <p:cNvPr id="206" name="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 y="5964740"/>
            <a:ext cx="9146977" cy="893260"/>
          </a:xfrm>
          <a:prstGeom prst="rect">
            <a:avLst/>
          </a:prstGeom>
          <a:ln w="3175"/>
          <a:effectLst>
            <a:outerShdw blurRad="76200" dist="38100" dir="16200000" rotWithShape="0">
              <a:srgbClr val="424242">
                <a:alpha val="15000"/>
              </a:srgbClr>
            </a:outerShdw>
          </a:effectLst>
        </p:spPr>
      </p:pic>
      <p:sp>
        <p:nvSpPr>
          <p:cNvPr id="207" name="Shape 207"/>
          <p:cNvSpPr>
            <a:spLocks noGrp="1"/>
          </p:cNvSpPr>
          <p:nvPr>
            <p:ph type="title"/>
          </p:nvPr>
        </p:nvSpPr>
        <p:spPr>
          <a:xfrm>
            <a:off x="457354" y="158737"/>
            <a:ext cx="8232280" cy="603265"/>
          </a:xfrm>
          <a:prstGeom prst="rect">
            <a:avLst/>
          </a:prstGeom>
          <a:ln w="3175">
            <a:round/>
          </a:ln>
        </p:spPr>
        <p:txBody>
          <a:bodyPr lIns="34188" tIns="34188" rIns="34188" bIns="34188"/>
          <a:lstStyle>
            <a:lvl1pPr defTabSz="437640">
              <a:defRPr sz="2800" b="1">
                <a:solidFill>
                  <a:srgbClr val="00A5D4"/>
                </a:solidFill>
                <a:uFill>
                  <a:solidFill>
                    <a:srgbClr val="00A5D4"/>
                  </a:solidFill>
                </a:uFill>
                <a:latin typeface="Arial"/>
                <a:ea typeface="Arial"/>
                <a:cs typeface="Arial"/>
                <a:sym typeface="Arial"/>
              </a:defRPr>
            </a:lvl1pPr>
          </a:lstStyle>
          <a:p>
            <a:r>
              <a:t>Title Text</a:t>
            </a:r>
          </a:p>
        </p:txBody>
      </p:sp>
      <p:sp>
        <p:nvSpPr>
          <p:cNvPr id="208" name="Shape 208"/>
          <p:cNvSpPr/>
          <p:nvPr/>
        </p:nvSpPr>
        <p:spPr>
          <a:xfrm>
            <a:off x="6138595" y="6077771"/>
            <a:ext cx="2823211" cy="545596"/>
          </a:xfrm>
          <a:prstGeom prst="rect">
            <a:avLst/>
          </a:prstGeom>
          <a:ln w="3175"/>
          <a:extLst>
            <a:ext uri="{C572A759-6A51-4108-AA02-DFA0A04FC94B}">
              <ma14:wrappingTextBoxFlag xmlns:ma14="http://schemas.microsoft.com/office/mac/drawingml/2011/main" val="1"/>
            </a:ext>
          </a:extLst>
        </p:spPr>
        <p:txBody>
          <a:bodyPr lIns="34188" tIns="34188" rIns="34188" bIns="34188">
            <a:spAutoFit/>
          </a:bodyPr>
          <a:lstStyle/>
          <a:p>
            <a:pPr algn="r" defTabSz="437640">
              <a:lnSpc>
                <a:spcPct val="130000"/>
              </a:lnSpc>
              <a:buClr>
                <a:srgbClr val="FFFFFF"/>
              </a:buClr>
              <a:defRPr sz="1600">
                <a:uFill>
                  <a:solidFill>
                    <a:srgbClr val="000000"/>
                  </a:solidFill>
                </a:uFill>
                <a:latin typeface="Arial"/>
                <a:ea typeface="Arial"/>
                <a:cs typeface="Arial"/>
                <a:sym typeface="Arial"/>
              </a:defRPr>
            </a:pPr>
            <a:r>
              <a:rPr sz="1200">
                <a:solidFill>
                  <a:srgbClr val="FFFFFF"/>
                </a:solidFill>
                <a:uFill>
                  <a:solidFill>
                    <a:srgbClr val="FFFFFF"/>
                  </a:solidFill>
                </a:uFill>
                <a:latin typeface="Arial"/>
                <a:ea typeface="Arial"/>
                <a:cs typeface="Arial"/>
                <a:sym typeface="Arial"/>
              </a:rPr>
              <a:t>SAC-10</a:t>
            </a:r>
          </a:p>
          <a:p>
            <a:pPr algn="r" defTabSz="437640">
              <a:lnSpc>
                <a:spcPct val="130000"/>
              </a:lnSpc>
              <a:buClr>
                <a:srgbClr val="FFFFFF"/>
              </a:buClr>
              <a:defRPr sz="1600">
                <a:uFill>
                  <a:solidFill>
                    <a:srgbClr val="000000"/>
                  </a:solidFill>
                </a:uFill>
                <a:latin typeface="Arial"/>
                <a:ea typeface="Arial"/>
                <a:cs typeface="Arial"/>
                <a:sym typeface="Arial"/>
              </a:defRPr>
            </a:pPr>
            <a:r>
              <a:rPr sz="1200">
                <a:solidFill>
                  <a:srgbClr val="FFFFFF"/>
                </a:solidFill>
                <a:uFill>
                  <a:solidFill>
                    <a:srgbClr val="FFFFFF"/>
                  </a:solidFill>
                </a:uFill>
                <a:latin typeface="Arial"/>
                <a:ea typeface="Arial"/>
                <a:cs typeface="Arial"/>
                <a:sym typeface="Arial"/>
              </a:rPr>
              <a:t>Science Directorate - Dimitri Argyriou</a:t>
            </a:r>
          </a:p>
        </p:txBody>
      </p:sp>
      <p:sp>
        <p:nvSpPr>
          <p:cNvPr id="209" name="Shape 209"/>
          <p:cNvSpPr>
            <a:spLocks noGrp="1"/>
          </p:cNvSpPr>
          <p:nvPr>
            <p:ph type="sldNum" sz="quarter" idx="2"/>
          </p:nvPr>
        </p:nvSpPr>
        <p:spPr>
          <a:xfrm>
            <a:off x="8441397" y="6471089"/>
            <a:ext cx="245404" cy="226987"/>
          </a:xfrm>
          <a:prstGeom prst="rect">
            <a:avLst/>
          </a:prstGeom>
        </p:spPr>
        <p:txBody>
          <a:bodyPr lIns="45585" tIns="45585" rIns="45585" bIns="45585" anchor="t">
            <a:normAutofit/>
          </a:bodyPr>
          <a:lstStyle>
            <a:lvl1pPr defTabSz="437640">
              <a:defRPr sz="1000">
                <a:solidFill>
                  <a:srgbClr val="000000"/>
                </a:solidFill>
                <a:uFill>
                  <a:solidFill>
                    <a:srgbClr val="000000"/>
                  </a:solidFill>
                </a:u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3634618"/>
      </p:ext>
    </p:extLst>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6" name="Shape 216"/>
          <p:cNvSpPr>
            <a:spLocks noGrp="1"/>
          </p:cNvSpPr>
          <p:nvPr>
            <p:ph type="title"/>
          </p:nvPr>
        </p:nvSpPr>
        <p:spPr>
          <a:xfrm>
            <a:off x="685800" y="1844799"/>
            <a:ext cx="7772402" cy="2041525"/>
          </a:xfrm>
          <a:prstGeom prst="rect">
            <a:avLst/>
          </a:prstGeom>
        </p:spPr>
        <p:txBody>
          <a:bodyPr lIns="45585" tIns="45585" rIns="45585" bIns="45585"/>
          <a:lstStyle>
            <a:lvl1pPr defTabSz="410241">
              <a:defRPr sz="4200"/>
            </a:lvl1pPr>
          </a:lstStyle>
          <a:p>
            <a:r>
              <a:t>Title Text</a:t>
            </a:r>
          </a:p>
        </p:txBody>
      </p:sp>
      <p:sp>
        <p:nvSpPr>
          <p:cNvPr id="217" name="Shape 217"/>
          <p:cNvSpPr>
            <a:spLocks noGrp="1"/>
          </p:cNvSpPr>
          <p:nvPr>
            <p:ph type="body" sz="half" idx="1"/>
          </p:nvPr>
        </p:nvSpPr>
        <p:spPr>
          <a:xfrm>
            <a:off x="1371677" y="3886201"/>
            <a:ext cx="6400801" cy="2971800"/>
          </a:xfrm>
          <a:prstGeom prst="rect">
            <a:avLst/>
          </a:prstGeom>
        </p:spPr>
        <p:txBody>
          <a:bodyPr lIns="45585" tIns="45585" rIns="45585" bIns="45585"/>
          <a:lstStyle>
            <a:lvl1pPr marL="0" indent="0" algn="ctr" defTabSz="410241">
              <a:spcBef>
                <a:spcPts val="600"/>
              </a:spcBef>
              <a:buSzTx/>
              <a:buFontTx/>
              <a:buNone/>
              <a:defRPr sz="3000">
                <a:solidFill>
                  <a:srgbClr val="888888"/>
                </a:solidFill>
              </a:defRPr>
            </a:lvl1pPr>
            <a:lvl2pPr marL="0" indent="455823" algn="ctr" defTabSz="410241">
              <a:spcBef>
                <a:spcPts val="600"/>
              </a:spcBef>
              <a:buSzTx/>
              <a:buFontTx/>
              <a:buNone/>
              <a:defRPr sz="3000">
                <a:solidFill>
                  <a:srgbClr val="888888"/>
                </a:solidFill>
              </a:defRPr>
            </a:lvl2pPr>
            <a:lvl3pPr marL="0" indent="911646" algn="ctr" defTabSz="410241">
              <a:spcBef>
                <a:spcPts val="600"/>
              </a:spcBef>
              <a:buSzTx/>
              <a:buFontTx/>
              <a:buNone/>
              <a:defRPr sz="3000">
                <a:solidFill>
                  <a:srgbClr val="888888"/>
                </a:solidFill>
              </a:defRPr>
            </a:lvl3pPr>
            <a:lvl4pPr marL="0" indent="1367474" algn="ctr" defTabSz="410241">
              <a:spcBef>
                <a:spcPts val="600"/>
              </a:spcBef>
              <a:buSzTx/>
              <a:buFontTx/>
              <a:buNone/>
              <a:defRPr sz="3000">
                <a:solidFill>
                  <a:srgbClr val="888888"/>
                </a:solidFill>
              </a:defRPr>
            </a:lvl4pPr>
            <a:lvl5pPr marL="0" indent="1823297" algn="ctr" defTabSz="410241">
              <a:spcBef>
                <a:spcPts val="600"/>
              </a:spcBef>
              <a:buSzTx/>
              <a:buFontTx/>
              <a:buNone/>
              <a:defRPr sz="3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18" name="Shape 218"/>
          <p:cNvSpPr>
            <a:spLocks noGrp="1"/>
          </p:cNvSpPr>
          <p:nvPr>
            <p:ph type="sldNum" sz="quarter" idx="2"/>
          </p:nvPr>
        </p:nvSpPr>
        <p:spPr>
          <a:xfrm>
            <a:off x="6553200" y="6414393"/>
            <a:ext cx="2133600" cy="249060"/>
          </a:xfrm>
          <a:prstGeom prst="rect">
            <a:avLst/>
          </a:prstGeom>
        </p:spPr>
        <p:txBody>
          <a:bodyPr wrap="square" lIns="45585" tIns="45585" rIns="45585" bIns="45585"/>
          <a:lstStyle>
            <a:lvl1pPr defTabSz="410241">
              <a:defRPr sz="1000"/>
            </a:lvl1pPr>
          </a:lstStyle>
          <a:p>
            <a:fld id="{86CB4B4D-7CA3-9044-876B-883B54F8677D}" type="slidenum">
              <a:rPr/>
              <a:pPr/>
              <a:t>‹#›</a:t>
            </a:fld>
            <a:endParaRPr/>
          </a:p>
        </p:txBody>
      </p:sp>
    </p:spTree>
    <p:extLst>
      <p:ext uri="{BB962C8B-B14F-4D97-AF65-F5344CB8AC3E}">
        <p14:creationId xmlns:p14="http://schemas.microsoft.com/office/powerpoint/2010/main" val="3580226456"/>
      </p:ext>
    </p:extLst>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Rubrikbild bild">
    <p:spTree>
      <p:nvGrpSpPr>
        <p:cNvPr id="1" name=""/>
        <p:cNvGrpSpPr/>
        <p:nvPr/>
      </p:nvGrpSpPr>
      <p:grpSpPr>
        <a:xfrm>
          <a:off x="0" y="0"/>
          <a:ext cx="0" cy="0"/>
          <a:chOff x="0" y="0"/>
          <a:chExt cx="0" cy="0"/>
        </a:xfrm>
      </p:grpSpPr>
      <p:sp>
        <p:nvSpPr>
          <p:cNvPr id="236" name="Shape 236"/>
          <p:cNvSpPr/>
          <p:nvPr/>
        </p:nvSpPr>
        <p:spPr>
          <a:xfrm>
            <a:off x="-1" y="-3"/>
            <a:ext cx="9144002" cy="1434360"/>
          </a:xfrm>
          <a:prstGeom prst="rect">
            <a:avLst/>
          </a:prstGeom>
          <a:solidFill>
            <a:srgbClr val="0094CA"/>
          </a:solidFill>
          <a:ln w="12700">
            <a:miter lim="400000"/>
          </a:ln>
        </p:spPr>
        <p:txBody>
          <a:bodyPr lIns="45585" tIns="45585" rIns="45585" bIns="45585" anchor="ctr"/>
          <a:lstStyle/>
          <a:p>
            <a:pPr algn="ctr" defTabSz="455740">
              <a:defRPr>
                <a:solidFill>
                  <a:srgbClr val="0094CA"/>
                </a:solidFill>
              </a:defRPr>
            </a:pPr>
            <a:endParaRPr>
              <a:solidFill>
                <a:srgbClr val="0094CA"/>
              </a:solidFill>
            </a:endParaRPr>
          </a:p>
        </p:txBody>
      </p:sp>
      <p:pic>
        <p:nvPicPr>
          <p:cNvPr id="237"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972" y="378761"/>
            <a:ext cx="1359830" cy="727510"/>
          </a:xfrm>
          <a:prstGeom prst="rect">
            <a:avLst/>
          </a:prstGeom>
          <a:ln w="12700">
            <a:miter lim="400000"/>
          </a:ln>
        </p:spPr>
      </p:pic>
      <p:sp>
        <p:nvSpPr>
          <p:cNvPr id="238" name="Shape 238"/>
          <p:cNvSpPr/>
          <p:nvPr/>
        </p:nvSpPr>
        <p:spPr>
          <a:xfrm>
            <a:off x="-326073" y="1452536"/>
            <a:ext cx="9696396" cy="1"/>
          </a:xfrm>
          <a:prstGeom prst="line">
            <a:avLst/>
          </a:prstGeom>
          <a:ln w="3175">
            <a:solidFill>
              <a:srgbClr val="FFFFFF"/>
            </a:solidFill>
            <a:bevel/>
          </a:ln>
        </p:spPr>
        <p:txBody>
          <a:bodyPr lIns="45585" tIns="45585" rIns="45585" bIns="45585"/>
          <a:lstStyle/>
          <a:p>
            <a:pPr defTabSz="455823">
              <a:defRPr sz="1000">
                <a:latin typeface="+mj-lt"/>
                <a:ea typeface="+mj-ea"/>
                <a:cs typeface="+mj-cs"/>
                <a:sym typeface="Helvetica"/>
              </a:defRPr>
            </a:pPr>
            <a:endParaRPr sz="1000">
              <a:latin typeface="Helvetica"/>
              <a:ea typeface="Helvetica"/>
              <a:cs typeface="Helvetica"/>
              <a:sym typeface="Helvetica"/>
            </a:endParaRPr>
          </a:p>
        </p:txBody>
      </p:sp>
      <p:grpSp>
        <p:nvGrpSpPr>
          <p:cNvPr id="256" name="Group 256"/>
          <p:cNvGrpSpPr/>
          <p:nvPr/>
        </p:nvGrpSpPr>
        <p:grpSpPr>
          <a:xfrm>
            <a:off x="5147690" y="1177057"/>
            <a:ext cx="3881445" cy="201617"/>
            <a:chOff x="-1" y="0"/>
            <a:chExt cx="3881444" cy="201616"/>
          </a:xfrm>
        </p:grpSpPr>
        <p:pic>
          <p:nvPicPr>
            <p:cNvPr id="239" name="imag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00" y="1471"/>
              <a:ext cx="192904" cy="194288"/>
            </a:xfrm>
            <a:prstGeom prst="rect">
              <a:avLst/>
            </a:prstGeom>
            <a:ln w="12700" cap="flat">
              <a:noFill/>
              <a:miter lim="400000"/>
            </a:ln>
            <a:effectLst>
              <a:outerShdw blurRad="76200" dist="38100" dir="2700000" rotWithShape="0">
                <a:srgbClr val="000000">
                  <a:alpha val="40998"/>
                </a:srgbClr>
              </a:outerShdw>
            </a:effectLst>
          </p:spPr>
        </p:pic>
        <p:pic>
          <p:nvPicPr>
            <p:cNvPr id="240" name="image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664"/>
              <a:ext cx="192906" cy="194287"/>
            </a:xfrm>
            <a:prstGeom prst="rect">
              <a:avLst/>
            </a:prstGeom>
            <a:ln w="12700" cap="flat">
              <a:noFill/>
              <a:miter lim="400000"/>
            </a:ln>
            <a:effectLst>
              <a:outerShdw blurRad="76200" dist="38100" dir="2700000" rotWithShape="0">
                <a:srgbClr val="000000">
                  <a:alpha val="40998"/>
                </a:srgbClr>
              </a:outerShdw>
            </a:effectLst>
          </p:spPr>
        </p:pic>
        <p:pic>
          <p:nvPicPr>
            <p:cNvPr id="241" name="image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33" y="6576"/>
              <a:ext cx="192904" cy="194287"/>
            </a:xfrm>
            <a:prstGeom prst="rect">
              <a:avLst/>
            </a:prstGeom>
            <a:ln w="12700" cap="flat">
              <a:noFill/>
              <a:miter lim="400000"/>
            </a:ln>
            <a:effectLst>
              <a:outerShdw blurRad="76200" dist="38100" dir="2700000" rotWithShape="0">
                <a:srgbClr val="000000">
                  <a:alpha val="40998"/>
                </a:srgbClr>
              </a:outerShdw>
            </a:effectLst>
          </p:spPr>
        </p:pic>
        <p:pic>
          <p:nvPicPr>
            <p:cNvPr id="242" name="image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133" y="5856"/>
              <a:ext cx="192905" cy="194287"/>
            </a:xfrm>
            <a:prstGeom prst="rect">
              <a:avLst/>
            </a:prstGeom>
            <a:ln w="12700" cap="flat">
              <a:noFill/>
              <a:miter lim="400000"/>
            </a:ln>
            <a:effectLst>
              <a:outerShdw blurRad="76200" dist="38100" dir="2700000" rotWithShape="0">
                <a:srgbClr val="000000">
                  <a:alpha val="40998"/>
                </a:srgbClr>
              </a:outerShdw>
            </a:effectLst>
          </p:spPr>
        </p:pic>
        <p:pic>
          <p:nvPicPr>
            <p:cNvPr id="243" name="image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7470" y="1471"/>
              <a:ext cx="192905" cy="194288"/>
            </a:xfrm>
            <a:prstGeom prst="rect">
              <a:avLst/>
            </a:prstGeom>
            <a:ln w="12700" cap="flat">
              <a:noFill/>
              <a:miter lim="400000"/>
            </a:ln>
            <a:effectLst>
              <a:outerShdw blurRad="76200" dist="38100" dir="2700000" rotWithShape="0">
                <a:srgbClr val="000000">
                  <a:alpha val="40998"/>
                </a:srgbClr>
              </a:outerShdw>
            </a:effectLst>
          </p:spPr>
        </p:pic>
        <p:pic>
          <p:nvPicPr>
            <p:cNvPr id="244" name="image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5870" y="1471"/>
              <a:ext cx="192904" cy="194288"/>
            </a:xfrm>
            <a:prstGeom prst="rect">
              <a:avLst/>
            </a:prstGeom>
            <a:ln w="12700" cap="flat">
              <a:noFill/>
              <a:miter lim="400000"/>
            </a:ln>
            <a:effectLst>
              <a:outerShdw blurRad="76200" dist="38100" dir="2700000" rotWithShape="0">
                <a:srgbClr val="000000">
                  <a:alpha val="40998"/>
                </a:srgbClr>
              </a:outerShdw>
            </a:effectLst>
          </p:spPr>
        </p:pic>
        <p:pic>
          <p:nvPicPr>
            <p:cNvPr id="245" name="image9.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5336" y="1471"/>
              <a:ext cx="192905" cy="194288"/>
            </a:xfrm>
            <a:prstGeom prst="rect">
              <a:avLst/>
            </a:prstGeom>
            <a:ln w="12700" cap="flat">
              <a:noFill/>
              <a:miter lim="400000"/>
            </a:ln>
            <a:effectLst>
              <a:outerShdw blurRad="76200" dist="38100" dir="2700000" rotWithShape="0">
                <a:srgbClr val="000000">
                  <a:alpha val="40998"/>
                </a:srgbClr>
              </a:outerShdw>
            </a:effectLst>
          </p:spPr>
        </p:pic>
        <p:pic>
          <p:nvPicPr>
            <p:cNvPr id="246" name="image1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4270" y="7328"/>
              <a:ext cx="192904" cy="194289"/>
            </a:xfrm>
            <a:prstGeom prst="rect">
              <a:avLst/>
            </a:prstGeom>
            <a:ln w="12700" cap="flat">
              <a:noFill/>
              <a:miter lim="400000"/>
            </a:ln>
            <a:effectLst>
              <a:outerShdw blurRad="76200" dist="38100" dir="2700000" rotWithShape="0">
                <a:srgbClr val="000000">
                  <a:alpha val="40998"/>
                </a:srgbClr>
              </a:outerShdw>
            </a:effectLst>
          </p:spPr>
        </p:pic>
        <p:pic>
          <p:nvPicPr>
            <p:cNvPr id="247" name="image1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8005" y="3664"/>
              <a:ext cx="192906" cy="194287"/>
            </a:xfrm>
            <a:prstGeom prst="rect">
              <a:avLst/>
            </a:prstGeom>
            <a:ln w="12700" cap="flat">
              <a:noFill/>
              <a:miter lim="400000"/>
            </a:ln>
            <a:effectLst>
              <a:outerShdw blurRad="76200" dist="38100" dir="2700000" rotWithShape="0">
                <a:srgbClr val="000000">
                  <a:alpha val="40998"/>
                </a:srgbClr>
              </a:outerShdw>
            </a:effectLst>
          </p:spPr>
        </p:pic>
        <p:pic>
          <p:nvPicPr>
            <p:cNvPr id="248" name="image1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2666" y="5856"/>
              <a:ext cx="192905" cy="194287"/>
            </a:xfrm>
            <a:prstGeom prst="rect">
              <a:avLst/>
            </a:prstGeom>
            <a:ln w="12700" cap="flat">
              <a:noFill/>
              <a:miter lim="400000"/>
            </a:ln>
            <a:effectLst>
              <a:outerShdw blurRad="76200" dist="38100" dir="2700000" rotWithShape="0">
                <a:srgbClr val="000000">
                  <a:alpha val="40998"/>
                </a:srgbClr>
              </a:outerShdw>
            </a:effectLst>
          </p:spPr>
        </p:pic>
        <p:pic>
          <p:nvPicPr>
            <p:cNvPr id="249" name="image1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4803" y="1471"/>
              <a:ext cx="192904" cy="194288"/>
            </a:xfrm>
            <a:prstGeom prst="rect">
              <a:avLst/>
            </a:prstGeom>
            <a:ln w="12700" cap="flat">
              <a:noFill/>
              <a:miter lim="400000"/>
            </a:ln>
            <a:effectLst>
              <a:outerShdw blurRad="76200" dist="38100" dir="2700000" rotWithShape="0">
                <a:srgbClr val="000000">
                  <a:alpha val="40998"/>
                </a:srgbClr>
              </a:outerShdw>
            </a:effectLst>
          </p:spPr>
        </p:pic>
        <p:pic>
          <p:nvPicPr>
            <p:cNvPr id="250" name="image14.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14130" y="-1"/>
              <a:ext cx="192510" cy="194287"/>
            </a:xfrm>
            <a:prstGeom prst="rect">
              <a:avLst/>
            </a:prstGeom>
            <a:ln w="12700" cap="flat">
              <a:noFill/>
              <a:miter lim="400000"/>
            </a:ln>
            <a:effectLst>
              <a:outerShdw blurRad="76200" dist="38100" dir="2700000" rotWithShape="0">
                <a:srgbClr val="000000">
                  <a:alpha val="40998"/>
                </a:srgbClr>
              </a:outerShdw>
            </a:effectLst>
          </p:spPr>
        </p:pic>
        <p:pic>
          <p:nvPicPr>
            <p:cNvPr id="251" name="image15.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66403" y="1471"/>
              <a:ext cx="192905" cy="194288"/>
            </a:xfrm>
            <a:prstGeom prst="rect">
              <a:avLst/>
            </a:prstGeom>
            <a:ln w="12700" cap="flat">
              <a:noFill/>
              <a:miter lim="400000"/>
            </a:ln>
            <a:effectLst>
              <a:outerShdw blurRad="76200" dist="38100" dir="2700000" rotWithShape="0">
                <a:srgbClr val="000000">
                  <a:alpha val="40998"/>
                </a:srgbClr>
              </a:outerShdw>
            </a:effectLst>
          </p:spPr>
        </p:pic>
        <p:pic>
          <p:nvPicPr>
            <p:cNvPr id="252" name="image16.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3200" y="1471"/>
              <a:ext cx="192905" cy="194288"/>
            </a:xfrm>
            <a:prstGeom prst="rect">
              <a:avLst/>
            </a:prstGeom>
            <a:ln w="12700" cap="flat">
              <a:noFill/>
              <a:miter lim="400000"/>
            </a:ln>
            <a:effectLst>
              <a:outerShdw blurRad="76200" dist="38100" dir="2700000" rotWithShape="0">
                <a:srgbClr val="000000">
                  <a:alpha val="40998"/>
                </a:srgbClr>
              </a:outerShdw>
            </a:effectLst>
          </p:spPr>
        </p:pic>
        <p:pic>
          <p:nvPicPr>
            <p:cNvPr id="253" name="image17.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96936" y="1471"/>
              <a:ext cx="192906" cy="194288"/>
            </a:xfrm>
            <a:prstGeom prst="rect">
              <a:avLst/>
            </a:prstGeom>
            <a:ln w="12700" cap="flat">
              <a:noFill/>
              <a:miter lim="400000"/>
            </a:ln>
            <a:effectLst>
              <a:outerShdw blurRad="76200" dist="38100" dir="2700000" rotWithShape="0">
                <a:srgbClr val="000000">
                  <a:alpha val="40998"/>
                </a:srgbClr>
              </a:outerShdw>
            </a:effectLst>
          </p:spPr>
        </p:pic>
        <p:pic>
          <p:nvPicPr>
            <p:cNvPr id="254" name="image18.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1066" y="6576"/>
              <a:ext cx="192905" cy="194287"/>
            </a:xfrm>
            <a:prstGeom prst="rect">
              <a:avLst/>
            </a:prstGeom>
            <a:ln w="12700" cap="flat">
              <a:noFill/>
              <a:miter lim="400000"/>
            </a:ln>
            <a:effectLst>
              <a:outerShdw blurRad="76200" dist="38100" dir="2700000" rotWithShape="0">
                <a:srgbClr val="000000">
                  <a:alpha val="40998"/>
                </a:srgbClr>
              </a:outerShdw>
            </a:effectLst>
          </p:spPr>
        </p:pic>
        <p:pic>
          <p:nvPicPr>
            <p:cNvPr id="255" name="image19.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88538" y="3664"/>
              <a:ext cx="192906" cy="194287"/>
            </a:xfrm>
            <a:prstGeom prst="rect">
              <a:avLst/>
            </a:prstGeom>
            <a:ln w="12700" cap="flat">
              <a:noFill/>
              <a:miter lim="400000"/>
            </a:ln>
            <a:effectLst>
              <a:outerShdw blurRad="76200" dist="38100" dir="2700000" rotWithShape="0">
                <a:srgbClr val="000000">
                  <a:alpha val="40998"/>
                </a:srgbClr>
              </a:outerShdw>
            </a:effectLst>
          </p:spPr>
        </p:pic>
      </p:grpSp>
      <p:sp>
        <p:nvSpPr>
          <p:cNvPr id="257" name="Shape 257"/>
          <p:cNvSpPr>
            <a:spLocks noGrp="1"/>
          </p:cNvSpPr>
          <p:nvPr>
            <p:ph type="title"/>
          </p:nvPr>
        </p:nvSpPr>
        <p:spPr>
          <a:xfrm>
            <a:off x="593510" y="-1"/>
            <a:ext cx="5762628" cy="1441452"/>
          </a:xfrm>
          <a:prstGeom prst="rect">
            <a:avLst/>
          </a:prstGeom>
        </p:spPr>
        <p:txBody>
          <a:bodyPr lIns="0" tIns="0" rIns="0" bIns="0">
            <a:noAutofit/>
          </a:bodyPr>
          <a:lstStyle>
            <a:lvl1pPr algn="l" defTabSz="455740">
              <a:defRPr sz="2600">
                <a:solidFill>
                  <a:srgbClr val="FFFFFF"/>
                </a:solidFill>
              </a:defRPr>
            </a:lvl1pPr>
          </a:lstStyle>
          <a:p>
            <a:r>
              <a:t>Title Text</a:t>
            </a:r>
          </a:p>
        </p:txBody>
      </p:sp>
      <p:sp>
        <p:nvSpPr>
          <p:cNvPr id="258" name="Shape 258"/>
          <p:cNvSpPr>
            <a:spLocks noGrp="1"/>
          </p:cNvSpPr>
          <p:nvPr>
            <p:ph type="sldNum" sz="quarter" idx="2"/>
          </p:nvPr>
        </p:nvSpPr>
        <p:spPr>
          <a:xfrm>
            <a:off x="6553200" y="6231831"/>
            <a:ext cx="2133600" cy="249060"/>
          </a:xfrm>
          <a:prstGeom prst="rect">
            <a:avLst/>
          </a:prstGeom>
        </p:spPr>
        <p:txBody>
          <a:bodyPr wrap="square" lIns="45585" tIns="45585" rIns="45585" bIns="45585"/>
          <a:lstStyle>
            <a:lvl1pPr defTabSz="911646">
              <a:defRPr sz="1000"/>
            </a:lvl1pPr>
          </a:lstStyle>
          <a:p>
            <a:fld id="{86CB4B4D-7CA3-9044-876B-883B54F8677D}" type="slidenum">
              <a:rPr/>
              <a:pPr/>
              <a:t>‹#›</a:t>
            </a:fld>
            <a:endParaRPr/>
          </a:p>
        </p:txBody>
      </p:sp>
    </p:spTree>
    <p:extLst>
      <p:ext uri="{BB962C8B-B14F-4D97-AF65-F5344CB8AC3E}">
        <p14:creationId xmlns:p14="http://schemas.microsoft.com/office/powerpoint/2010/main" val="2318398834"/>
      </p:ext>
    </p:extLst>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265" name="Shape 265"/>
          <p:cNvSpPr/>
          <p:nvPr/>
        </p:nvSpPr>
        <p:spPr>
          <a:xfrm>
            <a:off x="0" y="-1"/>
            <a:ext cx="9144000" cy="1434356"/>
          </a:xfrm>
          <a:prstGeom prst="rect">
            <a:avLst/>
          </a:prstGeom>
          <a:solidFill>
            <a:srgbClr val="0094CA"/>
          </a:solidFill>
          <a:ln w="12700">
            <a:miter lim="400000"/>
          </a:ln>
        </p:spPr>
        <p:txBody>
          <a:bodyPr lIns="45585" tIns="45585" rIns="45585" bIns="45585" anchor="ctr"/>
          <a:lstStyle/>
          <a:p>
            <a:pPr algn="ctr" defTabSz="911566">
              <a:defRPr>
                <a:solidFill>
                  <a:srgbClr val="0094CA"/>
                </a:solidFill>
              </a:defRPr>
            </a:pPr>
            <a:endParaRPr>
              <a:solidFill>
                <a:srgbClr val="0094CA"/>
              </a:solidFill>
            </a:endParaRPr>
          </a:p>
        </p:txBody>
      </p:sp>
      <p:sp>
        <p:nvSpPr>
          <p:cNvPr id="266" name="Shape 266"/>
          <p:cNvSpPr>
            <a:spLocks noGrp="1"/>
          </p:cNvSpPr>
          <p:nvPr>
            <p:ph type="title"/>
          </p:nvPr>
        </p:nvSpPr>
        <p:spPr>
          <a:xfrm>
            <a:off x="457264" y="274767"/>
            <a:ext cx="7139137" cy="1143001"/>
          </a:xfrm>
          <a:prstGeom prst="rect">
            <a:avLst/>
          </a:prstGeom>
        </p:spPr>
        <p:txBody>
          <a:bodyPr lIns="45580" tIns="45580" rIns="45580" bIns="45580"/>
          <a:lstStyle>
            <a:lvl1pPr algn="l" defTabSz="911566">
              <a:defRPr sz="3200">
                <a:solidFill>
                  <a:srgbClr val="FFFFFF"/>
                </a:solidFill>
              </a:defRPr>
            </a:lvl1pPr>
          </a:lstStyle>
          <a:p>
            <a:r>
              <a:t>Title Text</a:t>
            </a:r>
          </a:p>
        </p:txBody>
      </p:sp>
      <p:sp>
        <p:nvSpPr>
          <p:cNvPr id="267" name="Shape 267"/>
          <p:cNvSpPr>
            <a:spLocks noGrp="1"/>
          </p:cNvSpPr>
          <p:nvPr>
            <p:ph type="body" idx="1"/>
          </p:nvPr>
        </p:nvSpPr>
        <p:spPr>
          <a:xfrm>
            <a:off x="457200" y="1600209"/>
            <a:ext cx="8229600" cy="4525963"/>
          </a:xfrm>
          <a:prstGeom prst="rect">
            <a:avLst/>
          </a:prstGeom>
        </p:spPr>
        <p:txBody>
          <a:bodyPr lIns="45580" tIns="45580" rIns="45580" bIns="45580"/>
          <a:lstStyle>
            <a:lvl1pPr marL="341838" indent="-341838" defTabSz="911566">
              <a:spcBef>
                <a:spcPts val="600"/>
              </a:spcBef>
              <a:defRPr sz="2800"/>
            </a:lvl1pPr>
            <a:lvl2pPr marL="788125" indent="-332339" defTabSz="911566">
              <a:spcBef>
                <a:spcPts val="600"/>
              </a:spcBef>
              <a:defRPr sz="2800"/>
            </a:lvl2pPr>
            <a:lvl3pPr marL="1230617" indent="-319041" defTabSz="911566">
              <a:spcBef>
                <a:spcPts val="600"/>
              </a:spcBef>
              <a:defRPr sz="2800"/>
            </a:lvl3pPr>
            <a:lvl4pPr marL="1721846" indent="-354495" defTabSz="911566">
              <a:spcBef>
                <a:spcPts val="600"/>
              </a:spcBef>
              <a:defRPr sz="2800"/>
            </a:lvl4pPr>
            <a:lvl5pPr marL="2142183" indent="-319041" defTabSz="911566">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68" name="Shape 268"/>
          <p:cNvSpPr>
            <a:spLocks noGrp="1"/>
          </p:cNvSpPr>
          <p:nvPr>
            <p:ph type="sldNum" sz="quarter" idx="2"/>
          </p:nvPr>
        </p:nvSpPr>
        <p:spPr>
          <a:xfrm>
            <a:off x="8413755" y="6400655"/>
            <a:ext cx="273052" cy="276779"/>
          </a:xfrm>
          <a:prstGeom prst="rect">
            <a:avLst/>
          </a:prstGeom>
        </p:spPr>
        <p:txBody>
          <a:bodyPr lIns="45580" tIns="45580" rIns="45580" bIns="45580"/>
          <a:lstStyle>
            <a:lvl1pPr defTabSz="911566"/>
          </a:lstStyle>
          <a:p>
            <a:fld id="{86CB4B4D-7CA3-9044-876B-883B54F8677D}" type="slidenum">
              <a:rPr/>
              <a:pPr/>
              <a:t>‹#›</a:t>
            </a:fld>
            <a:endParaRPr/>
          </a:p>
        </p:txBody>
      </p:sp>
      <p:pic>
        <p:nvPicPr>
          <p:cNvPr id="269"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026" y="319662"/>
            <a:ext cx="1370481" cy="733207"/>
          </a:xfrm>
          <a:prstGeom prst="rect">
            <a:avLst/>
          </a:prstGeom>
          <a:ln w="12700">
            <a:miter lim="400000"/>
          </a:ln>
        </p:spPr>
      </p:pic>
    </p:spTree>
    <p:extLst>
      <p:ext uri="{BB962C8B-B14F-4D97-AF65-F5344CB8AC3E}">
        <p14:creationId xmlns:p14="http://schemas.microsoft.com/office/powerpoint/2010/main" val="3611522026"/>
      </p:ext>
    </p:extLst>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pic>
        <p:nvPicPr>
          <p:cNvPr id="276" name="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 y="5964740"/>
            <a:ext cx="9146977" cy="893260"/>
          </a:xfrm>
          <a:prstGeom prst="rect">
            <a:avLst/>
          </a:prstGeom>
          <a:ln w="3175"/>
          <a:effectLst>
            <a:outerShdw blurRad="76200" dist="38100" dir="16200000" rotWithShape="0">
              <a:srgbClr val="424242">
                <a:alpha val="15000"/>
              </a:srgbClr>
            </a:outerShdw>
          </a:effectLst>
        </p:spPr>
      </p:pic>
      <p:sp>
        <p:nvSpPr>
          <p:cNvPr id="277" name="Shape 277"/>
          <p:cNvSpPr/>
          <p:nvPr/>
        </p:nvSpPr>
        <p:spPr>
          <a:xfrm>
            <a:off x="6138595" y="6077771"/>
            <a:ext cx="2823211" cy="545596"/>
          </a:xfrm>
          <a:prstGeom prst="rect">
            <a:avLst/>
          </a:prstGeom>
          <a:ln w="12700"/>
          <a:extLst>
            <a:ext uri="{C572A759-6A51-4108-AA02-DFA0A04FC94B}">
              <ma14:wrappingTextBoxFlag xmlns:ma14="http://schemas.microsoft.com/office/mac/drawingml/2011/main" val="1"/>
            </a:ext>
          </a:extLst>
        </p:spPr>
        <p:txBody>
          <a:bodyPr lIns="34188" tIns="34188" rIns="34188" bIns="34188">
            <a:spAutoFit/>
          </a:bodyPr>
          <a:lstStyle/>
          <a:p>
            <a:pPr algn="r" defTabSz="486272">
              <a:lnSpc>
                <a:spcPct val="130000"/>
              </a:lnSpc>
              <a:buClr>
                <a:srgbClr val="FFFFFF"/>
              </a:buClr>
              <a:defRPr sz="1600">
                <a:uFill>
                  <a:solidFill>
                    <a:srgbClr val="000000"/>
                  </a:solidFill>
                </a:uFill>
                <a:latin typeface="Arial"/>
                <a:ea typeface="Arial"/>
                <a:cs typeface="Arial"/>
                <a:sym typeface="Arial"/>
              </a:defRPr>
            </a:pPr>
            <a:r>
              <a:rPr sz="1200">
                <a:solidFill>
                  <a:srgbClr val="FFFFFF"/>
                </a:solidFill>
                <a:uFill>
                  <a:solidFill>
                    <a:srgbClr val="FFFFFF"/>
                  </a:solidFill>
                </a:uFill>
                <a:latin typeface="Arial"/>
                <a:ea typeface="Arial"/>
                <a:cs typeface="Arial"/>
                <a:sym typeface="Arial"/>
              </a:rPr>
              <a:t>ESS Annual Review</a:t>
            </a:r>
          </a:p>
          <a:p>
            <a:pPr algn="r" defTabSz="486272">
              <a:lnSpc>
                <a:spcPct val="130000"/>
              </a:lnSpc>
              <a:buClr>
                <a:srgbClr val="FFFFFF"/>
              </a:buClr>
              <a:defRPr sz="1600">
                <a:uFill>
                  <a:solidFill>
                    <a:srgbClr val="000000"/>
                  </a:solidFill>
                </a:uFill>
                <a:latin typeface="Arial"/>
                <a:ea typeface="Arial"/>
                <a:cs typeface="Arial"/>
                <a:sym typeface="Arial"/>
              </a:defRPr>
            </a:pPr>
            <a:r>
              <a:rPr sz="1200">
                <a:solidFill>
                  <a:srgbClr val="FFFFFF"/>
                </a:solidFill>
                <a:uFill>
                  <a:solidFill>
                    <a:srgbClr val="FFFFFF"/>
                  </a:solidFill>
                </a:uFill>
                <a:latin typeface="Arial"/>
                <a:ea typeface="Arial"/>
                <a:cs typeface="Arial"/>
                <a:sym typeface="Arial"/>
              </a:rPr>
              <a:t>Science Directorate - Dimitri Argyriou</a:t>
            </a:r>
          </a:p>
        </p:txBody>
      </p:sp>
      <p:sp>
        <p:nvSpPr>
          <p:cNvPr id="278" name="Shape 278"/>
          <p:cNvSpPr>
            <a:spLocks noGrp="1"/>
          </p:cNvSpPr>
          <p:nvPr>
            <p:ph type="title"/>
          </p:nvPr>
        </p:nvSpPr>
        <p:spPr>
          <a:xfrm>
            <a:off x="457354" y="158872"/>
            <a:ext cx="8232280" cy="736875"/>
          </a:xfrm>
          <a:prstGeom prst="rect">
            <a:avLst/>
          </a:prstGeom>
          <a:ln>
            <a:round/>
          </a:ln>
        </p:spPr>
        <p:txBody>
          <a:bodyPr lIns="34188" tIns="34188" rIns="34188" bIns="34188"/>
          <a:lstStyle>
            <a:lvl1pPr defTabSz="486272">
              <a:defRPr sz="2800" b="1">
                <a:solidFill>
                  <a:srgbClr val="00A5D4"/>
                </a:solidFill>
                <a:uFill>
                  <a:solidFill>
                    <a:srgbClr val="00A5D4"/>
                  </a:solidFill>
                </a:uFill>
                <a:latin typeface="Arial"/>
                <a:ea typeface="Arial"/>
                <a:cs typeface="Arial"/>
                <a:sym typeface="Arial"/>
              </a:defRPr>
            </a:lvl1pPr>
          </a:lstStyle>
          <a:p>
            <a:r>
              <a:t>Title Text</a:t>
            </a:r>
          </a:p>
        </p:txBody>
      </p:sp>
      <p:sp>
        <p:nvSpPr>
          <p:cNvPr id="279" name="Shape 279"/>
          <p:cNvSpPr>
            <a:spLocks noGrp="1"/>
          </p:cNvSpPr>
          <p:nvPr>
            <p:ph type="body" idx="1"/>
          </p:nvPr>
        </p:nvSpPr>
        <p:spPr>
          <a:xfrm>
            <a:off x="457364" y="1085406"/>
            <a:ext cx="8232277" cy="4553531"/>
          </a:xfrm>
          <a:prstGeom prst="rect">
            <a:avLst/>
          </a:prstGeom>
          <a:ln>
            <a:round/>
          </a:ln>
        </p:spPr>
        <p:txBody>
          <a:bodyPr lIns="34188" tIns="34188" rIns="34188" bIns="34188"/>
          <a:lstStyle>
            <a:lvl1pPr marL="0" indent="0" defTabSz="486272">
              <a:spcBef>
                <a:spcPts val="500"/>
              </a:spcBef>
              <a:buSzTx/>
              <a:buFontTx/>
              <a:buNone/>
              <a:defRPr sz="2000">
                <a:uFill>
                  <a:solidFill>
                    <a:srgbClr val="000000"/>
                  </a:solidFill>
                </a:uFill>
                <a:latin typeface="Arial"/>
                <a:ea typeface="Arial"/>
                <a:cs typeface="Arial"/>
                <a:sym typeface="Arial"/>
              </a:defRPr>
            </a:lvl1pPr>
            <a:lvl2pPr marL="486272" indent="0" algn="ctr" defTabSz="486272">
              <a:spcBef>
                <a:spcPts val="400"/>
              </a:spcBef>
              <a:buSzTx/>
              <a:buFontTx/>
              <a:buNone/>
              <a:defRPr sz="1800">
                <a:solidFill>
                  <a:srgbClr val="9A9A9A"/>
                </a:solidFill>
                <a:uFill>
                  <a:solidFill>
                    <a:srgbClr val="9A9A9A"/>
                  </a:solidFill>
                </a:uFill>
                <a:latin typeface="Arial"/>
                <a:ea typeface="Arial"/>
                <a:cs typeface="Arial"/>
                <a:sym typeface="Arial"/>
              </a:defRPr>
            </a:lvl2pPr>
            <a:lvl3pPr marL="972546" indent="0" algn="ctr" defTabSz="486272">
              <a:spcBef>
                <a:spcPts val="300"/>
              </a:spcBef>
              <a:buSzTx/>
              <a:buFontTx/>
              <a:buNone/>
              <a:defRPr sz="1400">
                <a:solidFill>
                  <a:srgbClr val="9A9A9A"/>
                </a:solidFill>
                <a:uFill>
                  <a:solidFill>
                    <a:srgbClr val="9A9A9A"/>
                  </a:solidFill>
                </a:uFill>
                <a:latin typeface="Arial"/>
                <a:ea typeface="Arial"/>
                <a:cs typeface="Arial"/>
                <a:sym typeface="Arial"/>
              </a:defRPr>
            </a:lvl3pPr>
            <a:lvl4pPr marL="1458819" indent="0" algn="ctr" defTabSz="486272">
              <a:spcBef>
                <a:spcPts val="300"/>
              </a:spcBef>
              <a:buSzTx/>
              <a:buFontTx/>
              <a:buNone/>
              <a:defRPr sz="1200">
                <a:solidFill>
                  <a:srgbClr val="9A9A9A"/>
                </a:solidFill>
                <a:uFill>
                  <a:solidFill>
                    <a:srgbClr val="9A9A9A"/>
                  </a:solidFill>
                </a:uFill>
                <a:latin typeface="Arial"/>
                <a:ea typeface="Arial"/>
                <a:cs typeface="Arial"/>
                <a:sym typeface="Arial"/>
              </a:defRPr>
            </a:lvl4pPr>
            <a:lvl5pPr marL="1945092" indent="0" algn="ctr" defTabSz="486272">
              <a:spcBef>
                <a:spcPts val="200"/>
              </a:spcBef>
              <a:buSzTx/>
              <a:buFontTx/>
              <a:buNone/>
              <a:defRPr sz="1000">
                <a:solidFill>
                  <a:srgbClr val="9A9A9A"/>
                </a:solidFill>
                <a:uFill>
                  <a:solidFill>
                    <a:srgbClr val="9A9A9A"/>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0" name="Shape 280"/>
          <p:cNvSpPr>
            <a:spLocks noGrp="1"/>
          </p:cNvSpPr>
          <p:nvPr>
            <p:ph type="sldNum" sz="quarter" idx="2"/>
          </p:nvPr>
        </p:nvSpPr>
        <p:spPr>
          <a:xfrm>
            <a:off x="8437958" y="6471097"/>
            <a:ext cx="248852" cy="246009"/>
          </a:xfrm>
          <a:prstGeom prst="rect">
            <a:avLst/>
          </a:prstGeom>
        </p:spPr>
        <p:txBody>
          <a:bodyPr lIns="45585" tIns="45585" rIns="45585" bIns="45585" anchor="t"/>
          <a:lstStyle>
            <a:lvl1pPr defTabSz="486272">
              <a:defRPr sz="1000">
                <a:solidFill>
                  <a:srgbClr val="000000"/>
                </a:solidFill>
                <a:uFill>
                  <a:solidFill>
                    <a:srgbClr val="000000"/>
                  </a:solidFill>
                </a:u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89176005"/>
      </p:ext>
    </p:extLst>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4_Rubrikbild text">
    <p:spTree>
      <p:nvGrpSpPr>
        <p:cNvPr id="1" name=""/>
        <p:cNvGrpSpPr/>
        <p:nvPr/>
      </p:nvGrpSpPr>
      <p:grpSpPr>
        <a:xfrm>
          <a:off x="0" y="0"/>
          <a:ext cx="0" cy="0"/>
          <a:chOff x="0" y="0"/>
          <a:chExt cx="0" cy="0"/>
        </a:xfrm>
      </p:grpSpPr>
      <p:sp>
        <p:nvSpPr>
          <p:cNvPr id="287" name="Shape 287"/>
          <p:cNvSpPr/>
          <p:nvPr/>
        </p:nvSpPr>
        <p:spPr>
          <a:xfrm>
            <a:off x="0" y="0"/>
            <a:ext cx="9144000" cy="1434358"/>
          </a:xfrm>
          <a:prstGeom prst="rect">
            <a:avLst/>
          </a:prstGeom>
          <a:solidFill>
            <a:srgbClr val="0094CA"/>
          </a:solidFill>
          <a:ln w="12700">
            <a:miter lim="400000"/>
          </a:ln>
        </p:spPr>
        <p:txBody>
          <a:bodyPr lIns="45585" tIns="45585" rIns="45585" bIns="45585" anchor="ctr"/>
          <a:lstStyle/>
          <a:p>
            <a:pPr algn="ctr">
              <a:defRPr>
                <a:solidFill>
                  <a:srgbClr val="0094CA"/>
                </a:solidFill>
              </a:defRPr>
            </a:pPr>
            <a:endParaRPr>
              <a:solidFill>
                <a:srgbClr val="0094CA"/>
              </a:solidFill>
            </a:endParaRPr>
          </a:p>
        </p:txBody>
      </p:sp>
      <p:pic>
        <p:nvPicPr>
          <p:cNvPr id="288"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972" y="378886"/>
            <a:ext cx="1359830" cy="727509"/>
          </a:xfrm>
          <a:prstGeom prst="rect">
            <a:avLst/>
          </a:prstGeom>
          <a:ln w="12700">
            <a:miter lim="400000"/>
          </a:ln>
        </p:spPr>
      </p:pic>
      <p:sp>
        <p:nvSpPr>
          <p:cNvPr id="289" name="Shape 289"/>
          <p:cNvSpPr>
            <a:spLocks noGrp="1"/>
          </p:cNvSpPr>
          <p:nvPr>
            <p:ph type="body" sz="half" idx="1"/>
          </p:nvPr>
        </p:nvSpPr>
        <p:spPr>
          <a:xfrm>
            <a:off x="593514" y="1955800"/>
            <a:ext cx="4766946" cy="4902202"/>
          </a:xfrm>
          <a:prstGeom prst="rect">
            <a:avLst/>
          </a:prstGeom>
        </p:spPr>
        <p:txBody>
          <a:bodyPr lIns="0" tIns="0" rIns="0" bIns="0"/>
          <a:lstStyle>
            <a:lvl1pPr marL="395630" indent="-341803" defTabSz="455736">
              <a:spcBef>
                <a:spcPts val="1200"/>
              </a:spcBef>
              <a:defRPr sz="2400">
                <a:solidFill>
                  <a:srgbClr val="0094CA"/>
                </a:solidFill>
              </a:defRPr>
            </a:lvl1pPr>
            <a:lvl2pPr marL="723677" indent="-311003" defTabSz="455736">
              <a:spcBef>
                <a:spcPts val="1200"/>
              </a:spcBef>
              <a:buSzPct val="75000"/>
              <a:buChar char="-"/>
              <a:defRPr sz="2400">
                <a:solidFill>
                  <a:srgbClr val="0094CA"/>
                </a:solidFill>
              </a:defRPr>
            </a:lvl2pPr>
            <a:lvl3pPr marL="0" indent="0" defTabSz="455736">
              <a:spcBef>
                <a:spcPts val="1200"/>
              </a:spcBef>
              <a:buSzTx/>
              <a:buNone/>
              <a:defRPr sz="2400">
                <a:solidFill>
                  <a:srgbClr val="0094CA"/>
                </a:solidFill>
              </a:defRPr>
            </a:lvl3pPr>
            <a:lvl4pPr marL="0" indent="0" defTabSz="455736">
              <a:spcBef>
                <a:spcPts val="1200"/>
              </a:spcBef>
              <a:buSzTx/>
              <a:buNone/>
              <a:defRPr sz="2400">
                <a:solidFill>
                  <a:srgbClr val="0094CA"/>
                </a:solidFill>
              </a:defRPr>
            </a:lvl4pPr>
            <a:lvl5pPr marL="0" indent="0" defTabSz="455736">
              <a:spcBef>
                <a:spcPts val="1200"/>
              </a:spcBef>
              <a:buSzTx/>
              <a:buNone/>
              <a:defRPr sz="2400">
                <a:solidFill>
                  <a:srgbClr val="0094CA"/>
                </a:solidFill>
              </a:defRPr>
            </a:lvl5pPr>
          </a:lstStyle>
          <a:p>
            <a:r>
              <a:t>Body Level One</a:t>
            </a:r>
          </a:p>
          <a:p>
            <a:pPr lvl="1"/>
            <a:r>
              <a:t>Body Level Two</a:t>
            </a:r>
          </a:p>
          <a:p>
            <a:pPr lvl="2"/>
            <a:r>
              <a:t>Body Level Three</a:t>
            </a:r>
          </a:p>
          <a:p>
            <a:pPr lvl="3"/>
            <a:r>
              <a:t>Body Level Four</a:t>
            </a:r>
          </a:p>
          <a:p>
            <a:pPr lvl="4"/>
            <a:r>
              <a:t>Body Level Five</a:t>
            </a:r>
          </a:p>
        </p:txBody>
      </p:sp>
      <p:sp>
        <p:nvSpPr>
          <p:cNvPr id="290" name="Shape 290"/>
          <p:cNvSpPr>
            <a:spLocks noGrp="1"/>
          </p:cNvSpPr>
          <p:nvPr>
            <p:ph type="title"/>
          </p:nvPr>
        </p:nvSpPr>
        <p:spPr>
          <a:xfrm>
            <a:off x="593517" y="137"/>
            <a:ext cx="5762627" cy="1441451"/>
          </a:xfrm>
          <a:prstGeom prst="rect">
            <a:avLst/>
          </a:prstGeom>
        </p:spPr>
        <p:txBody>
          <a:bodyPr lIns="0" tIns="0" rIns="0" bIns="0"/>
          <a:lstStyle>
            <a:lvl1pPr algn="l" defTabSz="455736">
              <a:defRPr sz="2800">
                <a:solidFill>
                  <a:srgbClr val="FFFFFF"/>
                </a:solidFill>
              </a:defRPr>
            </a:lvl1pPr>
          </a:lstStyle>
          <a:p>
            <a:r>
              <a:t>Title Text</a:t>
            </a:r>
          </a:p>
        </p:txBody>
      </p:sp>
      <p:sp>
        <p:nvSpPr>
          <p:cNvPr id="291" name="Shape 291"/>
          <p:cNvSpPr/>
          <p:nvPr/>
        </p:nvSpPr>
        <p:spPr>
          <a:xfrm>
            <a:off x="-326072" y="1452536"/>
            <a:ext cx="9696400" cy="1"/>
          </a:xfrm>
          <a:prstGeom prst="line">
            <a:avLst/>
          </a:prstGeom>
          <a:ln w="6350">
            <a:solidFill>
              <a:srgbClr val="FFFFFF"/>
            </a:solidFill>
          </a:ln>
        </p:spPr>
        <p:txBody>
          <a:bodyPr lIns="45585" tIns="45585" rIns="45585" bIns="45585"/>
          <a:lstStyle/>
          <a:p>
            <a:pPr>
              <a:defRPr>
                <a:latin typeface="Avenir Book"/>
                <a:ea typeface="Avenir Book"/>
                <a:cs typeface="Avenir Book"/>
                <a:sym typeface="Avenir Book"/>
              </a:defRPr>
            </a:pPr>
            <a:endParaRPr>
              <a:latin typeface="Avenir Book"/>
              <a:ea typeface="Avenir Book"/>
              <a:cs typeface="Avenir Book"/>
              <a:sym typeface="Avenir Book"/>
            </a:endParaRPr>
          </a:p>
        </p:txBody>
      </p:sp>
      <p:grpSp>
        <p:nvGrpSpPr>
          <p:cNvPr id="309" name="Group 309"/>
          <p:cNvGrpSpPr/>
          <p:nvPr/>
        </p:nvGrpSpPr>
        <p:grpSpPr>
          <a:xfrm>
            <a:off x="5147623" y="1176939"/>
            <a:ext cx="3881448" cy="201620"/>
            <a:chOff x="0" y="0"/>
            <a:chExt cx="3881446" cy="201618"/>
          </a:xfrm>
        </p:grpSpPr>
        <p:pic>
          <p:nvPicPr>
            <p:cNvPr id="292" name="imag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01" y="1471"/>
              <a:ext cx="192905" cy="194290"/>
            </a:xfrm>
            <a:prstGeom prst="rect">
              <a:avLst/>
            </a:prstGeom>
            <a:ln w="3175" cap="flat">
              <a:noFill/>
              <a:miter lim="400000"/>
            </a:ln>
            <a:effectLst>
              <a:outerShdw blurRad="88900" dist="50800" dir="2700000" rotWithShape="0">
                <a:srgbClr val="000000">
                  <a:alpha val="40998"/>
                </a:srgbClr>
              </a:outerShdw>
            </a:effectLst>
          </p:spPr>
        </p:pic>
        <p:pic>
          <p:nvPicPr>
            <p:cNvPr id="293" name="image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64"/>
              <a:ext cx="192907" cy="194289"/>
            </a:xfrm>
            <a:prstGeom prst="rect">
              <a:avLst/>
            </a:prstGeom>
            <a:ln w="3175" cap="flat">
              <a:noFill/>
              <a:miter lim="400000"/>
            </a:ln>
            <a:effectLst>
              <a:outerShdw blurRad="88900" dist="50800" dir="2700000" rotWithShape="0">
                <a:srgbClr val="000000">
                  <a:alpha val="40998"/>
                </a:srgbClr>
              </a:outerShdw>
            </a:effectLst>
          </p:spPr>
        </p:pic>
        <p:pic>
          <p:nvPicPr>
            <p:cNvPr id="294" name="image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34" y="6576"/>
              <a:ext cx="192905" cy="194289"/>
            </a:xfrm>
            <a:prstGeom prst="rect">
              <a:avLst/>
            </a:prstGeom>
            <a:ln w="3175" cap="flat">
              <a:noFill/>
              <a:miter lim="400000"/>
            </a:ln>
            <a:effectLst>
              <a:outerShdw blurRad="88900" dist="50800" dir="2700000" rotWithShape="0">
                <a:srgbClr val="000000">
                  <a:alpha val="40998"/>
                </a:srgbClr>
              </a:outerShdw>
            </a:effectLst>
          </p:spPr>
        </p:pic>
        <p:pic>
          <p:nvPicPr>
            <p:cNvPr id="295" name="image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134" y="5856"/>
              <a:ext cx="192906" cy="194289"/>
            </a:xfrm>
            <a:prstGeom prst="rect">
              <a:avLst/>
            </a:prstGeom>
            <a:ln w="3175" cap="flat">
              <a:noFill/>
              <a:miter lim="400000"/>
            </a:ln>
            <a:effectLst>
              <a:outerShdw blurRad="88900" dist="50800" dir="2700000" rotWithShape="0">
                <a:srgbClr val="000000">
                  <a:alpha val="40998"/>
                </a:srgbClr>
              </a:outerShdw>
            </a:effectLst>
          </p:spPr>
        </p:pic>
        <p:pic>
          <p:nvPicPr>
            <p:cNvPr id="296" name="image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7471" y="1471"/>
              <a:ext cx="192906" cy="194290"/>
            </a:xfrm>
            <a:prstGeom prst="rect">
              <a:avLst/>
            </a:prstGeom>
            <a:ln w="3175" cap="flat">
              <a:noFill/>
              <a:miter lim="400000"/>
            </a:ln>
            <a:effectLst>
              <a:outerShdw blurRad="88900" dist="50800" dir="2700000" rotWithShape="0">
                <a:srgbClr val="000000">
                  <a:alpha val="40998"/>
                </a:srgbClr>
              </a:outerShdw>
            </a:effectLst>
          </p:spPr>
        </p:pic>
        <p:pic>
          <p:nvPicPr>
            <p:cNvPr id="297" name="image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5871" y="1471"/>
              <a:ext cx="192905" cy="194290"/>
            </a:xfrm>
            <a:prstGeom prst="rect">
              <a:avLst/>
            </a:prstGeom>
            <a:ln w="3175" cap="flat">
              <a:noFill/>
              <a:miter lim="400000"/>
            </a:ln>
            <a:effectLst>
              <a:outerShdw blurRad="88900" dist="50800" dir="2700000" rotWithShape="0">
                <a:srgbClr val="000000">
                  <a:alpha val="40998"/>
                </a:srgbClr>
              </a:outerShdw>
            </a:effectLst>
          </p:spPr>
        </p:pic>
        <p:pic>
          <p:nvPicPr>
            <p:cNvPr id="298" name="image9.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5337" y="1471"/>
              <a:ext cx="192906" cy="194290"/>
            </a:xfrm>
            <a:prstGeom prst="rect">
              <a:avLst/>
            </a:prstGeom>
            <a:ln w="3175" cap="flat">
              <a:noFill/>
              <a:miter lim="400000"/>
            </a:ln>
            <a:effectLst>
              <a:outerShdw blurRad="88900" dist="50800" dir="2700000" rotWithShape="0">
                <a:srgbClr val="000000">
                  <a:alpha val="40998"/>
                </a:srgbClr>
              </a:outerShdw>
            </a:effectLst>
          </p:spPr>
        </p:pic>
        <p:pic>
          <p:nvPicPr>
            <p:cNvPr id="299" name="image1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4270" y="7328"/>
              <a:ext cx="192906" cy="194290"/>
            </a:xfrm>
            <a:prstGeom prst="rect">
              <a:avLst/>
            </a:prstGeom>
            <a:ln w="3175" cap="flat">
              <a:noFill/>
              <a:miter lim="400000"/>
            </a:ln>
            <a:effectLst>
              <a:outerShdw blurRad="88900" dist="50800" dir="2700000" rotWithShape="0">
                <a:srgbClr val="000000">
                  <a:alpha val="40998"/>
                </a:srgbClr>
              </a:outerShdw>
            </a:effectLst>
          </p:spPr>
        </p:pic>
        <p:pic>
          <p:nvPicPr>
            <p:cNvPr id="300" name="image1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8006" y="3664"/>
              <a:ext cx="192907" cy="194289"/>
            </a:xfrm>
            <a:prstGeom prst="rect">
              <a:avLst/>
            </a:prstGeom>
            <a:ln w="3175" cap="flat">
              <a:noFill/>
              <a:miter lim="400000"/>
            </a:ln>
            <a:effectLst>
              <a:outerShdw blurRad="88900" dist="50800" dir="2700000" rotWithShape="0">
                <a:srgbClr val="000000">
                  <a:alpha val="40998"/>
                </a:srgbClr>
              </a:outerShdw>
            </a:effectLst>
          </p:spPr>
        </p:pic>
        <p:pic>
          <p:nvPicPr>
            <p:cNvPr id="301" name="image1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2667" y="5856"/>
              <a:ext cx="192906" cy="194289"/>
            </a:xfrm>
            <a:prstGeom prst="rect">
              <a:avLst/>
            </a:prstGeom>
            <a:ln w="3175" cap="flat">
              <a:noFill/>
              <a:miter lim="400000"/>
            </a:ln>
            <a:effectLst>
              <a:outerShdw blurRad="88900" dist="50800" dir="2700000" rotWithShape="0">
                <a:srgbClr val="000000">
                  <a:alpha val="40998"/>
                </a:srgbClr>
              </a:outerShdw>
            </a:effectLst>
          </p:spPr>
        </p:pic>
        <p:pic>
          <p:nvPicPr>
            <p:cNvPr id="302" name="image1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4804" y="1471"/>
              <a:ext cx="192905" cy="194290"/>
            </a:xfrm>
            <a:prstGeom prst="rect">
              <a:avLst/>
            </a:prstGeom>
            <a:ln w="3175" cap="flat">
              <a:noFill/>
              <a:miter lim="400000"/>
            </a:ln>
            <a:effectLst>
              <a:outerShdw blurRad="88900" dist="50800" dir="2700000" rotWithShape="0">
                <a:srgbClr val="000000">
                  <a:alpha val="40998"/>
                </a:srgbClr>
              </a:outerShdw>
            </a:effectLst>
          </p:spPr>
        </p:pic>
        <p:pic>
          <p:nvPicPr>
            <p:cNvPr id="303" name="image14.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14131" y="-1"/>
              <a:ext cx="192511" cy="194289"/>
            </a:xfrm>
            <a:prstGeom prst="rect">
              <a:avLst/>
            </a:prstGeom>
            <a:ln w="3175" cap="flat">
              <a:noFill/>
              <a:miter lim="400000"/>
            </a:ln>
            <a:effectLst>
              <a:outerShdw blurRad="88900" dist="50800" dir="2700000" rotWithShape="0">
                <a:srgbClr val="000000">
                  <a:alpha val="40998"/>
                </a:srgbClr>
              </a:outerShdw>
            </a:effectLst>
          </p:spPr>
        </p:pic>
        <p:pic>
          <p:nvPicPr>
            <p:cNvPr id="304" name="image15.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66404" y="1471"/>
              <a:ext cx="192906" cy="194290"/>
            </a:xfrm>
            <a:prstGeom prst="rect">
              <a:avLst/>
            </a:prstGeom>
            <a:ln w="3175" cap="flat">
              <a:noFill/>
              <a:miter lim="400000"/>
            </a:ln>
            <a:effectLst>
              <a:outerShdw blurRad="88900" dist="50800" dir="2700000" rotWithShape="0">
                <a:srgbClr val="000000">
                  <a:alpha val="40998"/>
                </a:srgbClr>
              </a:outerShdw>
            </a:effectLst>
          </p:spPr>
        </p:pic>
        <p:pic>
          <p:nvPicPr>
            <p:cNvPr id="305" name="image16.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3201" y="1471"/>
              <a:ext cx="192906" cy="194290"/>
            </a:xfrm>
            <a:prstGeom prst="rect">
              <a:avLst/>
            </a:prstGeom>
            <a:ln w="3175" cap="flat">
              <a:noFill/>
              <a:miter lim="400000"/>
            </a:ln>
            <a:effectLst>
              <a:outerShdw blurRad="88900" dist="50800" dir="2700000" rotWithShape="0">
                <a:srgbClr val="000000">
                  <a:alpha val="40998"/>
                </a:srgbClr>
              </a:outerShdw>
            </a:effectLst>
          </p:spPr>
        </p:pic>
        <p:pic>
          <p:nvPicPr>
            <p:cNvPr id="306" name="image17.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96937" y="1471"/>
              <a:ext cx="192907" cy="194290"/>
            </a:xfrm>
            <a:prstGeom prst="rect">
              <a:avLst/>
            </a:prstGeom>
            <a:ln w="3175" cap="flat">
              <a:noFill/>
              <a:miter lim="400000"/>
            </a:ln>
            <a:effectLst>
              <a:outerShdw blurRad="88900" dist="50800" dir="2700000" rotWithShape="0">
                <a:srgbClr val="000000">
                  <a:alpha val="40998"/>
                </a:srgbClr>
              </a:outerShdw>
            </a:effectLst>
          </p:spPr>
        </p:pic>
        <p:pic>
          <p:nvPicPr>
            <p:cNvPr id="307" name="image18.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1067" y="6576"/>
              <a:ext cx="192906" cy="194289"/>
            </a:xfrm>
            <a:prstGeom prst="rect">
              <a:avLst/>
            </a:prstGeom>
            <a:ln w="3175" cap="flat">
              <a:noFill/>
              <a:miter lim="400000"/>
            </a:ln>
            <a:effectLst>
              <a:outerShdw blurRad="88900" dist="50800" dir="2700000" rotWithShape="0">
                <a:srgbClr val="000000">
                  <a:alpha val="40998"/>
                </a:srgbClr>
              </a:outerShdw>
            </a:effectLst>
          </p:spPr>
        </p:pic>
        <p:pic>
          <p:nvPicPr>
            <p:cNvPr id="308" name="image19.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88539" y="3664"/>
              <a:ext cx="192908" cy="194289"/>
            </a:xfrm>
            <a:prstGeom prst="rect">
              <a:avLst/>
            </a:prstGeom>
            <a:ln w="3175" cap="flat">
              <a:noFill/>
              <a:miter lim="400000"/>
            </a:ln>
            <a:effectLst>
              <a:outerShdw blurRad="88900" dist="50800" dir="2700000" rotWithShape="0">
                <a:srgbClr val="000000">
                  <a:alpha val="40998"/>
                </a:srgbClr>
              </a:outerShdw>
            </a:effectLst>
          </p:spPr>
        </p:pic>
      </p:grpSp>
      <p:sp>
        <p:nvSpPr>
          <p:cNvPr id="310" name="Shape 310"/>
          <p:cNvSpPr>
            <a:spLocks noGrp="1"/>
          </p:cNvSpPr>
          <p:nvPr>
            <p:ph type="sldNum" sz="quarter" idx="2"/>
          </p:nvPr>
        </p:nvSpPr>
        <p:spPr>
          <a:xfrm>
            <a:off x="6280165" y="6218095"/>
            <a:ext cx="273044" cy="276771"/>
          </a:xfrm>
          <a:prstGeom prst="rect">
            <a:avLst/>
          </a:prstGeom>
        </p:spPr>
        <p:txBody>
          <a:bodyPr lIns="45577" tIns="45577" rIns="45577" bIns="45577"/>
          <a:lstStyle>
            <a:lvl1pPr defTabSz="911566"/>
          </a:lstStyle>
          <a:p>
            <a:fld id="{86CB4B4D-7CA3-9044-876B-883B54F8677D}" type="slidenum">
              <a:rPr/>
              <a:pPr/>
              <a:t>‹#›</a:t>
            </a:fld>
            <a:endParaRPr/>
          </a:p>
        </p:txBody>
      </p:sp>
    </p:spTree>
    <p:extLst>
      <p:ext uri="{BB962C8B-B14F-4D97-AF65-F5344CB8AC3E}">
        <p14:creationId xmlns:p14="http://schemas.microsoft.com/office/powerpoint/2010/main" val="4054107494"/>
      </p:ext>
    </p:extLst>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5_Rubrikbild text">
    <p:spTree>
      <p:nvGrpSpPr>
        <p:cNvPr id="1" name=""/>
        <p:cNvGrpSpPr/>
        <p:nvPr/>
      </p:nvGrpSpPr>
      <p:grpSpPr>
        <a:xfrm>
          <a:off x="0" y="0"/>
          <a:ext cx="0" cy="0"/>
          <a:chOff x="0" y="0"/>
          <a:chExt cx="0" cy="0"/>
        </a:xfrm>
      </p:grpSpPr>
      <p:sp>
        <p:nvSpPr>
          <p:cNvPr id="317" name="Shape 317"/>
          <p:cNvSpPr/>
          <p:nvPr/>
        </p:nvSpPr>
        <p:spPr>
          <a:xfrm>
            <a:off x="-2" y="137"/>
            <a:ext cx="9144004" cy="1434355"/>
          </a:xfrm>
          <a:prstGeom prst="rect">
            <a:avLst/>
          </a:prstGeom>
          <a:solidFill>
            <a:srgbClr val="0094CA"/>
          </a:solidFill>
          <a:ln w="12700">
            <a:miter lim="400000"/>
          </a:ln>
        </p:spPr>
        <p:txBody>
          <a:bodyPr lIns="45585" tIns="45585" rIns="45585" bIns="45585" anchor="ctr"/>
          <a:lstStyle/>
          <a:p>
            <a:pPr algn="ctr">
              <a:defRPr>
                <a:solidFill>
                  <a:srgbClr val="0094CA"/>
                </a:solidFill>
              </a:defRPr>
            </a:pPr>
            <a:endParaRPr>
              <a:solidFill>
                <a:srgbClr val="0094CA"/>
              </a:solidFill>
            </a:endParaRPr>
          </a:p>
        </p:txBody>
      </p:sp>
      <p:pic>
        <p:nvPicPr>
          <p:cNvPr id="318"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973" y="378760"/>
            <a:ext cx="1359828" cy="727510"/>
          </a:xfrm>
          <a:prstGeom prst="rect">
            <a:avLst/>
          </a:prstGeom>
          <a:ln w="12700">
            <a:miter lim="400000"/>
          </a:ln>
        </p:spPr>
      </p:pic>
      <p:sp>
        <p:nvSpPr>
          <p:cNvPr id="319" name="Shape 319"/>
          <p:cNvSpPr>
            <a:spLocks noGrp="1"/>
          </p:cNvSpPr>
          <p:nvPr>
            <p:ph type="body" sz="half" idx="1"/>
          </p:nvPr>
        </p:nvSpPr>
        <p:spPr>
          <a:xfrm>
            <a:off x="593514" y="1955801"/>
            <a:ext cx="4766946" cy="4902200"/>
          </a:xfrm>
          <a:prstGeom prst="rect">
            <a:avLst/>
          </a:prstGeom>
        </p:spPr>
        <p:txBody>
          <a:bodyPr lIns="0" tIns="0" rIns="0" bIns="0"/>
          <a:lstStyle>
            <a:lvl1pPr marL="367147" indent="-313320" defTabSz="455736">
              <a:spcBef>
                <a:spcPts val="1200"/>
              </a:spcBef>
              <a:defRPr sz="2200">
                <a:solidFill>
                  <a:srgbClr val="0094CA"/>
                </a:solidFill>
              </a:defRPr>
            </a:lvl1pPr>
            <a:lvl2pPr marL="697762" indent="-285086" defTabSz="455736">
              <a:spcBef>
                <a:spcPts val="1200"/>
              </a:spcBef>
              <a:buSzPct val="75000"/>
              <a:buChar char="-"/>
              <a:defRPr sz="2200">
                <a:solidFill>
                  <a:srgbClr val="0094CA"/>
                </a:solidFill>
              </a:defRPr>
            </a:lvl2pPr>
            <a:lvl3pPr marL="0" indent="0" defTabSz="455736">
              <a:spcBef>
                <a:spcPts val="1200"/>
              </a:spcBef>
              <a:buSzTx/>
              <a:buNone/>
              <a:defRPr sz="2200">
                <a:solidFill>
                  <a:srgbClr val="0094CA"/>
                </a:solidFill>
              </a:defRPr>
            </a:lvl3pPr>
            <a:lvl4pPr marL="0" indent="0" defTabSz="455736">
              <a:spcBef>
                <a:spcPts val="1200"/>
              </a:spcBef>
              <a:buSzTx/>
              <a:buNone/>
              <a:defRPr sz="2200">
                <a:solidFill>
                  <a:srgbClr val="0094CA"/>
                </a:solidFill>
              </a:defRPr>
            </a:lvl4pPr>
            <a:lvl5pPr marL="0" indent="0" defTabSz="455736">
              <a:spcBef>
                <a:spcPts val="1200"/>
              </a:spcBef>
              <a:buSzTx/>
              <a:buNone/>
              <a:defRPr sz="2200">
                <a:solidFill>
                  <a:srgbClr val="0094CA"/>
                </a:solidFill>
              </a:defRPr>
            </a:lvl5pPr>
          </a:lstStyle>
          <a:p>
            <a:r>
              <a:t>Body Level One</a:t>
            </a:r>
          </a:p>
          <a:p>
            <a:pPr lvl="1"/>
            <a:r>
              <a:t>Body Level Two</a:t>
            </a:r>
          </a:p>
          <a:p>
            <a:pPr lvl="2"/>
            <a:r>
              <a:t>Body Level Three</a:t>
            </a:r>
          </a:p>
          <a:p>
            <a:pPr lvl="3"/>
            <a:r>
              <a:t>Body Level Four</a:t>
            </a:r>
          </a:p>
          <a:p>
            <a:pPr lvl="4"/>
            <a:r>
              <a:t>Body Level Five</a:t>
            </a:r>
          </a:p>
        </p:txBody>
      </p:sp>
      <p:sp>
        <p:nvSpPr>
          <p:cNvPr id="320" name="Shape 320"/>
          <p:cNvSpPr>
            <a:spLocks noGrp="1"/>
          </p:cNvSpPr>
          <p:nvPr>
            <p:ph type="title"/>
          </p:nvPr>
        </p:nvSpPr>
        <p:spPr>
          <a:xfrm>
            <a:off x="593517" y="-2"/>
            <a:ext cx="5762627" cy="1441454"/>
          </a:xfrm>
          <a:prstGeom prst="rect">
            <a:avLst/>
          </a:prstGeom>
        </p:spPr>
        <p:txBody>
          <a:bodyPr lIns="0" tIns="0" rIns="0" bIns="0"/>
          <a:lstStyle>
            <a:lvl1pPr algn="l" defTabSz="455736">
              <a:defRPr sz="2600">
                <a:solidFill>
                  <a:srgbClr val="FFFFFF"/>
                </a:solidFill>
              </a:defRPr>
            </a:lvl1pPr>
          </a:lstStyle>
          <a:p>
            <a:r>
              <a:t>Title Text</a:t>
            </a:r>
          </a:p>
        </p:txBody>
      </p:sp>
      <p:sp>
        <p:nvSpPr>
          <p:cNvPr id="321" name="Shape 321"/>
          <p:cNvSpPr/>
          <p:nvPr/>
        </p:nvSpPr>
        <p:spPr>
          <a:xfrm>
            <a:off x="-326070" y="1452535"/>
            <a:ext cx="9696398" cy="1"/>
          </a:xfrm>
          <a:prstGeom prst="line">
            <a:avLst/>
          </a:prstGeom>
          <a:ln w="3175">
            <a:solidFill>
              <a:srgbClr val="FFFFFF"/>
            </a:solidFill>
          </a:ln>
        </p:spPr>
        <p:txBody>
          <a:bodyPr lIns="45585" tIns="45585" rIns="45585" bIns="45585"/>
          <a:lstStyle/>
          <a:p>
            <a:pPr>
              <a:defRPr>
                <a:latin typeface="Avenir Book"/>
                <a:ea typeface="Avenir Book"/>
                <a:cs typeface="Avenir Book"/>
                <a:sym typeface="Avenir Book"/>
              </a:defRPr>
            </a:pPr>
            <a:endParaRPr>
              <a:latin typeface="Avenir Book"/>
              <a:ea typeface="Avenir Book"/>
              <a:cs typeface="Avenir Book"/>
              <a:sym typeface="Avenir Book"/>
            </a:endParaRPr>
          </a:p>
        </p:txBody>
      </p:sp>
      <p:grpSp>
        <p:nvGrpSpPr>
          <p:cNvPr id="339" name="Group 339"/>
          <p:cNvGrpSpPr/>
          <p:nvPr/>
        </p:nvGrpSpPr>
        <p:grpSpPr>
          <a:xfrm>
            <a:off x="5147630" y="1177063"/>
            <a:ext cx="3881442" cy="201615"/>
            <a:chOff x="0" y="0"/>
            <a:chExt cx="3881440" cy="201613"/>
          </a:xfrm>
        </p:grpSpPr>
        <p:pic>
          <p:nvPicPr>
            <p:cNvPr id="322" name="imag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00" y="1471"/>
              <a:ext cx="192903" cy="194286"/>
            </a:xfrm>
            <a:prstGeom prst="rect">
              <a:avLst/>
            </a:prstGeom>
            <a:ln w="12700" cap="flat">
              <a:noFill/>
              <a:miter lim="400000"/>
            </a:ln>
            <a:effectLst>
              <a:outerShdw blurRad="76200" dist="38100" dir="2700000" rotWithShape="0">
                <a:srgbClr val="000000">
                  <a:alpha val="40998"/>
                </a:srgbClr>
              </a:outerShdw>
            </a:effectLst>
          </p:spPr>
        </p:pic>
        <p:pic>
          <p:nvPicPr>
            <p:cNvPr id="323" name="image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64"/>
              <a:ext cx="192904" cy="194285"/>
            </a:xfrm>
            <a:prstGeom prst="rect">
              <a:avLst/>
            </a:prstGeom>
            <a:ln w="12700" cap="flat">
              <a:noFill/>
              <a:miter lim="400000"/>
            </a:ln>
            <a:effectLst>
              <a:outerShdw blurRad="76200" dist="38100" dir="2700000" rotWithShape="0">
                <a:srgbClr val="000000">
                  <a:alpha val="40998"/>
                </a:srgbClr>
              </a:outerShdw>
            </a:effectLst>
          </p:spPr>
        </p:pic>
        <p:pic>
          <p:nvPicPr>
            <p:cNvPr id="324" name="image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33" y="6576"/>
              <a:ext cx="192903" cy="194285"/>
            </a:xfrm>
            <a:prstGeom prst="rect">
              <a:avLst/>
            </a:prstGeom>
            <a:ln w="12700" cap="flat">
              <a:noFill/>
              <a:miter lim="400000"/>
            </a:ln>
            <a:effectLst>
              <a:outerShdw blurRad="76200" dist="38100" dir="2700000" rotWithShape="0">
                <a:srgbClr val="000000">
                  <a:alpha val="40998"/>
                </a:srgbClr>
              </a:outerShdw>
            </a:effectLst>
          </p:spPr>
        </p:pic>
        <p:pic>
          <p:nvPicPr>
            <p:cNvPr id="325" name="image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133" y="5856"/>
              <a:ext cx="192904" cy="194285"/>
            </a:xfrm>
            <a:prstGeom prst="rect">
              <a:avLst/>
            </a:prstGeom>
            <a:ln w="12700" cap="flat">
              <a:noFill/>
              <a:miter lim="400000"/>
            </a:ln>
            <a:effectLst>
              <a:outerShdw blurRad="76200" dist="38100" dir="2700000" rotWithShape="0">
                <a:srgbClr val="000000">
                  <a:alpha val="40998"/>
                </a:srgbClr>
              </a:outerShdw>
            </a:effectLst>
          </p:spPr>
        </p:pic>
        <p:pic>
          <p:nvPicPr>
            <p:cNvPr id="326" name="image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7469" y="1471"/>
              <a:ext cx="192904" cy="194286"/>
            </a:xfrm>
            <a:prstGeom prst="rect">
              <a:avLst/>
            </a:prstGeom>
            <a:ln w="12700" cap="flat">
              <a:noFill/>
              <a:miter lim="400000"/>
            </a:ln>
            <a:effectLst>
              <a:outerShdw blurRad="76200" dist="38100" dir="2700000" rotWithShape="0">
                <a:srgbClr val="000000">
                  <a:alpha val="40998"/>
                </a:srgbClr>
              </a:outerShdw>
            </a:effectLst>
          </p:spPr>
        </p:pic>
        <p:pic>
          <p:nvPicPr>
            <p:cNvPr id="327" name="image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5869" y="1471"/>
              <a:ext cx="192903" cy="194286"/>
            </a:xfrm>
            <a:prstGeom prst="rect">
              <a:avLst/>
            </a:prstGeom>
            <a:ln w="12700" cap="flat">
              <a:noFill/>
              <a:miter lim="400000"/>
            </a:ln>
            <a:effectLst>
              <a:outerShdw blurRad="76200" dist="38100" dir="2700000" rotWithShape="0">
                <a:srgbClr val="000000">
                  <a:alpha val="40998"/>
                </a:srgbClr>
              </a:outerShdw>
            </a:effectLst>
          </p:spPr>
        </p:pic>
        <p:pic>
          <p:nvPicPr>
            <p:cNvPr id="328" name="image9.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5336" y="1471"/>
              <a:ext cx="192903" cy="194286"/>
            </a:xfrm>
            <a:prstGeom prst="rect">
              <a:avLst/>
            </a:prstGeom>
            <a:ln w="12700" cap="flat">
              <a:noFill/>
              <a:miter lim="400000"/>
            </a:ln>
            <a:effectLst>
              <a:outerShdw blurRad="76200" dist="38100" dir="2700000" rotWithShape="0">
                <a:srgbClr val="000000">
                  <a:alpha val="40998"/>
                </a:srgbClr>
              </a:outerShdw>
            </a:effectLst>
          </p:spPr>
        </p:pic>
        <p:pic>
          <p:nvPicPr>
            <p:cNvPr id="329" name="image1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4269" y="7328"/>
              <a:ext cx="192903" cy="194286"/>
            </a:xfrm>
            <a:prstGeom prst="rect">
              <a:avLst/>
            </a:prstGeom>
            <a:ln w="12700" cap="flat">
              <a:noFill/>
              <a:miter lim="400000"/>
            </a:ln>
            <a:effectLst>
              <a:outerShdw blurRad="76200" dist="38100" dir="2700000" rotWithShape="0">
                <a:srgbClr val="000000">
                  <a:alpha val="40998"/>
                </a:srgbClr>
              </a:outerShdw>
            </a:effectLst>
          </p:spPr>
        </p:pic>
        <p:pic>
          <p:nvPicPr>
            <p:cNvPr id="330" name="image1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8004" y="3664"/>
              <a:ext cx="192904" cy="194285"/>
            </a:xfrm>
            <a:prstGeom prst="rect">
              <a:avLst/>
            </a:prstGeom>
            <a:ln w="12700" cap="flat">
              <a:noFill/>
              <a:miter lim="400000"/>
            </a:ln>
            <a:effectLst>
              <a:outerShdw blurRad="76200" dist="38100" dir="2700000" rotWithShape="0">
                <a:srgbClr val="000000">
                  <a:alpha val="40998"/>
                </a:srgbClr>
              </a:outerShdw>
            </a:effectLst>
          </p:spPr>
        </p:pic>
        <p:pic>
          <p:nvPicPr>
            <p:cNvPr id="331" name="image1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2666" y="5856"/>
              <a:ext cx="192904" cy="194285"/>
            </a:xfrm>
            <a:prstGeom prst="rect">
              <a:avLst/>
            </a:prstGeom>
            <a:ln w="12700" cap="flat">
              <a:noFill/>
              <a:miter lim="400000"/>
            </a:ln>
            <a:effectLst>
              <a:outerShdw blurRad="76200" dist="38100" dir="2700000" rotWithShape="0">
                <a:srgbClr val="000000">
                  <a:alpha val="40998"/>
                </a:srgbClr>
              </a:outerShdw>
            </a:effectLst>
          </p:spPr>
        </p:pic>
        <p:pic>
          <p:nvPicPr>
            <p:cNvPr id="332" name="image1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4802" y="1471"/>
              <a:ext cx="192903" cy="194286"/>
            </a:xfrm>
            <a:prstGeom prst="rect">
              <a:avLst/>
            </a:prstGeom>
            <a:ln w="12700" cap="flat">
              <a:noFill/>
              <a:miter lim="400000"/>
            </a:ln>
            <a:effectLst>
              <a:outerShdw blurRad="76200" dist="38100" dir="2700000" rotWithShape="0">
                <a:srgbClr val="000000">
                  <a:alpha val="40998"/>
                </a:srgbClr>
              </a:outerShdw>
            </a:effectLst>
          </p:spPr>
        </p:pic>
        <p:pic>
          <p:nvPicPr>
            <p:cNvPr id="333" name="image14.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14130" y="0"/>
              <a:ext cx="192508" cy="194284"/>
            </a:xfrm>
            <a:prstGeom prst="rect">
              <a:avLst/>
            </a:prstGeom>
            <a:ln w="12700" cap="flat">
              <a:noFill/>
              <a:miter lim="400000"/>
            </a:ln>
            <a:effectLst>
              <a:outerShdw blurRad="76200" dist="38100" dir="2700000" rotWithShape="0">
                <a:srgbClr val="000000">
                  <a:alpha val="40998"/>
                </a:srgbClr>
              </a:outerShdw>
            </a:effectLst>
          </p:spPr>
        </p:pic>
        <p:pic>
          <p:nvPicPr>
            <p:cNvPr id="334" name="image15.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66402" y="1471"/>
              <a:ext cx="192904" cy="194286"/>
            </a:xfrm>
            <a:prstGeom prst="rect">
              <a:avLst/>
            </a:prstGeom>
            <a:ln w="12700" cap="flat">
              <a:noFill/>
              <a:miter lim="400000"/>
            </a:ln>
            <a:effectLst>
              <a:outerShdw blurRad="76200" dist="38100" dir="2700000" rotWithShape="0">
                <a:srgbClr val="000000">
                  <a:alpha val="40998"/>
                </a:srgbClr>
              </a:outerShdw>
            </a:effectLst>
          </p:spPr>
        </p:pic>
        <p:pic>
          <p:nvPicPr>
            <p:cNvPr id="335" name="image16.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3200" y="1471"/>
              <a:ext cx="192904" cy="194286"/>
            </a:xfrm>
            <a:prstGeom prst="rect">
              <a:avLst/>
            </a:prstGeom>
            <a:ln w="12700" cap="flat">
              <a:noFill/>
              <a:miter lim="400000"/>
            </a:ln>
            <a:effectLst>
              <a:outerShdw blurRad="76200" dist="38100" dir="2700000" rotWithShape="0">
                <a:srgbClr val="000000">
                  <a:alpha val="40998"/>
                </a:srgbClr>
              </a:outerShdw>
            </a:effectLst>
          </p:spPr>
        </p:pic>
        <p:pic>
          <p:nvPicPr>
            <p:cNvPr id="336" name="image17.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96935" y="1471"/>
              <a:ext cx="192905" cy="194286"/>
            </a:xfrm>
            <a:prstGeom prst="rect">
              <a:avLst/>
            </a:prstGeom>
            <a:ln w="12700" cap="flat">
              <a:noFill/>
              <a:miter lim="400000"/>
            </a:ln>
            <a:effectLst>
              <a:outerShdw blurRad="76200" dist="38100" dir="2700000" rotWithShape="0">
                <a:srgbClr val="000000">
                  <a:alpha val="40998"/>
                </a:srgbClr>
              </a:outerShdw>
            </a:effectLst>
          </p:spPr>
        </p:pic>
        <p:pic>
          <p:nvPicPr>
            <p:cNvPr id="337" name="image18.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1066" y="6576"/>
              <a:ext cx="192904" cy="194285"/>
            </a:xfrm>
            <a:prstGeom prst="rect">
              <a:avLst/>
            </a:prstGeom>
            <a:ln w="12700" cap="flat">
              <a:noFill/>
              <a:miter lim="400000"/>
            </a:ln>
            <a:effectLst>
              <a:outerShdw blurRad="76200" dist="38100" dir="2700000" rotWithShape="0">
                <a:srgbClr val="000000">
                  <a:alpha val="40998"/>
                </a:srgbClr>
              </a:outerShdw>
            </a:effectLst>
          </p:spPr>
        </p:pic>
        <p:pic>
          <p:nvPicPr>
            <p:cNvPr id="338" name="image19.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88536" y="3664"/>
              <a:ext cx="192905" cy="194285"/>
            </a:xfrm>
            <a:prstGeom prst="rect">
              <a:avLst/>
            </a:prstGeom>
            <a:ln w="12700" cap="flat">
              <a:noFill/>
              <a:miter lim="400000"/>
            </a:ln>
            <a:effectLst>
              <a:outerShdw blurRad="76200" dist="38100" dir="2700000" rotWithShape="0">
                <a:srgbClr val="000000">
                  <a:alpha val="40998"/>
                </a:srgbClr>
              </a:outerShdw>
            </a:effectLst>
          </p:spPr>
        </p:pic>
      </p:grpSp>
      <p:sp>
        <p:nvSpPr>
          <p:cNvPr id="340" name="Shape 340"/>
          <p:cNvSpPr>
            <a:spLocks noGrp="1"/>
          </p:cNvSpPr>
          <p:nvPr>
            <p:ph type="sldNum" sz="quarter" idx="2"/>
          </p:nvPr>
        </p:nvSpPr>
        <p:spPr>
          <a:xfrm>
            <a:off x="6280165" y="6218095"/>
            <a:ext cx="273044" cy="276771"/>
          </a:xfrm>
          <a:prstGeom prst="rect">
            <a:avLst/>
          </a:prstGeom>
        </p:spPr>
        <p:txBody>
          <a:bodyPr lIns="45577" tIns="45577" rIns="45577" bIns="45577"/>
          <a:lstStyle>
            <a:lvl1pPr defTabSz="911566"/>
          </a:lstStyle>
          <a:p>
            <a:fld id="{86CB4B4D-7CA3-9044-876B-883B54F8677D}" type="slidenum">
              <a:rPr/>
              <a:pPr/>
              <a:t>‹#›</a:t>
            </a:fld>
            <a:endParaRPr/>
          </a:p>
        </p:txBody>
      </p:sp>
    </p:spTree>
    <p:extLst>
      <p:ext uri="{BB962C8B-B14F-4D97-AF65-F5344CB8AC3E}">
        <p14:creationId xmlns:p14="http://schemas.microsoft.com/office/powerpoint/2010/main" val="3159905326"/>
      </p:ext>
    </p:extLst>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347" name="image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443" y="839390"/>
            <a:ext cx="8132714" cy="6098978"/>
          </a:xfrm>
          <a:prstGeom prst="rect">
            <a:avLst/>
          </a:prstGeom>
          <a:ln w="12700">
            <a:miter lim="400000"/>
          </a:ln>
        </p:spPr>
      </p:pic>
      <p:sp>
        <p:nvSpPr>
          <p:cNvPr id="348" name="Shape 348"/>
          <p:cNvSpPr/>
          <p:nvPr/>
        </p:nvSpPr>
        <p:spPr>
          <a:xfrm>
            <a:off x="7346067" y="6950661"/>
            <a:ext cx="658008" cy="43088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822960">
              <a:defRPr sz="1200" b="1">
                <a:solidFill>
                  <a:srgbClr val="1C405B"/>
                </a:solidFill>
                <a:latin typeface="Lucida Grande"/>
                <a:ea typeface="Lucida Grande"/>
                <a:cs typeface="Lucida Grande"/>
                <a:sym typeface="Lucida Grande"/>
              </a:defRPr>
            </a:lvl1pPr>
          </a:lstStyle>
          <a:p>
            <a:pPr>
              <a:defRPr sz="2800" b="0">
                <a:solidFill>
                  <a:srgbClr val="000000"/>
                </a:solidFill>
                <a:latin typeface="Gill Sans"/>
                <a:ea typeface="Gill Sans"/>
                <a:cs typeface="Gill Sans"/>
                <a:sym typeface="Gill Sans"/>
              </a:defRPr>
            </a:pPr>
            <a:r>
              <a:t>page</a:t>
            </a:r>
          </a:p>
        </p:txBody>
      </p:sp>
      <p:pic>
        <p:nvPicPr>
          <p:cNvPr id="349" name="imag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54" y="294804"/>
            <a:ext cx="1190999" cy="634009"/>
          </a:xfrm>
          <a:prstGeom prst="rect">
            <a:avLst/>
          </a:prstGeom>
          <a:ln w="12700">
            <a:miter lim="400000"/>
          </a:ln>
        </p:spPr>
      </p:pic>
      <p:sp>
        <p:nvSpPr>
          <p:cNvPr id="350" name="Shape 350"/>
          <p:cNvSpPr>
            <a:spLocks noGrp="1"/>
          </p:cNvSpPr>
          <p:nvPr>
            <p:ph type="title"/>
          </p:nvPr>
        </p:nvSpPr>
        <p:spPr>
          <a:xfrm>
            <a:off x="2000250" y="392922"/>
            <a:ext cx="6858000" cy="1207295"/>
          </a:xfrm>
          <a:prstGeom prst="rect">
            <a:avLst/>
          </a:prstGeom>
        </p:spPr>
        <p:txBody>
          <a:bodyPr lIns="0" tIns="0" rIns="0" bIns="0" anchor="t">
            <a:noAutofit/>
          </a:bodyPr>
          <a:lstStyle>
            <a:lvl1pPr algn="l" defTabSz="820484">
              <a:defRPr sz="3200">
                <a:solidFill>
                  <a:srgbClr val="1C405B"/>
                </a:solidFill>
                <a:latin typeface="Tahoma"/>
                <a:ea typeface="Tahoma"/>
                <a:cs typeface="Tahoma"/>
                <a:sym typeface="Tahoma"/>
              </a:defRPr>
            </a:lvl1pPr>
          </a:lstStyle>
          <a:p>
            <a:r>
              <a:t>Title Text</a:t>
            </a:r>
          </a:p>
        </p:txBody>
      </p:sp>
      <p:sp>
        <p:nvSpPr>
          <p:cNvPr id="351" name="Shape 351"/>
          <p:cNvSpPr>
            <a:spLocks noGrp="1"/>
          </p:cNvSpPr>
          <p:nvPr>
            <p:ph type="sldNum" sz="quarter" idx="2"/>
          </p:nvPr>
        </p:nvSpPr>
        <p:spPr>
          <a:xfrm>
            <a:off x="8214209" y="7072328"/>
            <a:ext cx="485850" cy="438495"/>
          </a:xfrm>
          <a:prstGeom prst="rect">
            <a:avLst/>
          </a:prstGeom>
        </p:spPr>
        <p:txBody>
          <a:bodyPr lIns="32046" tIns="32046" rIns="32046" bIns="32046" anchor="t"/>
          <a:lstStyle>
            <a:lvl1pPr algn="l" defTabSz="820484">
              <a:defRPr sz="2400" b="1">
                <a:solidFill>
                  <a:srgbClr val="FFFFFF"/>
                </a:solidFill>
                <a:latin typeface="Lucida Grande"/>
                <a:ea typeface="Lucida Grande"/>
                <a:cs typeface="Lucida Grande"/>
                <a:sym typeface="Lucida Grande"/>
              </a:defRPr>
            </a:lvl1pPr>
          </a:lstStyle>
          <a:p>
            <a:fld id="{86CB4B4D-7CA3-9044-876B-883B54F8677D}" type="slidenum">
              <a:rPr/>
              <a:pPr/>
              <a:t>‹#›</a:t>
            </a:fld>
            <a:endParaRPr/>
          </a:p>
        </p:txBody>
      </p:sp>
    </p:spTree>
    <p:extLst>
      <p:ext uri="{BB962C8B-B14F-4D97-AF65-F5344CB8AC3E}">
        <p14:creationId xmlns:p14="http://schemas.microsoft.com/office/powerpoint/2010/main" val="4223311561"/>
      </p:ext>
    </p:extLst>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_Rubrikbild bild">
    <p:spTree>
      <p:nvGrpSpPr>
        <p:cNvPr id="1" name=""/>
        <p:cNvGrpSpPr/>
        <p:nvPr/>
      </p:nvGrpSpPr>
      <p:grpSpPr>
        <a:xfrm>
          <a:off x="0" y="0"/>
          <a:ext cx="0" cy="0"/>
          <a:chOff x="0" y="0"/>
          <a:chExt cx="0" cy="0"/>
        </a:xfrm>
      </p:grpSpPr>
      <p:sp>
        <p:nvSpPr>
          <p:cNvPr id="358" name="Shape 358"/>
          <p:cNvSpPr/>
          <p:nvPr/>
        </p:nvSpPr>
        <p:spPr>
          <a:xfrm>
            <a:off x="-1" y="-3"/>
            <a:ext cx="9144002" cy="1434360"/>
          </a:xfrm>
          <a:prstGeom prst="rect">
            <a:avLst/>
          </a:prstGeom>
          <a:solidFill>
            <a:srgbClr val="0094CA"/>
          </a:solidFill>
          <a:ln w="3175">
            <a:miter lim="400000"/>
          </a:ln>
        </p:spPr>
        <p:txBody>
          <a:bodyPr lIns="45585" tIns="45585" rIns="45585" bIns="45585" anchor="ctr"/>
          <a:lstStyle/>
          <a:p>
            <a:pPr algn="ctr" defTabSz="410166">
              <a:defRPr>
                <a:solidFill>
                  <a:srgbClr val="0094CA"/>
                </a:solidFill>
              </a:defRPr>
            </a:pPr>
            <a:endParaRPr>
              <a:solidFill>
                <a:srgbClr val="0094CA"/>
              </a:solidFill>
            </a:endParaRPr>
          </a:p>
        </p:txBody>
      </p:sp>
      <p:pic>
        <p:nvPicPr>
          <p:cNvPr id="359"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972" y="378761"/>
            <a:ext cx="1359830" cy="727510"/>
          </a:xfrm>
          <a:prstGeom prst="rect">
            <a:avLst/>
          </a:prstGeom>
          <a:ln w="12700">
            <a:miter lim="400000"/>
          </a:ln>
        </p:spPr>
      </p:pic>
      <p:sp>
        <p:nvSpPr>
          <p:cNvPr id="360" name="Shape 360"/>
          <p:cNvSpPr/>
          <p:nvPr/>
        </p:nvSpPr>
        <p:spPr>
          <a:xfrm>
            <a:off x="-326073" y="1452536"/>
            <a:ext cx="9696396" cy="1"/>
          </a:xfrm>
          <a:prstGeom prst="line">
            <a:avLst/>
          </a:prstGeom>
          <a:ln w="3175">
            <a:solidFill>
              <a:srgbClr val="FFFFFF"/>
            </a:solidFill>
            <a:bevel/>
          </a:ln>
        </p:spPr>
        <p:txBody>
          <a:bodyPr lIns="45585" tIns="45585" rIns="45585" bIns="45585"/>
          <a:lstStyle/>
          <a:p>
            <a:pPr defTabSz="410241">
              <a:defRPr sz="1000">
                <a:latin typeface="+mj-lt"/>
                <a:ea typeface="+mj-ea"/>
                <a:cs typeface="+mj-cs"/>
                <a:sym typeface="Helvetica"/>
              </a:defRPr>
            </a:pPr>
            <a:endParaRPr sz="1000">
              <a:latin typeface="Helvetica"/>
              <a:ea typeface="Helvetica"/>
              <a:cs typeface="Helvetica"/>
              <a:sym typeface="Helvetica"/>
            </a:endParaRPr>
          </a:p>
        </p:txBody>
      </p:sp>
      <p:grpSp>
        <p:nvGrpSpPr>
          <p:cNvPr id="378" name="Group 378"/>
          <p:cNvGrpSpPr/>
          <p:nvPr/>
        </p:nvGrpSpPr>
        <p:grpSpPr>
          <a:xfrm>
            <a:off x="5147690" y="1177057"/>
            <a:ext cx="3881445" cy="201617"/>
            <a:chOff x="-1" y="0"/>
            <a:chExt cx="3881444" cy="201616"/>
          </a:xfrm>
        </p:grpSpPr>
        <p:pic>
          <p:nvPicPr>
            <p:cNvPr id="361" name="imag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00" y="1471"/>
              <a:ext cx="192904" cy="194288"/>
            </a:xfrm>
            <a:prstGeom prst="rect">
              <a:avLst/>
            </a:prstGeom>
            <a:ln w="12700" cap="flat">
              <a:noFill/>
              <a:miter lim="400000"/>
            </a:ln>
            <a:effectLst>
              <a:outerShdw blurRad="76200" dist="38100" dir="2700000" rotWithShape="0">
                <a:srgbClr val="000000">
                  <a:alpha val="40998"/>
                </a:srgbClr>
              </a:outerShdw>
            </a:effectLst>
          </p:spPr>
        </p:pic>
        <p:pic>
          <p:nvPicPr>
            <p:cNvPr id="362" name="image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664"/>
              <a:ext cx="192906" cy="194287"/>
            </a:xfrm>
            <a:prstGeom prst="rect">
              <a:avLst/>
            </a:prstGeom>
            <a:ln w="12700" cap="flat">
              <a:noFill/>
              <a:miter lim="400000"/>
            </a:ln>
            <a:effectLst>
              <a:outerShdw blurRad="76200" dist="38100" dir="2700000" rotWithShape="0">
                <a:srgbClr val="000000">
                  <a:alpha val="40998"/>
                </a:srgbClr>
              </a:outerShdw>
            </a:effectLst>
          </p:spPr>
        </p:pic>
        <p:pic>
          <p:nvPicPr>
            <p:cNvPr id="363" name="image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33" y="6576"/>
              <a:ext cx="192904" cy="194287"/>
            </a:xfrm>
            <a:prstGeom prst="rect">
              <a:avLst/>
            </a:prstGeom>
            <a:ln w="12700" cap="flat">
              <a:noFill/>
              <a:miter lim="400000"/>
            </a:ln>
            <a:effectLst>
              <a:outerShdw blurRad="76200" dist="38100" dir="2700000" rotWithShape="0">
                <a:srgbClr val="000000">
                  <a:alpha val="40998"/>
                </a:srgbClr>
              </a:outerShdw>
            </a:effectLst>
          </p:spPr>
        </p:pic>
        <p:pic>
          <p:nvPicPr>
            <p:cNvPr id="364" name="image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133" y="5856"/>
              <a:ext cx="192905" cy="194287"/>
            </a:xfrm>
            <a:prstGeom prst="rect">
              <a:avLst/>
            </a:prstGeom>
            <a:ln w="12700" cap="flat">
              <a:noFill/>
              <a:miter lim="400000"/>
            </a:ln>
            <a:effectLst>
              <a:outerShdw blurRad="76200" dist="38100" dir="2700000" rotWithShape="0">
                <a:srgbClr val="000000">
                  <a:alpha val="40998"/>
                </a:srgbClr>
              </a:outerShdw>
            </a:effectLst>
          </p:spPr>
        </p:pic>
        <p:pic>
          <p:nvPicPr>
            <p:cNvPr id="365" name="image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7470" y="1471"/>
              <a:ext cx="192905" cy="194288"/>
            </a:xfrm>
            <a:prstGeom prst="rect">
              <a:avLst/>
            </a:prstGeom>
            <a:ln w="12700" cap="flat">
              <a:noFill/>
              <a:miter lim="400000"/>
            </a:ln>
            <a:effectLst>
              <a:outerShdw blurRad="76200" dist="38100" dir="2700000" rotWithShape="0">
                <a:srgbClr val="000000">
                  <a:alpha val="40998"/>
                </a:srgbClr>
              </a:outerShdw>
            </a:effectLst>
          </p:spPr>
        </p:pic>
        <p:pic>
          <p:nvPicPr>
            <p:cNvPr id="366" name="image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5870" y="1471"/>
              <a:ext cx="192904" cy="194288"/>
            </a:xfrm>
            <a:prstGeom prst="rect">
              <a:avLst/>
            </a:prstGeom>
            <a:ln w="12700" cap="flat">
              <a:noFill/>
              <a:miter lim="400000"/>
            </a:ln>
            <a:effectLst>
              <a:outerShdw blurRad="76200" dist="38100" dir="2700000" rotWithShape="0">
                <a:srgbClr val="000000">
                  <a:alpha val="40998"/>
                </a:srgbClr>
              </a:outerShdw>
            </a:effectLst>
          </p:spPr>
        </p:pic>
        <p:pic>
          <p:nvPicPr>
            <p:cNvPr id="367" name="image9.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5336" y="1471"/>
              <a:ext cx="192905" cy="194288"/>
            </a:xfrm>
            <a:prstGeom prst="rect">
              <a:avLst/>
            </a:prstGeom>
            <a:ln w="12700" cap="flat">
              <a:noFill/>
              <a:miter lim="400000"/>
            </a:ln>
            <a:effectLst>
              <a:outerShdw blurRad="76200" dist="38100" dir="2700000" rotWithShape="0">
                <a:srgbClr val="000000">
                  <a:alpha val="40998"/>
                </a:srgbClr>
              </a:outerShdw>
            </a:effectLst>
          </p:spPr>
        </p:pic>
        <p:pic>
          <p:nvPicPr>
            <p:cNvPr id="368" name="image1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4270" y="7328"/>
              <a:ext cx="192904" cy="194289"/>
            </a:xfrm>
            <a:prstGeom prst="rect">
              <a:avLst/>
            </a:prstGeom>
            <a:ln w="12700" cap="flat">
              <a:noFill/>
              <a:miter lim="400000"/>
            </a:ln>
            <a:effectLst>
              <a:outerShdw blurRad="76200" dist="38100" dir="2700000" rotWithShape="0">
                <a:srgbClr val="000000">
                  <a:alpha val="40998"/>
                </a:srgbClr>
              </a:outerShdw>
            </a:effectLst>
          </p:spPr>
        </p:pic>
        <p:pic>
          <p:nvPicPr>
            <p:cNvPr id="369" name="image1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8005" y="3664"/>
              <a:ext cx="192906" cy="194287"/>
            </a:xfrm>
            <a:prstGeom prst="rect">
              <a:avLst/>
            </a:prstGeom>
            <a:ln w="12700" cap="flat">
              <a:noFill/>
              <a:miter lim="400000"/>
            </a:ln>
            <a:effectLst>
              <a:outerShdw blurRad="76200" dist="38100" dir="2700000" rotWithShape="0">
                <a:srgbClr val="000000">
                  <a:alpha val="40998"/>
                </a:srgbClr>
              </a:outerShdw>
            </a:effectLst>
          </p:spPr>
        </p:pic>
        <p:pic>
          <p:nvPicPr>
            <p:cNvPr id="370" name="image1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2666" y="5856"/>
              <a:ext cx="192905" cy="194287"/>
            </a:xfrm>
            <a:prstGeom prst="rect">
              <a:avLst/>
            </a:prstGeom>
            <a:ln w="12700" cap="flat">
              <a:noFill/>
              <a:miter lim="400000"/>
            </a:ln>
            <a:effectLst>
              <a:outerShdw blurRad="76200" dist="38100" dir="2700000" rotWithShape="0">
                <a:srgbClr val="000000">
                  <a:alpha val="40998"/>
                </a:srgbClr>
              </a:outerShdw>
            </a:effectLst>
          </p:spPr>
        </p:pic>
        <p:pic>
          <p:nvPicPr>
            <p:cNvPr id="371" name="image1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4803" y="1471"/>
              <a:ext cx="192904" cy="194288"/>
            </a:xfrm>
            <a:prstGeom prst="rect">
              <a:avLst/>
            </a:prstGeom>
            <a:ln w="12700" cap="flat">
              <a:noFill/>
              <a:miter lim="400000"/>
            </a:ln>
            <a:effectLst>
              <a:outerShdw blurRad="76200" dist="38100" dir="2700000" rotWithShape="0">
                <a:srgbClr val="000000">
                  <a:alpha val="40998"/>
                </a:srgbClr>
              </a:outerShdw>
            </a:effectLst>
          </p:spPr>
        </p:pic>
        <p:pic>
          <p:nvPicPr>
            <p:cNvPr id="372" name="image14.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14130" y="-1"/>
              <a:ext cx="192510" cy="194287"/>
            </a:xfrm>
            <a:prstGeom prst="rect">
              <a:avLst/>
            </a:prstGeom>
            <a:ln w="12700" cap="flat">
              <a:noFill/>
              <a:miter lim="400000"/>
            </a:ln>
            <a:effectLst>
              <a:outerShdw blurRad="76200" dist="38100" dir="2700000" rotWithShape="0">
                <a:srgbClr val="000000">
                  <a:alpha val="40998"/>
                </a:srgbClr>
              </a:outerShdw>
            </a:effectLst>
          </p:spPr>
        </p:pic>
        <p:pic>
          <p:nvPicPr>
            <p:cNvPr id="373" name="image15.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66403" y="1471"/>
              <a:ext cx="192905" cy="194288"/>
            </a:xfrm>
            <a:prstGeom prst="rect">
              <a:avLst/>
            </a:prstGeom>
            <a:ln w="12700" cap="flat">
              <a:noFill/>
              <a:miter lim="400000"/>
            </a:ln>
            <a:effectLst>
              <a:outerShdw blurRad="76200" dist="38100" dir="2700000" rotWithShape="0">
                <a:srgbClr val="000000">
                  <a:alpha val="40998"/>
                </a:srgbClr>
              </a:outerShdw>
            </a:effectLst>
          </p:spPr>
        </p:pic>
        <p:pic>
          <p:nvPicPr>
            <p:cNvPr id="374" name="image16.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3200" y="1471"/>
              <a:ext cx="192905" cy="194288"/>
            </a:xfrm>
            <a:prstGeom prst="rect">
              <a:avLst/>
            </a:prstGeom>
            <a:ln w="12700" cap="flat">
              <a:noFill/>
              <a:miter lim="400000"/>
            </a:ln>
            <a:effectLst>
              <a:outerShdw blurRad="76200" dist="38100" dir="2700000" rotWithShape="0">
                <a:srgbClr val="000000">
                  <a:alpha val="40998"/>
                </a:srgbClr>
              </a:outerShdw>
            </a:effectLst>
          </p:spPr>
        </p:pic>
        <p:pic>
          <p:nvPicPr>
            <p:cNvPr id="375" name="image17.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96936" y="1471"/>
              <a:ext cx="192906" cy="194288"/>
            </a:xfrm>
            <a:prstGeom prst="rect">
              <a:avLst/>
            </a:prstGeom>
            <a:ln w="12700" cap="flat">
              <a:noFill/>
              <a:miter lim="400000"/>
            </a:ln>
            <a:effectLst>
              <a:outerShdw blurRad="76200" dist="38100" dir="2700000" rotWithShape="0">
                <a:srgbClr val="000000">
                  <a:alpha val="40998"/>
                </a:srgbClr>
              </a:outerShdw>
            </a:effectLst>
          </p:spPr>
        </p:pic>
        <p:pic>
          <p:nvPicPr>
            <p:cNvPr id="376" name="image18.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1066" y="6576"/>
              <a:ext cx="192905" cy="194287"/>
            </a:xfrm>
            <a:prstGeom prst="rect">
              <a:avLst/>
            </a:prstGeom>
            <a:ln w="12700" cap="flat">
              <a:noFill/>
              <a:miter lim="400000"/>
            </a:ln>
            <a:effectLst>
              <a:outerShdw blurRad="76200" dist="38100" dir="2700000" rotWithShape="0">
                <a:srgbClr val="000000">
                  <a:alpha val="40998"/>
                </a:srgbClr>
              </a:outerShdw>
            </a:effectLst>
          </p:spPr>
        </p:pic>
        <p:pic>
          <p:nvPicPr>
            <p:cNvPr id="377" name="image19.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88538" y="3664"/>
              <a:ext cx="192906" cy="194287"/>
            </a:xfrm>
            <a:prstGeom prst="rect">
              <a:avLst/>
            </a:prstGeom>
            <a:ln w="12700" cap="flat">
              <a:noFill/>
              <a:miter lim="400000"/>
            </a:ln>
            <a:effectLst>
              <a:outerShdw blurRad="76200" dist="38100" dir="2700000" rotWithShape="0">
                <a:srgbClr val="000000">
                  <a:alpha val="40998"/>
                </a:srgbClr>
              </a:outerShdw>
            </a:effectLst>
          </p:spPr>
        </p:pic>
      </p:grpSp>
      <p:sp>
        <p:nvSpPr>
          <p:cNvPr id="379" name="Shape 379"/>
          <p:cNvSpPr>
            <a:spLocks noGrp="1"/>
          </p:cNvSpPr>
          <p:nvPr>
            <p:ph type="title"/>
          </p:nvPr>
        </p:nvSpPr>
        <p:spPr>
          <a:xfrm>
            <a:off x="593510" y="-1"/>
            <a:ext cx="5762628" cy="1441452"/>
          </a:xfrm>
          <a:prstGeom prst="rect">
            <a:avLst/>
          </a:prstGeom>
        </p:spPr>
        <p:txBody>
          <a:bodyPr lIns="0" tIns="0" rIns="0" bIns="0">
            <a:noAutofit/>
          </a:bodyPr>
          <a:lstStyle>
            <a:lvl1pPr algn="l" defTabSz="410166">
              <a:defRPr sz="2600">
                <a:solidFill>
                  <a:srgbClr val="FFFFFF"/>
                </a:solidFill>
              </a:defRPr>
            </a:lvl1pPr>
          </a:lstStyle>
          <a:p>
            <a:r>
              <a:t>Title Text</a:t>
            </a:r>
          </a:p>
        </p:txBody>
      </p:sp>
      <p:sp>
        <p:nvSpPr>
          <p:cNvPr id="380" name="Shape 380"/>
          <p:cNvSpPr>
            <a:spLocks noGrp="1"/>
          </p:cNvSpPr>
          <p:nvPr>
            <p:ph type="sldNum" sz="quarter" idx="2"/>
          </p:nvPr>
        </p:nvSpPr>
        <p:spPr>
          <a:xfrm>
            <a:off x="6553200" y="6231831"/>
            <a:ext cx="2133600" cy="249060"/>
          </a:xfrm>
          <a:prstGeom prst="rect">
            <a:avLst/>
          </a:prstGeom>
        </p:spPr>
        <p:txBody>
          <a:bodyPr wrap="square" lIns="45585" tIns="45585" rIns="45585" bIns="45585"/>
          <a:lstStyle>
            <a:lvl1pPr defTabSz="820484">
              <a:defRPr sz="1000"/>
            </a:lvl1pPr>
          </a:lstStyle>
          <a:p>
            <a:fld id="{86CB4B4D-7CA3-9044-876B-883B54F8677D}" type="slidenum">
              <a:rPr/>
              <a:pPr/>
              <a:t>‹#›</a:t>
            </a:fld>
            <a:endParaRPr/>
          </a:p>
        </p:txBody>
      </p:sp>
    </p:spTree>
    <p:extLst>
      <p:ext uri="{BB962C8B-B14F-4D97-AF65-F5344CB8AC3E}">
        <p14:creationId xmlns:p14="http://schemas.microsoft.com/office/powerpoint/2010/main" val="709975649"/>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9"/>
            <a:ext cx="4766944" cy="3780620"/>
          </a:xfrm>
        </p:spPr>
        <p:txBody>
          <a:bodyPr lIns="0" tIns="0" rIns="0" bIns="0">
            <a:noAutofit/>
          </a:bodyPr>
          <a:lstStyle>
            <a:lvl1pPr marL="348033" marR="0" indent="-300679" algn="l" defTabSz="400899" rtl="0" eaLnBrk="1" fontAlgn="auto" latinLnBrk="0" hangingPunct="1">
              <a:lnSpc>
                <a:spcPct val="100000"/>
              </a:lnSpc>
              <a:spcBef>
                <a:spcPts val="1064"/>
              </a:spcBef>
              <a:spcAft>
                <a:spcPts val="532"/>
              </a:spcAft>
              <a:buClrTx/>
              <a:buSzTx/>
              <a:buFont typeface="Arial"/>
              <a:buChar char="•"/>
              <a:tabLst/>
              <a:defRPr sz="2100" b="0">
                <a:solidFill>
                  <a:srgbClr val="0094CA"/>
                </a:solidFill>
              </a:defRPr>
            </a:lvl1pPr>
            <a:lvl2pPr marL="568225" marR="0" indent="-205205" algn="l" defTabSz="400899" rtl="0" eaLnBrk="1" fontAlgn="auto" latinLnBrk="0" hangingPunct="1">
              <a:lnSpc>
                <a:spcPct val="100000"/>
              </a:lnSpc>
              <a:spcBef>
                <a:spcPts val="177"/>
              </a:spcBef>
              <a:spcAft>
                <a:spcPts val="177"/>
              </a:spcAft>
              <a:buClrTx/>
              <a:buSzPct val="75000"/>
              <a:buFont typeface="Lucida Grande"/>
              <a:buChar char="-"/>
              <a:tabLst/>
              <a:defRPr sz="1600" baseline="0">
                <a:solidFill>
                  <a:srgbClr val="0094CA"/>
                </a:solidFill>
              </a:defRPr>
            </a:lvl2pPr>
            <a:lvl3pPr marL="801811" indent="0" algn="ctr">
              <a:buNone/>
              <a:defRPr>
                <a:solidFill>
                  <a:schemeClr val="tx1">
                    <a:tint val="75000"/>
                  </a:schemeClr>
                </a:solidFill>
              </a:defRPr>
            </a:lvl3pPr>
            <a:lvl4pPr marL="1202726" indent="0" algn="ctr">
              <a:buNone/>
              <a:defRPr>
                <a:solidFill>
                  <a:schemeClr val="tx1">
                    <a:tint val="75000"/>
                  </a:schemeClr>
                </a:solidFill>
              </a:defRPr>
            </a:lvl4pPr>
            <a:lvl5pPr marL="1603650" indent="0" algn="ctr">
              <a:buNone/>
              <a:defRPr>
                <a:solidFill>
                  <a:schemeClr val="tx1">
                    <a:tint val="75000"/>
                  </a:schemeClr>
                </a:solidFill>
              </a:defRPr>
            </a:lvl5pPr>
            <a:lvl6pPr marL="2004569" indent="0" algn="ctr">
              <a:buNone/>
              <a:defRPr>
                <a:solidFill>
                  <a:schemeClr val="tx1">
                    <a:tint val="75000"/>
                  </a:schemeClr>
                </a:solidFill>
              </a:defRPr>
            </a:lvl6pPr>
            <a:lvl7pPr marL="2405483" indent="0" algn="ctr">
              <a:buNone/>
              <a:defRPr>
                <a:solidFill>
                  <a:schemeClr val="tx1">
                    <a:tint val="75000"/>
                  </a:schemeClr>
                </a:solidFill>
              </a:defRPr>
            </a:lvl7pPr>
            <a:lvl8pPr marL="2806403" indent="0" algn="ctr">
              <a:buNone/>
              <a:defRPr>
                <a:solidFill>
                  <a:schemeClr val="tx1">
                    <a:tint val="75000"/>
                  </a:schemeClr>
                </a:solidFill>
              </a:defRPr>
            </a:lvl8pPr>
            <a:lvl9pPr marL="3207323"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388"/>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53"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498086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_Rubrikbild bild">
    <p:spTree>
      <p:nvGrpSpPr>
        <p:cNvPr id="1" name=""/>
        <p:cNvGrpSpPr/>
        <p:nvPr/>
      </p:nvGrpSpPr>
      <p:grpSpPr>
        <a:xfrm>
          <a:off x="0" y="0"/>
          <a:ext cx="0" cy="0"/>
          <a:chOff x="0" y="0"/>
          <a:chExt cx="0" cy="0"/>
        </a:xfrm>
      </p:grpSpPr>
      <p:sp>
        <p:nvSpPr>
          <p:cNvPr id="387" name="Shape 387"/>
          <p:cNvSpPr/>
          <p:nvPr/>
        </p:nvSpPr>
        <p:spPr>
          <a:xfrm>
            <a:off x="0" y="0"/>
            <a:ext cx="9144000" cy="1434358"/>
          </a:xfrm>
          <a:prstGeom prst="rect">
            <a:avLst/>
          </a:prstGeom>
          <a:solidFill>
            <a:srgbClr val="0094CA"/>
          </a:solidFill>
          <a:ln w="12700">
            <a:miter lim="400000"/>
          </a:ln>
        </p:spPr>
        <p:txBody>
          <a:bodyPr lIns="45585" tIns="45585" rIns="45585" bIns="45585" anchor="ctr"/>
          <a:lstStyle/>
          <a:p>
            <a:pPr algn="ctr">
              <a:defRPr>
                <a:solidFill>
                  <a:srgbClr val="0094CA"/>
                </a:solidFill>
              </a:defRPr>
            </a:pPr>
            <a:endParaRPr>
              <a:solidFill>
                <a:srgbClr val="0094CA"/>
              </a:solidFill>
            </a:endParaRPr>
          </a:p>
        </p:txBody>
      </p:sp>
      <p:pic>
        <p:nvPicPr>
          <p:cNvPr id="388"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984" y="378886"/>
            <a:ext cx="1359829" cy="727509"/>
          </a:xfrm>
          <a:prstGeom prst="rect">
            <a:avLst/>
          </a:prstGeom>
          <a:ln w="12700">
            <a:miter lim="400000"/>
          </a:ln>
        </p:spPr>
      </p:pic>
      <p:sp>
        <p:nvSpPr>
          <p:cNvPr id="389" name="Shape 389"/>
          <p:cNvSpPr>
            <a:spLocks noGrp="1"/>
          </p:cNvSpPr>
          <p:nvPr>
            <p:ph type="title"/>
          </p:nvPr>
        </p:nvSpPr>
        <p:spPr>
          <a:xfrm>
            <a:off x="593517" y="137"/>
            <a:ext cx="5762627" cy="1441451"/>
          </a:xfrm>
          <a:prstGeom prst="rect">
            <a:avLst/>
          </a:prstGeom>
        </p:spPr>
        <p:txBody>
          <a:bodyPr lIns="0" tIns="0" rIns="0" bIns="0"/>
          <a:lstStyle>
            <a:lvl1pPr algn="l" defTabSz="455736">
              <a:defRPr sz="2800">
                <a:solidFill>
                  <a:srgbClr val="FFFFFF"/>
                </a:solidFill>
              </a:defRPr>
            </a:lvl1pPr>
          </a:lstStyle>
          <a:p>
            <a:r>
              <a:t>Title Text</a:t>
            </a:r>
          </a:p>
        </p:txBody>
      </p:sp>
      <p:sp>
        <p:nvSpPr>
          <p:cNvPr id="390" name="Shape 390"/>
          <p:cNvSpPr/>
          <p:nvPr/>
        </p:nvSpPr>
        <p:spPr>
          <a:xfrm>
            <a:off x="-326072" y="1452536"/>
            <a:ext cx="9696400" cy="1"/>
          </a:xfrm>
          <a:prstGeom prst="line">
            <a:avLst/>
          </a:prstGeom>
          <a:ln w="6350">
            <a:solidFill>
              <a:srgbClr val="FFFFFF"/>
            </a:solidFill>
          </a:ln>
        </p:spPr>
        <p:txBody>
          <a:bodyPr lIns="45585" tIns="45585" rIns="45585" bIns="45585"/>
          <a:lstStyle/>
          <a:p>
            <a:pPr>
              <a:defRPr>
                <a:latin typeface="Avenir Book"/>
                <a:ea typeface="Avenir Book"/>
                <a:cs typeface="Avenir Book"/>
                <a:sym typeface="Avenir Book"/>
              </a:defRPr>
            </a:pPr>
            <a:endParaRPr>
              <a:latin typeface="Avenir Book"/>
              <a:ea typeface="Avenir Book"/>
              <a:cs typeface="Avenir Book"/>
              <a:sym typeface="Avenir Book"/>
            </a:endParaRPr>
          </a:p>
        </p:txBody>
      </p:sp>
      <p:sp>
        <p:nvSpPr>
          <p:cNvPr id="391" name="Shape 391"/>
          <p:cNvSpPr>
            <a:spLocks noGrp="1"/>
          </p:cNvSpPr>
          <p:nvPr>
            <p:ph type="sldNum" sz="quarter" idx="2"/>
          </p:nvPr>
        </p:nvSpPr>
        <p:spPr>
          <a:xfrm>
            <a:off x="6280165" y="6218095"/>
            <a:ext cx="273044" cy="276771"/>
          </a:xfrm>
          <a:prstGeom prst="rect">
            <a:avLst/>
          </a:prstGeom>
        </p:spPr>
        <p:txBody>
          <a:bodyPr lIns="45577" tIns="45577" rIns="45577" bIns="45577"/>
          <a:lstStyle>
            <a:lvl1pPr defTabSz="911566"/>
          </a:lstStyle>
          <a:p>
            <a:fld id="{86CB4B4D-7CA3-9044-876B-883B54F8677D}" type="slidenum">
              <a:rPr/>
              <a:pPr/>
              <a:t>‹#›</a:t>
            </a:fld>
            <a:endParaRPr/>
          </a:p>
        </p:txBody>
      </p:sp>
    </p:spTree>
    <p:extLst>
      <p:ext uri="{BB962C8B-B14F-4D97-AF65-F5344CB8AC3E}">
        <p14:creationId xmlns:p14="http://schemas.microsoft.com/office/powerpoint/2010/main" val="457773898"/>
      </p:ext>
    </p:extLst>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05" name="Shape 405"/>
          <p:cNvSpPr/>
          <p:nvPr/>
        </p:nvSpPr>
        <p:spPr>
          <a:xfrm>
            <a:off x="0" y="-2"/>
            <a:ext cx="9144000" cy="1434358"/>
          </a:xfrm>
          <a:prstGeom prst="rect">
            <a:avLst/>
          </a:prstGeom>
          <a:solidFill>
            <a:srgbClr val="0094CA"/>
          </a:solidFill>
          <a:ln w="12700">
            <a:miter lim="400000"/>
          </a:ln>
        </p:spPr>
        <p:txBody>
          <a:bodyPr lIns="45585" tIns="45585" rIns="45585" bIns="45585" anchor="ctr"/>
          <a:lstStyle/>
          <a:p>
            <a:pPr algn="ctr" defTabSz="911566">
              <a:defRPr>
                <a:solidFill>
                  <a:srgbClr val="0094CA"/>
                </a:solidFill>
              </a:defRPr>
            </a:pPr>
            <a:endParaRPr>
              <a:solidFill>
                <a:srgbClr val="0094CA"/>
              </a:solidFill>
            </a:endParaRPr>
          </a:p>
        </p:txBody>
      </p:sp>
      <p:sp>
        <p:nvSpPr>
          <p:cNvPr id="406" name="Shape 406"/>
          <p:cNvSpPr>
            <a:spLocks noGrp="1"/>
          </p:cNvSpPr>
          <p:nvPr>
            <p:ph type="title"/>
          </p:nvPr>
        </p:nvSpPr>
        <p:spPr>
          <a:xfrm>
            <a:off x="457202" y="92076"/>
            <a:ext cx="7139138" cy="1508126"/>
          </a:xfrm>
          <a:prstGeom prst="rect">
            <a:avLst/>
          </a:prstGeom>
        </p:spPr>
        <p:txBody>
          <a:bodyPr lIns="45580" tIns="45580" rIns="45580" bIns="45580"/>
          <a:lstStyle>
            <a:lvl1pPr algn="l" defTabSz="911566">
              <a:defRPr sz="3200">
                <a:solidFill>
                  <a:srgbClr val="FFFFFF"/>
                </a:solidFill>
              </a:defRPr>
            </a:lvl1pPr>
          </a:lstStyle>
          <a:p>
            <a:r>
              <a:t>Title Text</a:t>
            </a:r>
          </a:p>
        </p:txBody>
      </p:sp>
      <p:sp>
        <p:nvSpPr>
          <p:cNvPr id="407" name="Shape 407"/>
          <p:cNvSpPr>
            <a:spLocks noGrp="1"/>
          </p:cNvSpPr>
          <p:nvPr>
            <p:ph type="body" idx="1"/>
          </p:nvPr>
        </p:nvSpPr>
        <p:spPr>
          <a:xfrm>
            <a:off x="457200" y="1600200"/>
            <a:ext cx="8229600" cy="5257800"/>
          </a:xfrm>
          <a:prstGeom prst="rect">
            <a:avLst/>
          </a:prstGeom>
        </p:spPr>
        <p:txBody>
          <a:bodyPr lIns="45580" tIns="45580" rIns="45580" bIns="45580"/>
          <a:lstStyle>
            <a:lvl1pPr marL="341838" indent="-341838" defTabSz="911566">
              <a:spcBef>
                <a:spcPts val="600"/>
              </a:spcBef>
              <a:defRPr sz="2800"/>
            </a:lvl1pPr>
            <a:lvl2pPr marL="788123" indent="-332339" defTabSz="911566">
              <a:spcBef>
                <a:spcPts val="600"/>
              </a:spcBef>
              <a:defRPr sz="2800"/>
            </a:lvl2pPr>
            <a:lvl3pPr marL="1230614" indent="-319041" defTabSz="911566">
              <a:spcBef>
                <a:spcPts val="600"/>
              </a:spcBef>
              <a:defRPr sz="2800"/>
            </a:lvl3pPr>
            <a:lvl4pPr marL="1721846" indent="-354495" defTabSz="911566">
              <a:spcBef>
                <a:spcPts val="600"/>
              </a:spcBef>
              <a:defRPr sz="2800"/>
            </a:lvl4pPr>
            <a:lvl5pPr marL="2142183" indent="-319041" defTabSz="911566">
              <a:spcBef>
                <a:spcPts val="600"/>
              </a:spcBef>
              <a:defRPr sz="2800"/>
            </a:lvl5pPr>
          </a:lstStyle>
          <a:p>
            <a:r>
              <a:t>Body Level One</a:t>
            </a:r>
          </a:p>
          <a:p>
            <a:pPr lvl="1"/>
            <a:r>
              <a:t>Body Level Two</a:t>
            </a:r>
          </a:p>
          <a:p>
            <a:pPr lvl="2"/>
            <a:r>
              <a:t>Body Level Three</a:t>
            </a:r>
          </a:p>
          <a:p>
            <a:pPr lvl="3"/>
            <a:r>
              <a:t>Body Level Four</a:t>
            </a:r>
          </a:p>
          <a:p>
            <a:pPr lvl="4"/>
            <a:r>
              <a:t>Body Level Five</a:t>
            </a:r>
          </a:p>
        </p:txBody>
      </p:sp>
      <p:pic>
        <p:nvPicPr>
          <p:cNvPr id="408" name="image1.png"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026" y="319667"/>
            <a:ext cx="1370481" cy="733209"/>
          </a:xfrm>
          <a:prstGeom prst="rect">
            <a:avLst/>
          </a:prstGeom>
          <a:ln w="12700">
            <a:miter lim="400000"/>
          </a:ln>
        </p:spPr>
      </p:pic>
      <p:sp>
        <p:nvSpPr>
          <p:cNvPr id="409" name="Shape 409"/>
          <p:cNvSpPr>
            <a:spLocks noGrp="1"/>
          </p:cNvSpPr>
          <p:nvPr>
            <p:ph type="sldNum" sz="quarter" idx="2"/>
          </p:nvPr>
        </p:nvSpPr>
        <p:spPr>
          <a:xfrm>
            <a:off x="8413766" y="6400661"/>
            <a:ext cx="273042" cy="276769"/>
          </a:xfrm>
          <a:prstGeom prst="rect">
            <a:avLst/>
          </a:prstGeom>
        </p:spPr>
        <p:txBody>
          <a:bodyPr lIns="45575" tIns="45575" rIns="45575" bIns="45575"/>
          <a:lstStyle>
            <a:lvl1pPr defTabSz="911566"/>
          </a:lstStyle>
          <a:p>
            <a:fld id="{86CB4B4D-7CA3-9044-876B-883B54F8677D}" type="slidenum">
              <a:rPr/>
              <a:pPr/>
              <a:t>‹#›</a:t>
            </a:fld>
            <a:endParaRPr/>
          </a:p>
        </p:txBody>
      </p:sp>
    </p:spTree>
    <p:extLst>
      <p:ext uri="{BB962C8B-B14F-4D97-AF65-F5344CB8AC3E}">
        <p14:creationId xmlns:p14="http://schemas.microsoft.com/office/powerpoint/2010/main" val="1033395950"/>
      </p:ext>
    </p:extLst>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2"/>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4"/>
            <a:ext cx="6400800" cy="1752600"/>
          </a:xfrm>
        </p:spPr>
        <p:txBody>
          <a:bodyPr/>
          <a:lstStyle>
            <a:lvl1pPr marL="0" indent="0" algn="ctr">
              <a:buNone/>
              <a:defRPr>
                <a:solidFill>
                  <a:schemeClr val="tx1">
                    <a:tint val="75000"/>
                  </a:schemeClr>
                </a:solidFill>
              </a:defRPr>
            </a:lvl1pPr>
            <a:lvl2pPr marL="455823" indent="0" algn="ctr">
              <a:buNone/>
              <a:defRPr>
                <a:solidFill>
                  <a:schemeClr val="tx1">
                    <a:tint val="75000"/>
                  </a:schemeClr>
                </a:solidFill>
              </a:defRPr>
            </a:lvl2pPr>
            <a:lvl3pPr marL="911646" indent="0" algn="ctr">
              <a:buNone/>
              <a:defRPr>
                <a:solidFill>
                  <a:schemeClr val="tx1">
                    <a:tint val="75000"/>
                  </a:schemeClr>
                </a:solidFill>
              </a:defRPr>
            </a:lvl3pPr>
            <a:lvl4pPr marL="1367474" indent="0" algn="ctr">
              <a:buNone/>
              <a:defRPr>
                <a:solidFill>
                  <a:schemeClr val="tx1">
                    <a:tint val="75000"/>
                  </a:schemeClr>
                </a:solidFill>
              </a:defRPr>
            </a:lvl4pPr>
            <a:lvl5pPr marL="1823297" indent="0" algn="ctr">
              <a:buNone/>
              <a:defRPr>
                <a:solidFill>
                  <a:schemeClr val="tx1">
                    <a:tint val="75000"/>
                  </a:schemeClr>
                </a:solidFill>
              </a:defRPr>
            </a:lvl5pPr>
            <a:lvl6pPr marL="2279119" indent="0" algn="ctr">
              <a:buNone/>
              <a:defRPr>
                <a:solidFill>
                  <a:schemeClr val="tx1">
                    <a:tint val="75000"/>
                  </a:schemeClr>
                </a:solidFill>
              </a:defRPr>
            </a:lvl6pPr>
            <a:lvl7pPr marL="2734946" indent="0" algn="ctr">
              <a:buNone/>
              <a:defRPr>
                <a:solidFill>
                  <a:schemeClr val="tx1">
                    <a:tint val="75000"/>
                  </a:schemeClr>
                </a:solidFill>
              </a:defRPr>
            </a:lvl7pPr>
            <a:lvl8pPr marL="3190769" indent="0" algn="ctr">
              <a:buNone/>
              <a:defRPr>
                <a:solidFill>
                  <a:schemeClr val="tx1">
                    <a:tint val="75000"/>
                  </a:schemeClr>
                </a:solidFill>
              </a:defRPr>
            </a:lvl8pPr>
            <a:lvl9pPr marL="3646589"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10" y="260775"/>
            <a:ext cx="1656184" cy="886059"/>
          </a:xfrm>
          <a:prstGeom prst="rect">
            <a:avLst/>
          </a:prstGeom>
        </p:spPr>
      </p:pic>
    </p:spTree>
    <p:extLst>
      <p:ext uri="{BB962C8B-B14F-4D97-AF65-F5344CB8AC3E}">
        <p14:creationId xmlns:p14="http://schemas.microsoft.com/office/powerpoint/2010/main" val="2802178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166" tIns="45585" rIns="91166" bIns="45585" rtlCol="0" anchor="ctr"/>
          <a:lstStyle/>
          <a:p>
            <a:pPr algn="ctr" defTabSz="911646"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10" y="319530"/>
            <a:ext cx="1370480" cy="733206"/>
          </a:xfrm>
          <a:prstGeom prst="rect">
            <a:avLst/>
          </a:prstGeom>
        </p:spPr>
      </p:pic>
    </p:spTree>
    <p:extLst>
      <p:ext uri="{BB962C8B-B14F-4D97-AF65-F5344CB8AC3E}">
        <p14:creationId xmlns:p14="http://schemas.microsoft.com/office/powerpoint/2010/main" val="1246607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166" tIns="45585" rIns="91166" bIns="45585" rtlCol="0" anchor="ctr"/>
          <a:lstStyle/>
          <a:p>
            <a:pPr algn="ctr" defTabSz="911646"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5" y="260757"/>
            <a:ext cx="1359826" cy="727507"/>
          </a:xfrm>
          <a:prstGeom prst="rect">
            <a:avLst/>
          </a:prstGeom>
        </p:spPr>
      </p:pic>
    </p:spTree>
    <p:extLst>
      <p:ext uri="{BB962C8B-B14F-4D97-AF65-F5344CB8AC3E}">
        <p14:creationId xmlns:p14="http://schemas.microsoft.com/office/powerpoint/2010/main" val="3657755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823" indent="0">
              <a:buNone/>
              <a:defRPr sz="2000" b="1"/>
            </a:lvl2pPr>
            <a:lvl3pPr marL="911646" indent="0">
              <a:buNone/>
              <a:defRPr sz="1800" b="1"/>
            </a:lvl3pPr>
            <a:lvl4pPr marL="1367474" indent="0">
              <a:buNone/>
              <a:defRPr sz="1600" b="1"/>
            </a:lvl4pPr>
            <a:lvl5pPr marL="1823297" indent="0">
              <a:buNone/>
              <a:defRPr sz="1600" b="1"/>
            </a:lvl5pPr>
            <a:lvl6pPr marL="2279119" indent="0">
              <a:buNone/>
              <a:defRPr sz="1600" b="1"/>
            </a:lvl6pPr>
            <a:lvl7pPr marL="2734946" indent="0">
              <a:buNone/>
              <a:defRPr sz="1600" b="1"/>
            </a:lvl7pPr>
            <a:lvl8pPr marL="3190769" indent="0">
              <a:buNone/>
              <a:defRPr sz="1600" b="1"/>
            </a:lvl8pPr>
            <a:lvl9pPr marL="3646589"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5823" indent="0">
              <a:buNone/>
              <a:defRPr sz="2000" b="1"/>
            </a:lvl2pPr>
            <a:lvl3pPr marL="911646" indent="0">
              <a:buNone/>
              <a:defRPr sz="1800" b="1"/>
            </a:lvl3pPr>
            <a:lvl4pPr marL="1367474" indent="0">
              <a:buNone/>
              <a:defRPr sz="1600" b="1"/>
            </a:lvl4pPr>
            <a:lvl5pPr marL="1823297" indent="0">
              <a:buNone/>
              <a:defRPr sz="1600" b="1"/>
            </a:lvl5pPr>
            <a:lvl6pPr marL="2279119" indent="0">
              <a:buNone/>
              <a:defRPr sz="1600" b="1"/>
            </a:lvl6pPr>
            <a:lvl7pPr marL="2734946" indent="0">
              <a:buNone/>
              <a:defRPr sz="1600" b="1"/>
            </a:lvl7pPr>
            <a:lvl8pPr marL="3190769" indent="0">
              <a:buNone/>
              <a:defRPr sz="1600" b="1"/>
            </a:lvl8pPr>
            <a:lvl9pPr marL="3646589"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18/05/17</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166" tIns="45585" rIns="91166" bIns="45585" rtlCol="0" anchor="ctr"/>
          <a:lstStyle/>
          <a:p>
            <a:pPr algn="ctr" defTabSz="911646" hangingPunct="1"/>
            <a:endParaRPr lang="sv-SE" kern="1200" dirty="0">
              <a:solidFill>
                <a:srgbClr val="0094CA"/>
              </a:solidFill>
              <a:latin typeface="Calibri"/>
            </a:endParaRPr>
          </a:p>
        </p:txBody>
      </p:sp>
    </p:spTree>
    <p:extLst>
      <p:ext uri="{BB962C8B-B14F-4D97-AF65-F5344CB8AC3E}">
        <p14:creationId xmlns:p14="http://schemas.microsoft.com/office/powerpoint/2010/main" val="1227993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11"/>
          <p:cNvSpPr>
            <a:spLocks noChangeArrowheads="1"/>
          </p:cNvSpPr>
          <p:nvPr/>
        </p:nvSpPr>
        <p:spPr bwMode="auto">
          <a:xfrm>
            <a:off x="385537" y="111"/>
            <a:ext cx="8758475" cy="2645003"/>
          </a:xfrm>
          <a:prstGeom prst="rect">
            <a:avLst/>
          </a:prstGeom>
          <a:solidFill>
            <a:schemeClr val="bg1"/>
          </a:solidFill>
          <a:ln w="31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643" tIns="40899" rIns="78643" bIns="40899" anchor="ctr"/>
          <a:lstStyle/>
          <a:p>
            <a:pPr defTabSz="911646" fontAlgn="base" hangingPunct="1">
              <a:spcBef>
                <a:spcPct val="0"/>
              </a:spcBef>
              <a:spcAft>
                <a:spcPct val="0"/>
              </a:spcAft>
            </a:pPr>
            <a:endParaRPr lang="en-US" kern="1200">
              <a:latin typeface="Arial" charset="0"/>
              <a:ea typeface="+mn-ea"/>
              <a:cs typeface="Arial" charset="0"/>
            </a:endParaRPr>
          </a:p>
        </p:txBody>
      </p:sp>
      <p:sp>
        <p:nvSpPr>
          <p:cNvPr id="5" name="Line 12"/>
          <p:cNvSpPr>
            <a:spLocks noChangeShapeType="1"/>
          </p:cNvSpPr>
          <p:nvPr/>
        </p:nvSpPr>
        <p:spPr bwMode="gray">
          <a:xfrm flipH="1">
            <a:off x="323103" y="702646"/>
            <a:ext cx="8820919"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905" tIns="39953" rIns="79905" bIns="39953"/>
          <a:lstStyle/>
          <a:p>
            <a:pPr defTabSz="911646" fontAlgn="base" hangingPunct="1">
              <a:spcBef>
                <a:spcPct val="0"/>
              </a:spcBef>
              <a:spcAft>
                <a:spcPct val="0"/>
              </a:spcAft>
            </a:pPr>
            <a:endParaRPr lang="en-US" kern="1200">
              <a:latin typeface="Arial" charset="0"/>
              <a:ea typeface="+mn-ea"/>
              <a:cs typeface="Arial" charset="0"/>
            </a:endParaRPr>
          </a:p>
        </p:txBody>
      </p:sp>
      <p:sp>
        <p:nvSpPr>
          <p:cNvPr id="6" name="Rectangle 13"/>
          <p:cNvSpPr>
            <a:spLocks noChangeArrowheads="1"/>
          </p:cNvSpPr>
          <p:nvPr/>
        </p:nvSpPr>
        <p:spPr bwMode="gray">
          <a:xfrm>
            <a:off x="509116" y="653691"/>
            <a:ext cx="3385561" cy="9791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905" tIns="39953" rIns="79905" bIns="39953" anchor="ctr"/>
          <a:lstStyle/>
          <a:p>
            <a:pPr defTabSz="911646" fontAlgn="base" hangingPunct="1">
              <a:spcBef>
                <a:spcPct val="0"/>
              </a:spcBef>
              <a:spcAft>
                <a:spcPct val="0"/>
              </a:spcAft>
            </a:pPr>
            <a:endParaRPr lang="en-US" kern="1200">
              <a:latin typeface="Arial" charset="0"/>
              <a:ea typeface="+mn-ea"/>
              <a:cs typeface="Arial" charset="0"/>
            </a:endParaRPr>
          </a:p>
        </p:txBody>
      </p:sp>
      <p:grpSp>
        <p:nvGrpSpPr>
          <p:cNvPr id="7" name="Group 14"/>
          <p:cNvGrpSpPr>
            <a:grpSpLocks/>
          </p:cNvGrpSpPr>
          <p:nvPr/>
        </p:nvGrpSpPr>
        <p:grpSpPr bwMode="auto">
          <a:xfrm>
            <a:off x="-1341" y="-12959"/>
            <a:ext cx="9144001" cy="5714760"/>
            <a:chOff x="0" y="0"/>
            <a:chExt cx="6736" cy="3969"/>
          </a:xfrm>
        </p:grpSpPr>
        <p:pic>
          <p:nvPicPr>
            <p:cNvPr id="8" name="Picture 1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836"/>
              <a:ext cx="6736" cy="21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16"/>
            <p:cNvGraphicFramePr>
              <a:graphicFrameLocks noChangeAspect="1"/>
            </p:cNvGraphicFramePr>
            <p:nvPr userDrawn="1"/>
          </p:nvGraphicFramePr>
          <p:xfrm>
            <a:off x="0" y="0"/>
            <a:ext cx="284" cy="3969"/>
          </p:xfrm>
          <a:graphic>
            <a:graphicData uri="http://schemas.openxmlformats.org/presentationml/2006/ole">
              <mc:AlternateContent xmlns:mc="http://schemas.openxmlformats.org/markup-compatibility/2006">
                <mc:Choice xmlns:v="urn:schemas-microsoft-com:vml" Requires="v">
                  <p:oleObj spid="_x0000_s1424" name="Image" r:id="rId4" imgW="520635" imgH="8749206" progId="Photoshop.Image.11">
                    <p:embed/>
                  </p:oleObj>
                </mc:Choice>
                <mc:Fallback>
                  <p:oleObj name="Image" r:id="rId4" imgW="520635" imgH="8749206" progId="Photoshop.Image.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4" cy="3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0" name="Picture 22" descr="GEMS-Logo"/>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85598" y="5936624"/>
            <a:ext cx="1539385" cy="65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3" descr="HZG_RGB_mitZusatz in E_300dpi"/>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665244" y="5959534"/>
            <a:ext cx="2231701" cy="60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ctrTitle"/>
          </p:nvPr>
        </p:nvSpPr>
        <p:spPr>
          <a:xfrm>
            <a:off x="515846" y="164264"/>
            <a:ext cx="8436752" cy="456433"/>
          </a:xfrm>
        </p:spPr>
        <p:txBody>
          <a:bodyPr anchor="b"/>
          <a:lstStyle>
            <a:lvl1pPr>
              <a:defRPr/>
            </a:lvl1pPr>
          </a:lstStyle>
          <a:p>
            <a:pPr lvl="0"/>
            <a:r>
              <a:rPr lang="de-DE" noProof="0" smtClean="0"/>
              <a:t>Titelmasterformat durch Klicken bearbeiten</a:t>
            </a:r>
          </a:p>
        </p:txBody>
      </p:sp>
      <p:sp>
        <p:nvSpPr>
          <p:cNvPr id="24579" name="Rectangle 3"/>
          <p:cNvSpPr>
            <a:spLocks noGrp="1" noChangeArrowheads="1"/>
          </p:cNvSpPr>
          <p:nvPr>
            <p:ph type="subTitle" idx="1"/>
          </p:nvPr>
        </p:nvSpPr>
        <p:spPr>
          <a:xfrm>
            <a:off x="515846" y="815076"/>
            <a:ext cx="8436752" cy="832233"/>
          </a:xfrm>
        </p:spPr>
        <p:txBody>
          <a:bodyPr anchor="b"/>
          <a:lstStyle>
            <a:lvl1pPr>
              <a:lnSpc>
                <a:spcPct val="100000"/>
              </a:lnSpc>
              <a:defRPr sz="2600"/>
            </a:lvl1pPr>
          </a:lstStyle>
          <a:p>
            <a:pPr lvl="0"/>
            <a:r>
              <a:rPr lang="de-DE" noProof="0" smtClean="0"/>
              <a:t>Formatvorlage des Untertitelmasters durch Klicken bearbeiten</a:t>
            </a:r>
          </a:p>
        </p:txBody>
      </p:sp>
    </p:spTree>
    <p:extLst>
      <p:ext uri="{BB962C8B-B14F-4D97-AF65-F5344CB8AC3E}">
        <p14:creationId xmlns:p14="http://schemas.microsoft.com/office/powerpoint/2010/main" val="3323972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E4D14D8-FDC1-40B6-A088-B7A6C5F62D8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076873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201" y="4407499"/>
            <a:ext cx="7772943" cy="1362097"/>
          </a:xfrm>
        </p:spPr>
        <p:txBody>
          <a:bodyPr anchor="t"/>
          <a:lstStyle>
            <a:lvl1pPr algn="l">
              <a:defRPr sz="35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201" y="2907058"/>
            <a:ext cx="7772943" cy="1500322"/>
          </a:xfrm>
        </p:spPr>
        <p:txBody>
          <a:bodyPr anchor="b"/>
          <a:lstStyle>
            <a:lvl1pPr marL="0" indent="0">
              <a:buNone/>
              <a:defRPr sz="1800"/>
            </a:lvl1pPr>
            <a:lvl2pPr marL="399527" indent="0">
              <a:buNone/>
              <a:defRPr sz="1600"/>
            </a:lvl2pPr>
            <a:lvl3pPr marL="799051" indent="0">
              <a:buNone/>
              <a:defRPr sz="1400"/>
            </a:lvl3pPr>
            <a:lvl4pPr marL="1198588" indent="0">
              <a:buNone/>
              <a:defRPr sz="1200"/>
            </a:lvl4pPr>
            <a:lvl5pPr marL="1598117" indent="0">
              <a:buNone/>
              <a:defRPr sz="1200"/>
            </a:lvl5pPr>
            <a:lvl6pPr marL="1997648" indent="0">
              <a:buNone/>
              <a:defRPr sz="1200"/>
            </a:lvl6pPr>
            <a:lvl7pPr marL="2397179" indent="0">
              <a:buNone/>
              <a:defRPr sz="1200"/>
            </a:lvl7pPr>
            <a:lvl8pPr marL="2796709" indent="0">
              <a:buNone/>
              <a:defRPr sz="1200"/>
            </a:lvl8pPr>
            <a:lvl9pPr marL="3196237" indent="0">
              <a:buNone/>
              <a:defRPr sz="1200"/>
            </a:lvl9pPr>
          </a:lstStyle>
          <a:p>
            <a:pPr lvl="0"/>
            <a:r>
              <a:rPr lang="de-DE" smtClean="0"/>
              <a:t>Textmasterformat bearbeiten</a:t>
            </a:r>
          </a:p>
        </p:txBody>
      </p:sp>
      <p:sp>
        <p:nvSpPr>
          <p:cNvPr id="4" name="Rectangle 6"/>
          <p:cNvSpPr>
            <a:spLocks noGrp="1" noChangeArrowheads="1"/>
          </p:cNvSpPr>
          <p:nvPr>
            <p:ph type="sldNum" sz="quarter" idx="10"/>
          </p:nvPr>
        </p:nvSpPr>
        <p:spPr>
          <a:ln/>
        </p:spPr>
        <p:txBody>
          <a:bodyPr/>
          <a:lstStyle>
            <a:lvl1pPr>
              <a:defRPr/>
            </a:lvl1pPr>
          </a:lstStyle>
          <a:p>
            <a:pPr>
              <a:defRPr/>
            </a:pPr>
            <a:fld id="{8A9DD154-829E-4736-B5EC-9481126EC98F}"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066967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1062982" y="1346260"/>
            <a:ext cx="3798235" cy="466223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991536" y="1346260"/>
            <a:ext cx="3798235" cy="466223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DCCEAF6-95F0-4E16-9BE2-98B11EEC5C59}"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987802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37" y="271"/>
            <a:ext cx="6067427"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70229" y="1964948"/>
            <a:ext cx="6536399" cy="4038982"/>
          </a:xfrm>
        </p:spPr>
        <p:txBody>
          <a:bodyPr/>
          <a:lstStyle>
            <a:lvl1pPr marL="0" indent="0">
              <a:buNone/>
              <a:defRPr/>
            </a:lvl1pPr>
            <a:lvl2pPr marL="400899" indent="0">
              <a:buNone/>
              <a:defRPr/>
            </a:lvl2pPr>
            <a:lvl3pPr marL="801811" indent="0">
              <a:buNone/>
              <a:defRPr/>
            </a:lvl3pPr>
            <a:lvl4pPr marL="1202726" indent="0">
              <a:buNone/>
              <a:defRPr/>
            </a:lvl4pPr>
            <a:lvl5pPr marL="160365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CC0C22-9EDB-E14B-9D1D-02359A0D0385}" type="datetime1">
              <a:rPr lang="en-US"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53"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6629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7" y="275017"/>
            <a:ext cx="8229057" cy="114324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529" y="1534881"/>
            <a:ext cx="4039867" cy="639293"/>
          </a:xfrm>
        </p:spPr>
        <p:txBody>
          <a:bodyPr anchor="b"/>
          <a:lstStyle>
            <a:lvl1pPr marL="0" indent="0">
              <a:buNone/>
              <a:defRPr sz="2100" b="1"/>
            </a:lvl1pPr>
            <a:lvl2pPr marL="399527" indent="0">
              <a:buNone/>
              <a:defRPr sz="1800" b="1"/>
            </a:lvl2pPr>
            <a:lvl3pPr marL="799051" indent="0">
              <a:buNone/>
              <a:defRPr sz="1600" b="1"/>
            </a:lvl3pPr>
            <a:lvl4pPr marL="1198588" indent="0">
              <a:buNone/>
              <a:defRPr sz="1400" b="1"/>
            </a:lvl4pPr>
            <a:lvl5pPr marL="1598117" indent="0">
              <a:buNone/>
              <a:defRPr sz="1400" b="1"/>
            </a:lvl5pPr>
            <a:lvl6pPr marL="1997648" indent="0">
              <a:buNone/>
              <a:defRPr sz="1400" b="1"/>
            </a:lvl6pPr>
            <a:lvl7pPr marL="2397179" indent="0">
              <a:buNone/>
              <a:defRPr sz="1400" b="1"/>
            </a:lvl7pPr>
            <a:lvl8pPr marL="2796709" indent="0">
              <a:buNone/>
              <a:defRPr sz="1400" b="1"/>
            </a:lvl8pPr>
            <a:lvl9pPr marL="3196237"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529" y="2174184"/>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313" y="1534881"/>
            <a:ext cx="4041225" cy="639293"/>
          </a:xfrm>
        </p:spPr>
        <p:txBody>
          <a:bodyPr anchor="b"/>
          <a:lstStyle>
            <a:lvl1pPr marL="0" indent="0">
              <a:buNone/>
              <a:defRPr sz="2100" b="1"/>
            </a:lvl1pPr>
            <a:lvl2pPr marL="399527" indent="0">
              <a:buNone/>
              <a:defRPr sz="1800" b="1"/>
            </a:lvl2pPr>
            <a:lvl3pPr marL="799051" indent="0">
              <a:buNone/>
              <a:defRPr sz="1600" b="1"/>
            </a:lvl3pPr>
            <a:lvl4pPr marL="1198588" indent="0">
              <a:buNone/>
              <a:defRPr sz="1400" b="1"/>
            </a:lvl4pPr>
            <a:lvl5pPr marL="1598117" indent="0">
              <a:buNone/>
              <a:defRPr sz="1400" b="1"/>
            </a:lvl5pPr>
            <a:lvl6pPr marL="1997648" indent="0">
              <a:buNone/>
              <a:defRPr sz="1400" b="1"/>
            </a:lvl6pPr>
            <a:lvl7pPr marL="2397179" indent="0">
              <a:buNone/>
              <a:defRPr sz="1400" b="1"/>
            </a:lvl7pPr>
            <a:lvl8pPr marL="2796709" indent="0">
              <a:buNone/>
              <a:defRPr sz="1400" b="1"/>
            </a:lvl8pPr>
            <a:lvl9pPr marL="3196237"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313" y="2174184"/>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D072755F-1C23-4D27-8E09-44DD03321CE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345462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1DDA903-8A95-4D9B-A873-83E86A308AF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804407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EAE439C-9757-457D-A26D-5233652F5A8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570461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545" y="273577"/>
            <a:ext cx="3008181" cy="1161958"/>
          </a:xfrm>
        </p:spPr>
        <p:txBody>
          <a:bodyPr anchor="b"/>
          <a:lstStyle>
            <a:lvl1pPr algn="l">
              <a:defRPr sz="1800" b="1"/>
            </a:lvl1pPr>
          </a:lstStyle>
          <a:p>
            <a:r>
              <a:rPr lang="de-DE" smtClean="0"/>
              <a:t>Titelmasterformat durch Klicken bearbeiten</a:t>
            </a:r>
            <a:endParaRPr lang="en-US"/>
          </a:p>
        </p:txBody>
      </p:sp>
      <p:sp>
        <p:nvSpPr>
          <p:cNvPr id="3" name="Inhaltsplatzhalter 2"/>
          <p:cNvSpPr>
            <a:spLocks noGrp="1"/>
          </p:cNvSpPr>
          <p:nvPr>
            <p:ph idx="1"/>
          </p:nvPr>
        </p:nvSpPr>
        <p:spPr>
          <a:xfrm>
            <a:off x="3575671"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545" y="1435544"/>
            <a:ext cx="3008181" cy="4691027"/>
          </a:xfrm>
        </p:spPr>
        <p:txBody>
          <a:bodyPr/>
          <a:lstStyle>
            <a:lvl1pPr marL="0" indent="0">
              <a:buNone/>
              <a:defRPr sz="1200"/>
            </a:lvl1pPr>
            <a:lvl2pPr marL="399527" indent="0">
              <a:buNone/>
              <a:defRPr sz="1100"/>
            </a:lvl2pPr>
            <a:lvl3pPr marL="799051" indent="0">
              <a:buNone/>
              <a:defRPr sz="900"/>
            </a:lvl3pPr>
            <a:lvl4pPr marL="1198588" indent="0">
              <a:buNone/>
              <a:defRPr sz="800"/>
            </a:lvl4pPr>
            <a:lvl5pPr marL="1598117" indent="0">
              <a:buNone/>
              <a:defRPr sz="800"/>
            </a:lvl5pPr>
            <a:lvl6pPr marL="1997648" indent="0">
              <a:buNone/>
              <a:defRPr sz="800"/>
            </a:lvl6pPr>
            <a:lvl7pPr marL="2397179" indent="0">
              <a:buNone/>
              <a:defRPr sz="800"/>
            </a:lvl7pPr>
            <a:lvl8pPr marL="2796709" indent="0">
              <a:buNone/>
              <a:defRPr sz="800"/>
            </a:lvl8pPr>
            <a:lvl9pPr marL="3196237" indent="0">
              <a:buNone/>
              <a:defRPr sz="800"/>
            </a:lvl9pPr>
          </a:lstStyle>
          <a:p>
            <a:pPr lvl="0"/>
            <a:r>
              <a:rPr lang="de-DE" smtClean="0"/>
              <a:t>Textmasterformat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7A3A9E24-62E8-42BF-A3C4-06F1F9E99BB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137315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1894" y="4800456"/>
            <a:ext cx="5486943" cy="567300"/>
          </a:xfrm>
        </p:spPr>
        <p:txBody>
          <a:bodyPr anchor="b"/>
          <a:lstStyle>
            <a:lvl1pPr algn="l">
              <a:defRPr sz="1800" b="1"/>
            </a:lvl1pPr>
          </a:lstStyle>
          <a:p>
            <a:r>
              <a:rPr lang="de-DE" smtClean="0"/>
              <a:t>Titelmasterformat durch Klicken bearbeiten</a:t>
            </a:r>
            <a:endParaRPr lang="en-US"/>
          </a:p>
        </p:txBody>
      </p:sp>
      <p:sp>
        <p:nvSpPr>
          <p:cNvPr id="3" name="Bildplatzhalter 2"/>
          <p:cNvSpPr>
            <a:spLocks noGrp="1"/>
          </p:cNvSpPr>
          <p:nvPr>
            <p:ph type="pic" idx="1"/>
          </p:nvPr>
        </p:nvSpPr>
        <p:spPr>
          <a:xfrm>
            <a:off x="1791894" y="613377"/>
            <a:ext cx="5486943" cy="4113648"/>
          </a:xfrm>
        </p:spPr>
        <p:txBody>
          <a:bodyPr/>
          <a:lstStyle>
            <a:lvl1pPr marL="0" indent="0">
              <a:buNone/>
              <a:defRPr sz="2800"/>
            </a:lvl1pPr>
            <a:lvl2pPr marL="399527" indent="0">
              <a:buNone/>
              <a:defRPr sz="2500"/>
            </a:lvl2pPr>
            <a:lvl3pPr marL="799051" indent="0">
              <a:buNone/>
              <a:defRPr sz="2100"/>
            </a:lvl3pPr>
            <a:lvl4pPr marL="1198588" indent="0">
              <a:buNone/>
              <a:defRPr sz="1800"/>
            </a:lvl4pPr>
            <a:lvl5pPr marL="1598117" indent="0">
              <a:buNone/>
              <a:defRPr sz="1800"/>
            </a:lvl5pPr>
            <a:lvl6pPr marL="1997648" indent="0">
              <a:buNone/>
              <a:defRPr sz="1800"/>
            </a:lvl6pPr>
            <a:lvl7pPr marL="2397179" indent="0">
              <a:buNone/>
              <a:defRPr sz="1800"/>
            </a:lvl7pPr>
            <a:lvl8pPr marL="2796709" indent="0">
              <a:buNone/>
              <a:defRPr sz="1800"/>
            </a:lvl8pPr>
            <a:lvl9pPr marL="3196237" indent="0">
              <a:buNone/>
              <a:defRPr sz="1800"/>
            </a:lvl9pPr>
          </a:lstStyle>
          <a:p>
            <a:pPr lvl="0"/>
            <a:endParaRPr lang="en-US" noProof="0" smtClean="0"/>
          </a:p>
        </p:txBody>
      </p:sp>
      <p:sp>
        <p:nvSpPr>
          <p:cNvPr id="4" name="Textplatzhalter 3"/>
          <p:cNvSpPr>
            <a:spLocks noGrp="1"/>
          </p:cNvSpPr>
          <p:nvPr>
            <p:ph type="body" sz="half" idx="2"/>
          </p:nvPr>
        </p:nvSpPr>
        <p:spPr>
          <a:xfrm>
            <a:off x="1791894" y="5367757"/>
            <a:ext cx="5486943" cy="804876"/>
          </a:xfrm>
        </p:spPr>
        <p:txBody>
          <a:bodyPr/>
          <a:lstStyle>
            <a:lvl1pPr marL="0" indent="0">
              <a:buNone/>
              <a:defRPr sz="1200"/>
            </a:lvl1pPr>
            <a:lvl2pPr marL="399527" indent="0">
              <a:buNone/>
              <a:defRPr sz="1100"/>
            </a:lvl2pPr>
            <a:lvl3pPr marL="799051" indent="0">
              <a:buNone/>
              <a:defRPr sz="900"/>
            </a:lvl3pPr>
            <a:lvl4pPr marL="1198588" indent="0">
              <a:buNone/>
              <a:defRPr sz="800"/>
            </a:lvl4pPr>
            <a:lvl5pPr marL="1598117" indent="0">
              <a:buNone/>
              <a:defRPr sz="800"/>
            </a:lvl5pPr>
            <a:lvl6pPr marL="1997648" indent="0">
              <a:buNone/>
              <a:defRPr sz="800"/>
            </a:lvl6pPr>
            <a:lvl7pPr marL="2397179" indent="0">
              <a:buNone/>
              <a:defRPr sz="800"/>
            </a:lvl7pPr>
            <a:lvl8pPr marL="2796709" indent="0">
              <a:buNone/>
              <a:defRPr sz="800"/>
            </a:lvl8pPr>
            <a:lvl9pPr marL="3196237" indent="0">
              <a:buNone/>
              <a:defRPr sz="800"/>
            </a:lvl9pPr>
          </a:lstStyle>
          <a:p>
            <a:pPr lvl="0"/>
            <a:r>
              <a:rPr lang="de-DE" smtClean="0"/>
              <a:t>Textmasterformat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CE3E3291-F791-42A1-B166-8544B80F5D74}"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0218829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F82A213-C134-4FD3-B678-4CF352D52CD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099812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2" y="337052"/>
            <a:ext cx="1931698" cy="567156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1062976" y="337052"/>
            <a:ext cx="5664773" cy="567156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D56E2C-2613-4827-B16E-B877AF3A7313}"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08765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11"/>
          <p:cNvSpPr>
            <a:spLocks noChangeArrowheads="1"/>
          </p:cNvSpPr>
          <p:nvPr/>
        </p:nvSpPr>
        <p:spPr bwMode="auto">
          <a:xfrm>
            <a:off x="385537" y="111"/>
            <a:ext cx="8758475" cy="2645003"/>
          </a:xfrm>
          <a:prstGeom prst="rect">
            <a:avLst/>
          </a:prstGeom>
          <a:solidFill>
            <a:schemeClr val="bg1"/>
          </a:solidFill>
          <a:ln w="31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728" tIns="40941" rIns="78728" bIns="40941" anchor="ctr"/>
          <a:lstStyle/>
          <a:p>
            <a:pPr defTabSz="912933" fontAlgn="base" hangingPunct="1">
              <a:spcBef>
                <a:spcPct val="0"/>
              </a:spcBef>
              <a:spcAft>
                <a:spcPct val="0"/>
              </a:spcAft>
            </a:pPr>
            <a:endParaRPr lang="en-US" kern="1200">
              <a:latin typeface="Arial" charset="0"/>
              <a:ea typeface="+mn-ea"/>
              <a:cs typeface="Arial" charset="0"/>
            </a:endParaRPr>
          </a:p>
        </p:txBody>
      </p:sp>
      <p:sp>
        <p:nvSpPr>
          <p:cNvPr id="5" name="Line 12"/>
          <p:cNvSpPr>
            <a:spLocks noChangeShapeType="1"/>
          </p:cNvSpPr>
          <p:nvPr/>
        </p:nvSpPr>
        <p:spPr bwMode="gray">
          <a:xfrm flipH="1">
            <a:off x="323094" y="702646"/>
            <a:ext cx="8820919"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990" tIns="39995" rIns="79990" bIns="39995"/>
          <a:lstStyle/>
          <a:p>
            <a:pPr defTabSz="912933" fontAlgn="base" hangingPunct="1">
              <a:spcBef>
                <a:spcPct val="0"/>
              </a:spcBef>
              <a:spcAft>
                <a:spcPct val="0"/>
              </a:spcAft>
            </a:pPr>
            <a:endParaRPr lang="en-US" kern="1200">
              <a:latin typeface="Arial" charset="0"/>
              <a:ea typeface="+mn-ea"/>
              <a:cs typeface="Arial" charset="0"/>
            </a:endParaRPr>
          </a:p>
        </p:txBody>
      </p:sp>
      <p:sp>
        <p:nvSpPr>
          <p:cNvPr id="6" name="Rectangle 13"/>
          <p:cNvSpPr>
            <a:spLocks noChangeArrowheads="1"/>
          </p:cNvSpPr>
          <p:nvPr/>
        </p:nvSpPr>
        <p:spPr bwMode="gray">
          <a:xfrm>
            <a:off x="509116" y="653691"/>
            <a:ext cx="3385561" cy="9791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990" tIns="39995" rIns="79990" bIns="39995" anchor="ctr"/>
          <a:lstStyle/>
          <a:p>
            <a:pPr defTabSz="912933" fontAlgn="base" hangingPunct="1">
              <a:spcBef>
                <a:spcPct val="0"/>
              </a:spcBef>
              <a:spcAft>
                <a:spcPct val="0"/>
              </a:spcAft>
            </a:pPr>
            <a:endParaRPr lang="en-US" kern="1200">
              <a:latin typeface="Arial" charset="0"/>
              <a:ea typeface="+mn-ea"/>
              <a:cs typeface="Arial" charset="0"/>
            </a:endParaRPr>
          </a:p>
        </p:txBody>
      </p:sp>
      <p:grpSp>
        <p:nvGrpSpPr>
          <p:cNvPr id="7" name="Group 14"/>
          <p:cNvGrpSpPr>
            <a:grpSpLocks/>
          </p:cNvGrpSpPr>
          <p:nvPr/>
        </p:nvGrpSpPr>
        <p:grpSpPr bwMode="auto">
          <a:xfrm>
            <a:off x="-1341" y="-12959"/>
            <a:ext cx="9144001" cy="5714760"/>
            <a:chOff x="0" y="0"/>
            <a:chExt cx="6736" cy="3969"/>
          </a:xfrm>
        </p:grpSpPr>
        <p:pic>
          <p:nvPicPr>
            <p:cNvPr id="8" name="Picture 1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836"/>
              <a:ext cx="6736" cy="21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16"/>
            <p:cNvGraphicFramePr>
              <a:graphicFrameLocks noChangeAspect="1"/>
            </p:cNvGraphicFramePr>
            <p:nvPr userDrawn="1"/>
          </p:nvGraphicFramePr>
          <p:xfrm>
            <a:off x="0" y="0"/>
            <a:ext cx="284" cy="3969"/>
          </p:xfrm>
          <a:graphic>
            <a:graphicData uri="http://schemas.openxmlformats.org/presentationml/2006/ole">
              <mc:AlternateContent xmlns:mc="http://schemas.openxmlformats.org/markup-compatibility/2006">
                <mc:Choice xmlns:v="urn:schemas-microsoft-com:vml" Requires="v">
                  <p:oleObj spid="_x0000_s4491" name="Image" r:id="rId4" imgW="520635" imgH="8749206" progId="Photoshop.Image.11">
                    <p:embed/>
                  </p:oleObj>
                </mc:Choice>
                <mc:Fallback>
                  <p:oleObj name="Image" r:id="rId4" imgW="520635" imgH="8749206" progId="Photoshop.Image.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4" cy="3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0" name="Picture 22" descr="GEMS-Logo"/>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85592" y="5936618"/>
            <a:ext cx="1539385" cy="65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3" descr="HZG_RGB_mitZusatz in E_300dpi"/>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665244" y="5959534"/>
            <a:ext cx="2231701" cy="60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ctrTitle"/>
          </p:nvPr>
        </p:nvSpPr>
        <p:spPr>
          <a:xfrm>
            <a:off x="515846" y="164259"/>
            <a:ext cx="8436752" cy="456433"/>
          </a:xfrm>
        </p:spPr>
        <p:txBody>
          <a:bodyPr anchor="b"/>
          <a:lstStyle>
            <a:lvl1pPr>
              <a:defRPr/>
            </a:lvl1pPr>
          </a:lstStyle>
          <a:p>
            <a:pPr lvl="0"/>
            <a:r>
              <a:rPr lang="de-DE" noProof="0" smtClean="0"/>
              <a:t>Titelmasterformat durch Klicken bearbeiten</a:t>
            </a:r>
          </a:p>
        </p:txBody>
      </p:sp>
      <p:sp>
        <p:nvSpPr>
          <p:cNvPr id="24579" name="Rectangle 3"/>
          <p:cNvSpPr>
            <a:spLocks noGrp="1" noChangeArrowheads="1"/>
          </p:cNvSpPr>
          <p:nvPr>
            <p:ph type="subTitle" idx="1"/>
          </p:nvPr>
        </p:nvSpPr>
        <p:spPr>
          <a:xfrm>
            <a:off x="515846" y="815071"/>
            <a:ext cx="8436752" cy="832233"/>
          </a:xfrm>
        </p:spPr>
        <p:txBody>
          <a:bodyPr anchor="b"/>
          <a:lstStyle>
            <a:lvl1pPr>
              <a:lnSpc>
                <a:spcPct val="100000"/>
              </a:lnSpc>
              <a:defRPr sz="2600"/>
            </a:lvl1pPr>
          </a:lstStyle>
          <a:p>
            <a:pPr lvl="0"/>
            <a:r>
              <a:rPr lang="de-DE" noProof="0" smtClean="0"/>
              <a:t>Formatvorlage des Untertitelmasters durch Klicken bearbeiten</a:t>
            </a:r>
          </a:p>
        </p:txBody>
      </p:sp>
    </p:spTree>
    <p:extLst>
      <p:ext uri="{BB962C8B-B14F-4D97-AF65-F5344CB8AC3E}">
        <p14:creationId xmlns:p14="http://schemas.microsoft.com/office/powerpoint/2010/main" val="25170869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E4D14D8-FDC1-40B6-A088-B7A6C5F62D8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203964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189" y="4407494"/>
            <a:ext cx="7772943" cy="1362097"/>
          </a:xfrm>
        </p:spPr>
        <p:txBody>
          <a:bodyPr anchor="t"/>
          <a:lstStyle>
            <a:lvl1pPr algn="l">
              <a:defRPr sz="35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189" y="2907058"/>
            <a:ext cx="7772943" cy="1500322"/>
          </a:xfrm>
        </p:spPr>
        <p:txBody>
          <a:bodyPr anchor="b"/>
          <a:lstStyle>
            <a:lvl1pPr marL="0" indent="0">
              <a:buNone/>
              <a:defRPr sz="1800"/>
            </a:lvl1pPr>
            <a:lvl2pPr marL="399953" indent="0">
              <a:buNone/>
              <a:defRPr sz="1600"/>
            </a:lvl2pPr>
            <a:lvl3pPr marL="799903" indent="0">
              <a:buNone/>
              <a:defRPr sz="1400"/>
            </a:lvl3pPr>
            <a:lvl4pPr marL="1199859" indent="0">
              <a:buNone/>
              <a:defRPr sz="1200"/>
            </a:lvl4pPr>
            <a:lvl5pPr marL="1599811" indent="0">
              <a:buNone/>
              <a:defRPr sz="1200"/>
            </a:lvl5pPr>
            <a:lvl6pPr marL="1999766" indent="0">
              <a:buNone/>
              <a:defRPr sz="1200"/>
            </a:lvl6pPr>
            <a:lvl7pPr marL="2399719" indent="0">
              <a:buNone/>
              <a:defRPr sz="1200"/>
            </a:lvl7pPr>
            <a:lvl8pPr marL="2799672" indent="0">
              <a:buNone/>
              <a:defRPr sz="1200"/>
            </a:lvl8pPr>
            <a:lvl9pPr marL="3199624" indent="0">
              <a:buNone/>
              <a:defRPr sz="1200"/>
            </a:lvl9pPr>
          </a:lstStyle>
          <a:p>
            <a:pPr lvl="0"/>
            <a:r>
              <a:rPr lang="de-DE" smtClean="0"/>
              <a:t>Textmasterformat bearbeiten</a:t>
            </a:r>
          </a:p>
        </p:txBody>
      </p:sp>
      <p:sp>
        <p:nvSpPr>
          <p:cNvPr id="4" name="Rectangle 6"/>
          <p:cNvSpPr>
            <a:spLocks noGrp="1" noChangeArrowheads="1"/>
          </p:cNvSpPr>
          <p:nvPr>
            <p:ph type="sldNum" sz="quarter" idx="10"/>
          </p:nvPr>
        </p:nvSpPr>
        <p:spPr>
          <a:ln/>
        </p:spPr>
        <p:txBody>
          <a:bodyPr/>
          <a:lstStyle>
            <a:lvl1pPr>
              <a:defRPr/>
            </a:lvl1pPr>
          </a:lstStyle>
          <a:p>
            <a:pPr>
              <a:defRPr/>
            </a:pPr>
            <a:fld id="{8A9DD154-829E-4736-B5EC-9481126EC98F}"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495970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5" y="4406922"/>
            <a:ext cx="7772400" cy="1362076"/>
          </a:xfrm>
          <a:prstGeom prst="rect">
            <a:avLst/>
          </a:prstGeom>
        </p:spPr>
        <p:txBody>
          <a:bodyPr anchor="t"/>
          <a:lstStyle>
            <a:lvl1pPr algn="l">
              <a:defRPr sz="35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5" y="2906724"/>
            <a:ext cx="7772400" cy="1500187"/>
          </a:xfrm>
        </p:spPr>
        <p:txBody>
          <a:bodyPr anchor="b"/>
          <a:lstStyle>
            <a:lvl1pPr marL="0" indent="0">
              <a:buNone/>
              <a:defRPr sz="1800">
                <a:solidFill>
                  <a:schemeClr val="tx1">
                    <a:tint val="75000"/>
                  </a:schemeClr>
                </a:solidFill>
              </a:defRPr>
            </a:lvl1pPr>
            <a:lvl2pPr marL="400899" indent="0">
              <a:buNone/>
              <a:defRPr sz="1600">
                <a:solidFill>
                  <a:schemeClr val="tx1">
                    <a:tint val="75000"/>
                  </a:schemeClr>
                </a:solidFill>
              </a:defRPr>
            </a:lvl2pPr>
            <a:lvl3pPr marL="801811" indent="0">
              <a:buNone/>
              <a:defRPr sz="1400">
                <a:solidFill>
                  <a:schemeClr val="tx1">
                    <a:tint val="75000"/>
                  </a:schemeClr>
                </a:solidFill>
              </a:defRPr>
            </a:lvl3pPr>
            <a:lvl4pPr marL="1202726" indent="0">
              <a:buNone/>
              <a:defRPr sz="1200">
                <a:solidFill>
                  <a:schemeClr val="tx1">
                    <a:tint val="75000"/>
                  </a:schemeClr>
                </a:solidFill>
              </a:defRPr>
            </a:lvl4pPr>
            <a:lvl5pPr marL="1603650" indent="0">
              <a:buNone/>
              <a:defRPr sz="1200">
                <a:solidFill>
                  <a:schemeClr val="tx1">
                    <a:tint val="75000"/>
                  </a:schemeClr>
                </a:solidFill>
              </a:defRPr>
            </a:lvl5pPr>
            <a:lvl6pPr marL="2004569" indent="0">
              <a:buNone/>
              <a:defRPr sz="1200">
                <a:solidFill>
                  <a:schemeClr val="tx1">
                    <a:tint val="75000"/>
                  </a:schemeClr>
                </a:solidFill>
              </a:defRPr>
            </a:lvl6pPr>
            <a:lvl7pPr marL="2405483" indent="0">
              <a:buNone/>
              <a:defRPr sz="1200">
                <a:solidFill>
                  <a:schemeClr val="tx1">
                    <a:tint val="75000"/>
                  </a:schemeClr>
                </a:solidFill>
              </a:defRPr>
            </a:lvl7pPr>
            <a:lvl8pPr marL="2806403" indent="0">
              <a:buNone/>
              <a:defRPr sz="1200">
                <a:solidFill>
                  <a:schemeClr val="tx1">
                    <a:tint val="75000"/>
                  </a:schemeClr>
                </a:solidFill>
              </a:defRPr>
            </a:lvl8pPr>
            <a:lvl9pPr marL="3207323" indent="0">
              <a:buNone/>
              <a:defRPr sz="12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0FA5BB91-6E5D-4E44-A313-B74B25380F86}" type="datetime1">
              <a:rPr lang="en-US" smtClean="0">
                <a:latin typeface="Calibri"/>
              </a:rPr>
              <a:pPr/>
              <a:t>18/05/17</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53"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21165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1062976" y="1346260"/>
            <a:ext cx="3798235" cy="466223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991530" y="1346260"/>
            <a:ext cx="3798235" cy="466223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DCCEAF6-95F0-4E16-9BE2-98B11EEC5C59}"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119239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4" y="275017"/>
            <a:ext cx="8229057" cy="114324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529" y="1534881"/>
            <a:ext cx="4039867" cy="639293"/>
          </a:xfrm>
        </p:spPr>
        <p:txBody>
          <a:bodyPr anchor="b"/>
          <a:lstStyle>
            <a:lvl1pPr marL="0" indent="0">
              <a:buNone/>
              <a:defRPr sz="2100" b="1"/>
            </a:lvl1pPr>
            <a:lvl2pPr marL="399953" indent="0">
              <a:buNone/>
              <a:defRPr sz="1800" b="1"/>
            </a:lvl2pPr>
            <a:lvl3pPr marL="799903" indent="0">
              <a:buNone/>
              <a:defRPr sz="1600" b="1"/>
            </a:lvl3pPr>
            <a:lvl4pPr marL="1199859" indent="0">
              <a:buNone/>
              <a:defRPr sz="1400" b="1"/>
            </a:lvl4pPr>
            <a:lvl5pPr marL="1599811" indent="0">
              <a:buNone/>
              <a:defRPr sz="1400" b="1"/>
            </a:lvl5pPr>
            <a:lvl6pPr marL="1999766" indent="0">
              <a:buNone/>
              <a:defRPr sz="1400" b="1"/>
            </a:lvl6pPr>
            <a:lvl7pPr marL="2399719" indent="0">
              <a:buNone/>
              <a:defRPr sz="1400" b="1"/>
            </a:lvl7pPr>
            <a:lvl8pPr marL="2799672" indent="0">
              <a:buNone/>
              <a:defRPr sz="1400" b="1"/>
            </a:lvl8pPr>
            <a:lvl9pPr marL="3199624"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529" y="2174184"/>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313" y="1534881"/>
            <a:ext cx="4041225" cy="639293"/>
          </a:xfrm>
        </p:spPr>
        <p:txBody>
          <a:bodyPr anchor="b"/>
          <a:lstStyle>
            <a:lvl1pPr marL="0" indent="0">
              <a:buNone/>
              <a:defRPr sz="2100" b="1"/>
            </a:lvl1pPr>
            <a:lvl2pPr marL="399953" indent="0">
              <a:buNone/>
              <a:defRPr sz="1800" b="1"/>
            </a:lvl2pPr>
            <a:lvl3pPr marL="799903" indent="0">
              <a:buNone/>
              <a:defRPr sz="1600" b="1"/>
            </a:lvl3pPr>
            <a:lvl4pPr marL="1199859" indent="0">
              <a:buNone/>
              <a:defRPr sz="1400" b="1"/>
            </a:lvl4pPr>
            <a:lvl5pPr marL="1599811" indent="0">
              <a:buNone/>
              <a:defRPr sz="1400" b="1"/>
            </a:lvl5pPr>
            <a:lvl6pPr marL="1999766" indent="0">
              <a:buNone/>
              <a:defRPr sz="1400" b="1"/>
            </a:lvl6pPr>
            <a:lvl7pPr marL="2399719" indent="0">
              <a:buNone/>
              <a:defRPr sz="1400" b="1"/>
            </a:lvl7pPr>
            <a:lvl8pPr marL="2799672" indent="0">
              <a:buNone/>
              <a:defRPr sz="1400" b="1"/>
            </a:lvl8pPr>
            <a:lvl9pPr marL="3199624"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313" y="2174184"/>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D072755F-1C23-4D27-8E09-44DD03321CE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44659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1DDA903-8A95-4D9B-A873-83E86A308AF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1844804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EAE439C-9757-457D-A26D-5233652F5A8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522773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539" y="273577"/>
            <a:ext cx="3008181" cy="1161958"/>
          </a:xfrm>
        </p:spPr>
        <p:txBody>
          <a:bodyPr anchor="b"/>
          <a:lstStyle>
            <a:lvl1pPr algn="l">
              <a:defRPr sz="1800" b="1"/>
            </a:lvl1pPr>
          </a:lstStyle>
          <a:p>
            <a:r>
              <a:rPr lang="de-DE" smtClean="0"/>
              <a:t>Titelmasterformat durch Klicken bearbeiten</a:t>
            </a:r>
            <a:endParaRPr lang="en-US"/>
          </a:p>
        </p:txBody>
      </p:sp>
      <p:sp>
        <p:nvSpPr>
          <p:cNvPr id="3" name="Inhaltsplatzhalter 2"/>
          <p:cNvSpPr>
            <a:spLocks noGrp="1"/>
          </p:cNvSpPr>
          <p:nvPr>
            <p:ph idx="1"/>
          </p:nvPr>
        </p:nvSpPr>
        <p:spPr>
          <a:xfrm>
            <a:off x="3575671"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539" y="1435544"/>
            <a:ext cx="3008181" cy="4691027"/>
          </a:xfrm>
        </p:spPr>
        <p:txBody>
          <a:bodyPr/>
          <a:lstStyle>
            <a:lvl1pPr marL="0" indent="0">
              <a:buNone/>
              <a:defRPr sz="1200"/>
            </a:lvl1pPr>
            <a:lvl2pPr marL="399953" indent="0">
              <a:buNone/>
              <a:defRPr sz="1100"/>
            </a:lvl2pPr>
            <a:lvl3pPr marL="799903" indent="0">
              <a:buNone/>
              <a:defRPr sz="900"/>
            </a:lvl3pPr>
            <a:lvl4pPr marL="1199859" indent="0">
              <a:buNone/>
              <a:defRPr sz="800"/>
            </a:lvl4pPr>
            <a:lvl5pPr marL="1599811" indent="0">
              <a:buNone/>
              <a:defRPr sz="800"/>
            </a:lvl5pPr>
            <a:lvl6pPr marL="1999766" indent="0">
              <a:buNone/>
              <a:defRPr sz="800"/>
            </a:lvl6pPr>
            <a:lvl7pPr marL="2399719" indent="0">
              <a:buNone/>
              <a:defRPr sz="800"/>
            </a:lvl7pPr>
            <a:lvl8pPr marL="2799672" indent="0">
              <a:buNone/>
              <a:defRPr sz="800"/>
            </a:lvl8pPr>
            <a:lvl9pPr marL="3199624" indent="0">
              <a:buNone/>
              <a:defRPr sz="800"/>
            </a:lvl9pPr>
          </a:lstStyle>
          <a:p>
            <a:pPr lvl="0"/>
            <a:r>
              <a:rPr lang="de-DE" smtClean="0"/>
              <a:t>Textmasterformat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7A3A9E24-62E8-42BF-A3C4-06F1F9E99BB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854031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1884" y="4800456"/>
            <a:ext cx="5486943" cy="567300"/>
          </a:xfrm>
        </p:spPr>
        <p:txBody>
          <a:bodyPr anchor="b"/>
          <a:lstStyle>
            <a:lvl1pPr algn="l">
              <a:defRPr sz="1800" b="1"/>
            </a:lvl1pPr>
          </a:lstStyle>
          <a:p>
            <a:r>
              <a:rPr lang="de-DE" smtClean="0"/>
              <a:t>Titelmasterformat durch Klicken bearbeiten</a:t>
            </a:r>
            <a:endParaRPr lang="en-US"/>
          </a:p>
        </p:txBody>
      </p:sp>
      <p:sp>
        <p:nvSpPr>
          <p:cNvPr id="3" name="Bildplatzhalter 2"/>
          <p:cNvSpPr>
            <a:spLocks noGrp="1"/>
          </p:cNvSpPr>
          <p:nvPr>
            <p:ph type="pic" idx="1"/>
          </p:nvPr>
        </p:nvSpPr>
        <p:spPr>
          <a:xfrm>
            <a:off x="1791884" y="613377"/>
            <a:ext cx="5486943" cy="4113648"/>
          </a:xfrm>
        </p:spPr>
        <p:txBody>
          <a:bodyPr/>
          <a:lstStyle>
            <a:lvl1pPr marL="0" indent="0">
              <a:buNone/>
              <a:defRPr sz="2800"/>
            </a:lvl1pPr>
            <a:lvl2pPr marL="399953" indent="0">
              <a:buNone/>
              <a:defRPr sz="2500"/>
            </a:lvl2pPr>
            <a:lvl3pPr marL="799903" indent="0">
              <a:buNone/>
              <a:defRPr sz="2100"/>
            </a:lvl3pPr>
            <a:lvl4pPr marL="1199859" indent="0">
              <a:buNone/>
              <a:defRPr sz="1800"/>
            </a:lvl4pPr>
            <a:lvl5pPr marL="1599811" indent="0">
              <a:buNone/>
              <a:defRPr sz="1800"/>
            </a:lvl5pPr>
            <a:lvl6pPr marL="1999766" indent="0">
              <a:buNone/>
              <a:defRPr sz="1800"/>
            </a:lvl6pPr>
            <a:lvl7pPr marL="2399719" indent="0">
              <a:buNone/>
              <a:defRPr sz="1800"/>
            </a:lvl7pPr>
            <a:lvl8pPr marL="2799672" indent="0">
              <a:buNone/>
              <a:defRPr sz="1800"/>
            </a:lvl8pPr>
            <a:lvl9pPr marL="3199624" indent="0">
              <a:buNone/>
              <a:defRPr sz="1800"/>
            </a:lvl9pPr>
          </a:lstStyle>
          <a:p>
            <a:pPr lvl="0"/>
            <a:endParaRPr lang="en-US" noProof="0" smtClean="0"/>
          </a:p>
        </p:txBody>
      </p:sp>
      <p:sp>
        <p:nvSpPr>
          <p:cNvPr id="4" name="Textplatzhalter 3"/>
          <p:cNvSpPr>
            <a:spLocks noGrp="1"/>
          </p:cNvSpPr>
          <p:nvPr>
            <p:ph type="body" sz="half" idx="2"/>
          </p:nvPr>
        </p:nvSpPr>
        <p:spPr>
          <a:xfrm>
            <a:off x="1791884" y="5367757"/>
            <a:ext cx="5486943" cy="804876"/>
          </a:xfrm>
        </p:spPr>
        <p:txBody>
          <a:bodyPr/>
          <a:lstStyle>
            <a:lvl1pPr marL="0" indent="0">
              <a:buNone/>
              <a:defRPr sz="1200"/>
            </a:lvl1pPr>
            <a:lvl2pPr marL="399953" indent="0">
              <a:buNone/>
              <a:defRPr sz="1100"/>
            </a:lvl2pPr>
            <a:lvl3pPr marL="799903" indent="0">
              <a:buNone/>
              <a:defRPr sz="900"/>
            </a:lvl3pPr>
            <a:lvl4pPr marL="1199859" indent="0">
              <a:buNone/>
              <a:defRPr sz="800"/>
            </a:lvl4pPr>
            <a:lvl5pPr marL="1599811" indent="0">
              <a:buNone/>
              <a:defRPr sz="800"/>
            </a:lvl5pPr>
            <a:lvl6pPr marL="1999766" indent="0">
              <a:buNone/>
              <a:defRPr sz="800"/>
            </a:lvl6pPr>
            <a:lvl7pPr marL="2399719" indent="0">
              <a:buNone/>
              <a:defRPr sz="800"/>
            </a:lvl7pPr>
            <a:lvl8pPr marL="2799672" indent="0">
              <a:buNone/>
              <a:defRPr sz="800"/>
            </a:lvl8pPr>
            <a:lvl9pPr marL="3199624" indent="0">
              <a:buNone/>
              <a:defRPr sz="800"/>
            </a:lvl9pPr>
          </a:lstStyle>
          <a:p>
            <a:pPr lvl="0"/>
            <a:r>
              <a:rPr lang="de-DE" smtClean="0"/>
              <a:t>Textmasterformat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CE3E3291-F791-42A1-B166-8544B80F5D74}"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2369930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F82A213-C134-4FD3-B678-4CF352D52CD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0763857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2" y="337046"/>
            <a:ext cx="1931698" cy="567156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1062971" y="337046"/>
            <a:ext cx="5664773" cy="567156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D56E2C-2613-4827-B16E-B877AF3A7313}"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6194494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11"/>
          <p:cNvSpPr>
            <a:spLocks noChangeArrowheads="1"/>
          </p:cNvSpPr>
          <p:nvPr/>
        </p:nvSpPr>
        <p:spPr bwMode="auto">
          <a:xfrm>
            <a:off x="385537" y="111"/>
            <a:ext cx="8758475" cy="2645003"/>
          </a:xfrm>
          <a:prstGeom prst="rect">
            <a:avLst/>
          </a:prstGeom>
          <a:solidFill>
            <a:schemeClr val="bg1"/>
          </a:solidFill>
          <a:ln w="31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603" tIns="40878" rIns="78603" bIns="40878" anchor="ctr"/>
          <a:lstStyle/>
          <a:p>
            <a:pPr defTabSz="913256" fontAlgn="base" hangingPunct="1">
              <a:spcBef>
                <a:spcPct val="0"/>
              </a:spcBef>
              <a:spcAft>
                <a:spcPct val="0"/>
              </a:spcAft>
            </a:pPr>
            <a:endParaRPr lang="en-US" kern="1200">
              <a:latin typeface="Arial" charset="0"/>
              <a:ea typeface="+mn-ea"/>
              <a:cs typeface="Arial" charset="0"/>
            </a:endParaRPr>
          </a:p>
        </p:txBody>
      </p:sp>
      <p:sp>
        <p:nvSpPr>
          <p:cNvPr id="5" name="Line 12"/>
          <p:cNvSpPr>
            <a:spLocks noChangeShapeType="1"/>
          </p:cNvSpPr>
          <p:nvPr/>
        </p:nvSpPr>
        <p:spPr bwMode="gray">
          <a:xfrm flipH="1">
            <a:off x="323103" y="702646"/>
            <a:ext cx="8820919"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63" tIns="39932" rIns="79863" bIns="39932"/>
          <a:lstStyle/>
          <a:p>
            <a:pPr defTabSz="913256" fontAlgn="base" hangingPunct="1">
              <a:spcBef>
                <a:spcPct val="0"/>
              </a:spcBef>
              <a:spcAft>
                <a:spcPct val="0"/>
              </a:spcAft>
            </a:pPr>
            <a:endParaRPr lang="en-US" kern="1200">
              <a:latin typeface="Arial" charset="0"/>
              <a:ea typeface="+mn-ea"/>
              <a:cs typeface="Arial" charset="0"/>
            </a:endParaRPr>
          </a:p>
        </p:txBody>
      </p:sp>
      <p:sp>
        <p:nvSpPr>
          <p:cNvPr id="6" name="Rectangle 13"/>
          <p:cNvSpPr>
            <a:spLocks noChangeArrowheads="1"/>
          </p:cNvSpPr>
          <p:nvPr/>
        </p:nvSpPr>
        <p:spPr bwMode="gray">
          <a:xfrm>
            <a:off x="509116" y="653691"/>
            <a:ext cx="3385561" cy="9791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863" tIns="39932" rIns="79863" bIns="39932" anchor="ctr"/>
          <a:lstStyle/>
          <a:p>
            <a:pPr defTabSz="913256" fontAlgn="base" hangingPunct="1">
              <a:spcBef>
                <a:spcPct val="0"/>
              </a:spcBef>
              <a:spcAft>
                <a:spcPct val="0"/>
              </a:spcAft>
            </a:pPr>
            <a:endParaRPr lang="en-US" kern="1200">
              <a:latin typeface="Arial" charset="0"/>
              <a:ea typeface="+mn-ea"/>
              <a:cs typeface="Arial" charset="0"/>
            </a:endParaRPr>
          </a:p>
        </p:txBody>
      </p:sp>
      <p:grpSp>
        <p:nvGrpSpPr>
          <p:cNvPr id="7" name="Group 14"/>
          <p:cNvGrpSpPr>
            <a:grpSpLocks/>
          </p:cNvGrpSpPr>
          <p:nvPr/>
        </p:nvGrpSpPr>
        <p:grpSpPr bwMode="auto">
          <a:xfrm>
            <a:off x="-1331" y="-12959"/>
            <a:ext cx="9144001" cy="5714760"/>
            <a:chOff x="0" y="0"/>
            <a:chExt cx="6736" cy="3969"/>
          </a:xfrm>
        </p:grpSpPr>
        <p:pic>
          <p:nvPicPr>
            <p:cNvPr id="8" name="Picture 1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836"/>
              <a:ext cx="6736" cy="21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16"/>
            <p:cNvGraphicFramePr>
              <a:graphicFrameLocks noChangeAspect="1"/>
            </p:cNvGraphicFramePr>
            <p:nvPr userDrawn="1"/>
          </p:nvGraphicFramePr>
          <p:xfrm>
            <a:off x="0" y="0"/>
            <a:ext cx="284" cy="3969"/>
          </p:xfrm>
          <a:graphic>
            <a:graphicData uri="http://schemas.openxmlformats.org/presentationml/2006/ole">
              <mc:AlternateContent xmlns:mc="http://schemas.openxmlformats.org/markup-compatibility/2006">
                <mc:Choice xmlns:v="urn:schemas-microsoft-com:vml" Requires="v">
                  <p:oleObj spid="_x0000_s5515" name="Image" r:id="rId4" imgW="520635" imgH="8749206" progId="Photoshop.Image.11">
                    <p:embed/>
                  </p:oleObj>
                </mc:Choice>
                <mc:Fallback>
                  <p:oleObj name="Image" r:id="rId4" imgW="520635" imgH="8749206" progId="Photoshop.Image.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4" cy="3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0" name="Picture 22" descr="GEMS-Logo"/>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85601" y="5936627"/>
            <a:ext cx="1539385" cy="65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3" descr="HZG_RGB_mitZusatz in E_300dpi"/>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665244" y="5959534"/>
            <a:ext cx="2231701" cy="60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ctrTitle"/>
          </p:nvPr>
        </p:nvSpPr>
        <p:spPr>
          <a:xfrm>
            <a:off x="515846" y="164269"/>
            <a:ext cx="8436752" cy="456433"/>
          </a:xfrm>
        </p:spPr>
        <p:txBody>
          <a:bodyPr anchor="b"/>
          <a:lstStyle>
            <a:lvl1pPr>
              <a:defRPr/>
            </a:lvl1pPr>
          </a:lstStyle>
          <a:p>
            <a:pPr lvl="0"/>
            <a:r>
              <a:rPr lang="de-DE" noProof="0" smtClean="0"/>
              <a:t>Titelmasterformat durch Klicken bearbeiten</a:t>
            </a:r>
          </a:p>
        </p:txBody>
      </p:sp>
      <p:sp>
        <p:nvSpPr>
          <p:cNvPr id="24579" name="Rectangle 3"/>
          <p:cNvSpPr>
            <a:spLocks noGrp="1" noChangeArrowheads="1"/>
          </p:cNvSpPr>
          <p:nvPr>
            <p:ph type="subTitle" idx="1"/>
          </p:nvPr>
        </p:nvSpPr>
        <p:spPr>
          <a:xfrm>
            <a:off x="515846" y="815079"/>
            <a:ext cx="8436752" cy="832233"/>
          </a:xfrm>
        </p:spPr>
        <p:txBody>
          <a:bodyPr anchor="b"/>
          <a:lstStyle>
            <a:lvl1pPr>
              <a:lnSpc>
                <a:spcPct val="100000"/>
              </a:lnSpc>
              <a:defRPr sz="2600"/>
            </a:lvl1pPr>
          </a:lstStyle>
          <a:p>
            <a:pPr lvl="0"/>
            <a:r>
              <a:rPr lang="de-DE" noProof="0" smtClean="0"/>
              <a:t>Formatvorlage des Untertitelmasters durch Klicken bearbeiten</a:t>
            </a:r>
          </a:p>
        </p:txBody>
      </p:sp>
    </p:spTree>
    <p:extLst>
      <p:ext uri="{BB962C8B-B14F-4D97-AF65-F5344CB8AC3E}">
        <p14:creationId xmlns:p14="http://schemas.microsoft.com/office/powerpoint/2010/main" val="26517372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E4D14D8-FDC1-40B6-A088-B7A6C5F62D8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09867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9"/>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9"/>
            <a:ext cx="4038600" cy="452596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9"/>
            <a:ext cx="4038600" cy="4525963"/>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4C0FE33-BB3B-F54C-A8F8-03B587A53342}" type="datetime1">
              <a:rPr lang="en-US" smtClean="0">
                <a:latin typeface="Calibri"/>
              </a:rPr>
              <a:pPr/>
              <a:t>18/05/17</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53"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54067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201" y="4407502"/>
            <a:ext cx="7772943" cy="1362097"/>
          </a:xfrm>
        </p:spPr>
        <p:txBody>
          <a:bodyPr anchor="t"/>
          <a:lstStyle>
            <a:lvl1pPr algn="l">
              <a:defRPr sz="35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201" y="2907058"/>
            <a:ext cx="7772943" cy="1500322"/>
          </a:xfrm>
        </p:spPr>
        <p:txBody>
          <a:bodyPr anchor="b"/>
          <a:lstStyle>
            <a:lvl1pPr marL="0" indent="0">
              <a:buNone/>
              <a:defRPr sz="1800"/>
            </a:lvl1pPr>
            <a:lvl2pPr marL="399314" indent="0">
              <a:buNone/>
              <a:defRPr sz="1600"/>
            </a:lvl2pPr>
            <a:lvl3pPr marL="798628" indent="0">
              <a:buNone/>
              <a:defRPr sz="1400"/>
            </a:lvl3pPr>
            <a:lvl4pPr marL="1197952" indent="0">
              <a:buNone/>
              <a:defRPr sz="1200"/>
            </a:lvl4pPr>
            <a:lvl5pPr marL="1597271" indent="0">
              <a:buNone/>
              <a:defRPr sz="1200"/>
            </a:lvl5pPr>
            <a:lvl6pPr marL="1996590" indent="0">
              <a:buNone/>
              <a:defRPr sz="1200"/>
            </a:lvl6pPr>
            <a:lvl7pPr marL="2395912" indent="0">
              <a:buNone/>
              <a:defRPr sz="1200"/>
            </a:lvl7pPr>
            <a:lvl8pPr marL="2795229" indent="0">
              <a:buNone/>
              <a:defRPr sz="1200"/>
            </a:lvl8pPr>
            <a:lvl9pPr marL="3194547" indent="0">
              <a:buNone/>
              <a:defRPr sz="1200"/>
            </a:lvl9pPr>
          </a:lstStyle>
          <a:p>
            <a:pPr lvl="0"/>
            <a:r>
              <a:rPr lang="de-DE" smtClean="0"/>
              <a:t>Textmasterformat bearbeiten</a:t>
            </a:r>
          </a:p>
        </p:txBody>
      </p:sp>
      <p:sp>
        <p:nvSpPr>
          <p:cNvPr id="4" name="Rectangle 6"/>
          <p:cNvSpPr>
            <a:spLocks noGrp="1" noChangeArrowheads="1"/>
          </p:cNvSpPr>
          <p:nvPr>
            <p:ph type="sldNum" sz="quarter" idx="10"/>
          </p:nvPr>
        </p:nvSpPr>
        <p:spPr>
          <a:ln/>
        </p:spPr>
        <p:txBody>
          <a:bodyPr/>
          <a:lstStyle>
            <a:lvl1pPr>
              <a:defRPr/>
            </a:lvl1pPr>
          </a:lstStyle>
          <a:p>
            <a:pPr>
              <a:defRPr/>
            </a:pPr>
            <a:fld id="{8A9DD154-829E-4736-B5EC-9481126EC98F}"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2783572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1062985" y="1346260"/>
            <a:ext cx="3798235" cy="466223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991539" y="1346260"/>
            <a:ext cx="3798235" cy="466223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DCCEAF6-95F0-4E16-9BE2-98B11EEC5C59}"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4431750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9" y="275017"/>
            <a:ext cx="8229057" cy="114324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529" y="1534881"/>
            <a:ext cx="4039867" cy="639293"/>
          </a:xfrm>
        </p:spPr>
        <p:txBody>
          <a:bodyPr anchor="b"/>
          <a:lstStyle>
            <a:lvl1pPr marL="0" indent="0">
              <a:buNone/>
              <a:defRPr sz="2100" b="1"/>
            </a:lvl1pPr>
            <a:lvl2pPr marL="399314" indent="0">
              <a:buNone/>
              <a:defRPr sz="1800" b="1"/>
            </a:lvl2pPr>
            <a:lvl3pPr marL="798628" indent="0">
              <a:buNone/>
              <a:defRPr sz="1600" b="1"/>
            </a:lvl3pPr>
            <a:lvl4pPr marL="1197952" indent="0">
              <a:buNone/>
              <a:defRPr sz="1400" b="1"/>
            </a:lvl4pPr>
            <a:lvl5pPr marL="1597271" indent="0">
              <a:buNone/>
              <a:defRPr sz="1400" b="1"/>
            </a:lvl5pPr>
            <a:lvl6pPr marL="1996590" indent="0">
              <a:buNone/>
              <a:defRPr sz="1400" b="1"/>
            </a:lvl6pPr>
            <a:lvl7pPr marL="2395912" indent="0">
              <a:buNone/>
              <a:defRPr sz="1400" b="1"/>
            </a:lvl7pPr>
            <a:lvl8pPr marL="2795229" indent="0">
              <a:buNone/>
              <a:defRPr sz="1400" b="1"/>
            </a:lvl8pPr>
            <a:lvl9pPr marL="3194547"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529" y="2174184"/>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313" y="1534881"/>
            <a:ext cx="4041225" cy="639293"/>
          </a:xfrm>
        </p:spPr>
        <p:txBody>
          <a:bodyPr anchor="b"/>
          <a:lstStyle>
            <a:lvl1pPr marL="0" indent="0">
              <a:buNone/>
              <a:defRPr sz="2100" b="1"/>
            </a:lvl1pPr>
            <a:lvl2pPr marL="399314" indent="0">
              <a:buNone/>
              <a:defRPr sz="1800" b="1"/>
            </a:lvl2pPr>
            <a:lvl3pPr marL="798628" indent="0">
              <a:buNone/>
              <a:defRPr sz="1600" b="1"/>
            </a:lvl3pPr>
            <a:lvl4pPr marL="1197952" indent="0">
              <a:buNone/>
              <a:defRPr sz="1400" b="1"/>
            </a:lvl4pPr>
            <a:lvl5pPr marL="1597271" indent="0">
              <a:buNone/>
              <a:defRPr sz="1400" b="1"/>
            </a:lvl5pPr>
            <a:lvl6pPr marL="1996590" indent="0">
              <a:buNone/>
              <a:defRPr sz="1400" b="1"/>
            </a:lvl6pPr>
            <a:lvl7pPr marL="2395912" indent="0">
              <a:buNone/>
              <a:defRPr sz="1400" b="1"/>
            </a:lvl7pPr>
            <a:lvl8pPr marL="2795229" indent="0">
              <a:buNone/>
              <a:defRPr sz="1400" b="1"/>
            </a:lvl8pPr>
            <a:lvl9pPr marL="3194547"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313" y="2174184"/>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D072755F-1C23-4D27-8E09-44DD03321CE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9722857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1DDA903-8A95-4D9B-A873-83E86A308AF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280031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EAE439C-9757-457D-A26D-5233652F5A8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071325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548" y="273577"/>
            <a:ext cx="3008181" cy="1161958"/>
          </a:xfrm>
        </p:spPr>
        <p:txBody>
          <a:bodyPr anchor="b"/>
          <a:lstStyle>
            <a:lvl1pPr algn="l">
              <a:defRPr sz="1800" b="1"/>
            </a:lvl1pPr>
          </a:lstStyle>
          <a:p>
            <a:r>
              <a:rPr lang="de-DE" smtClean="0"/>
              <a:t>Titelmasterformat durch Klicken bearbeiten</a:t>
            </a:r>
            <a:endParaRPr lang="en-US"/>
          </a:p>
        </p:txBody>
      </p:sp>
      <p:sp>
        <p:nvSpPr>
          <p:cNvPr id="3" name="Inhaltsplatzhalter 2"/>
          <p:cNvSpPr>
            <a:spLocks noGrp="1"/>
          </p:cNvSpPr>
          <p:nvPr>
            <p:ph idx="1"/>
          </p:nvPr>
        </p:nvSpPr>
        <p:spPr>
          <a:xfrm>
            <a:off x="3575671"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548" y="1435554"/>
            <a:ext cx="3008181" cy="4691027"/>
          </a:xfrm>
        </p:spPr>
        <p:txBody>
          <a:bodyPr/>
          <a:lstStyle>
            <a:lvl1pPr marL="0" indent="0">
              <a:buNone/>
              <a:defRPr sz="1200"/>
            </a:lvl1pPr>
            <a:lvl2pPr marL="399314" indent="0">
              <a:buNone/>
              <a:defRPr sz="1100"/>
            </a:lvl2pPr>
            <a:lvl3pPr marL="798628" indent="0">
              <a:buNone/>
              <a:defRPr sz="900"/>
            </a:lvl3pPr>
            <a:lvl4pPr marL="1197952" indent="0">
              <a:buNone/>
              <a:defRPr sz="800"/>
            </a:lvl4pPr>
            <a:lvl5pPr marL="1597271" indent="0">
              <a:buNone/>
              <a:defRPr sz="800"/>
            </a:lvl5pPr>
            <a:lvl6pPr marL="1996590" indent="0">
              <a:buNone/>
              <a:defRPr sz="800"/>
            </a:lvl6pPr>
            <a:lvl7pPr marL="2395912" indent="0">
              <a:buNone/>
              <a:defRPr sz="800"/>
            </a:lvl7pPr>
            <a:lvl8pPr marL="2795229" indent="0">
              <a:buNone/>
              <a:defRPr sz="800"/>
            </a:lvl8pPr>
            <a:lvl9pPr marL="3194547" indent="0">
              <a:buNone/>
              <a:defRPr sz="800"/>
            </a:lvl9pPr>
          </a:lstStyle>
          <a:p>
            <a:pPr lvl="0"/>
            <a:r>
              <a:rPr lang="de-DE" smtClean="0"/>
              <a:t>Textmasterformat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7A3A9E24-62E8-42BF-A3C4-06F1F9E99BB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782024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1894" y="4800456"/>
            <a:ext cx="5486943" cy="567300"/>
          </a:xfrm>
        </p:spPr>
        <p:txBody>
          <a:bodyPr anchor="b"/>
          <a:lstStyle>
            <a:lvl1pPr algn="l">
              <a:defRPr sz="1800" b="1"/>
            </a:lvl1pPr>
          </a:lstStyle>
          <a:p>
            <a:r>
              <a:rPr lang="de-DE" smtClean="0"/>
              <a:t>Titelmasterformat durch Klicken bearbeiten</a:t>
            </a:r>
            <a:endParaRPr lang="en-US"/>
          </a:p>
        </p:txBody>
      </p:sp>
      <p:sp>
        <p:nvSpPr>
          <p:cNvPr id="3" name="Bildplatzhalter 2"/>
          <p:cNvSpPr>
            <a:spLocks noGrp="1"/>
          </p:cNvSpPr>
          <p:nvPr>
            <p:ph type="pic" idx="1"/>
          </p:nvPr>
        </p:nvSpPr>
        <p:spPr>
          <a:xfrm>
            <a:off x="1791894" y="613377"/>
            <a:ext cx="5486943" cy="4113648"/>
          </a:xfrm>
        </p:spPr>
        <p:txBody>
          <a:bodyPr/>
          <a:lstStyle>
            <a:lvl1pPr marL="0" indent="0">
              <a:buNone/>
              <a:defRPr sz="2800"/>
            </a:lvl1pPr>
            <a:lvl2pPr marL="399314" indent="0">
              <a:buNone/>
              <a:defRPr sz="2500"/>
            </a:lvl2pPr>
            <a:lvl3pPr marL="798628" indent="0">
              <a:buNone/>
              <a:defRPr sz="2100"/>
            </a:lvl3pPr>
            <a:lvl4pPr marL="1197952" indent="0">
              <a:buNone/>
              <a:defRPr sz="1800"/>
            </a:lvl4pPr>
            <a:lvl5pPr marL="1597271" indent="0">
              <a:buNone/>
              <a:defRPr sz="1800"/>
            </a:lvl5pPr>
            <a:lvl6pPr marL="1996590" indent="0">
              <a:buNone/>
              <a:defRPr sz="1800"/>
            </a:lvl6pPr>
            <a:lvl7pPr marL="2395912" indent="0">
              <a:buNone/>
              <a:defRPr sz="1800"/>
            </a:lvl7pPr>
            <a:lvl8pPr marL="2795229" indent="0">
              <a:buNone/>
              <a:defRPr sz="1800"/>
            </a:lvl8pPr>
            <a:lvl9pPr marL="3194547" indent="0">
              <a:buNone/>
              <a:defRPr sz="1800"/>
            </a:lvl9pPr>
          </a:lstStyle>
          <a:p>
            <a:pPr lvl="0"/>
            <a:endParaRPr lang="en-US" noProof="0" smtClean="0"/>
          </a:p>
        </p:txBody>
      </p:sp>
      <p:sp>
        <p:nvSpPr>
          <p:cNvPr id="4" name="Textplatzhalter 3"/>
          <p:cNvSpPr>
            <a:spLocks noGrp="1"/>
          </p:cNvSpPr>
          <p:nvPr>
            <p:ph type="body" sz="half" idx="2"/>
          </p:nvPr>
        </p:nvSpPr>
        <p:spPr>
          <a:xfrm>
            <a:off x="1791894" y="5367757"/>
            <a:ext cx="5486943" cy="804876"/>
          </a:xfrm>
        </p:spPr>
        <p:txBody>
          <a:bodyPr/>
          <a:lstStyle>
            <a:lvl1pPr marL="0" indent="0">
              <a:buNone/>
              <a:defRPr sz="1200"/>
            </a:lvl1pPr>
            <a:lvl2pPr marL="399314" indent="0">
              <a:buNone/>
              <a:defRPr sz="1100"/>
            </a:lvl2pPr>
            <a:lvl3pPr marL="798628" indent="0">
              <a:buNone/>
              <a:defRPr sz="900"/>
            </a:lvl3pPr>
            <a:lvl4pPr marL="1197952" indent="0">
              <a:buNone/>
              <a:defRPr sz="800"/>
            </a:lvl4pPr>
            <a:lvl5pPr marL="1597271" indent="0">
              <a:buNone/>
              <a:defRPr sz="800"/>
            </a:lvl5pPr>
            <a:lvl6pPr marL="1996590" indent="0">
              <a:buNone/>
              <a:defRPr sz="800"/>
            </a:lvl6pPr>
            <a:lvl7pPr marL="2395912" indent="0">
              <a:buNone/>
              <a:defRPr sz="800"/>
            </a:lvl7pPr>
            <a:lvl8pPr marL="2795229" indent="0">
              <a:buNone/>
              <a:defRPr sz="800"/>
            </a:lvl8pPr>
            <a:lvl9pPr marL="3194547" indent="0">
              <a:buNone/>
              <a:defRPr sz="800"/>
            </a:lvl9pPr>
          </a:lstStyle>
          <a:p>
            <a:pPr lvl="0"/>
            <a:r>
              <a:rPr lang="de-DE" smtClean="0"/>
              <a:t>Textmasterformat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CE3E3291-F791-42A1-B166-8544B80F5D74}"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5860440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F82A213-C134-4FD3-B678-4CF352D52CD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41091972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2" y="337055"/>
            <a:ext cx="1931698" cy="567156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1062979" y="337055"/>
            <a:ext cx="5664773" cy="567156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D56E2C-2613-4827-B16E-B877AF3A7313}"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6849360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11"/>
          <p:cNvSpPr>
            <a:spLocks noChangeArrowheads="1"/>
          </p:cNvSpPr>
          <p:nvPr/>
        </p:nvSpPr>
        <p:spPr bwMode="auto">
          <a:xfrm>
            <a:off x="385537" y="109"/>
            <a:ext cx="8758475" cy="2645003"/>
          </a:xfrm>
          <a:prstGeom prst="rect">
            <a:avLst/>
          </a:prstGeom>
          <a:solidFill>
            <a:schemeClr val="bg1"/>
          </a:solidFill>
          <a:ln w="31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826" tIns="40990" rIns="78826" bIns="40990" anchor="ctr"/>
          <a:lstStyle/>
          <a:p>
            <a:pPr defTabSz="913740" fontAlgn="base" hangingPunct="1">
              <a:spcBef>
                <a:spcPct val="0"/>
              </a:spcBef>
              <a:spcAft>
                <a:spcPct val="0"/>
              </a:spcAft>
            </a:pPr>
            <a:endParaRPr lang="en-US" kern="1200">
              <a:latin typeface="Arial" charset="0"/>
              <a:ea typeface="+mn-ea"/>
              <a:cs typeface="Arial" charset="0"/>
            </a:endParaRPr>
          </a:p>
        </p:txBody>
      </p:sp>
      <p:sp>
        <p:nvSpPr>
          <p:cNvPr id="5" name="Line 12"/>
          <p:cNvSpPr>
            <a:spLocks noChangeShapeType="1"/>
          </p:cNvSpPr>
          <p:nvPr/>
        </p:nvSpPr>
        <p:spPr bwMode="gray">
          <a:xfrm flipH="1">
            <a:off x="323091" y="702646"/>
            <a:ext cx="8820919"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088" tIns="40044" rIns="80088" bIns="40044"/>
          <a:lstStyle/>
          <a:p>
            <a:pPr defTabSz="913740" fontAlgn="base" hangingPunct="1">
              <a:spcBef>
                <a:spcPct val="0"/>
              </a:spcBef>
              <a:spcAft>
                <a:spcPct val="0"/>
              </a:spcAft>
            </a:pPr>
            <a:endParaRPr lang="en-US" kern="1200">
              <a:latin typeface="Arial" charset="0"/>
              <a:ea typeface="+mn-ea"/>
              <a:cs typeface="Arial" charset="0"/>
            </a:endParaRPr>
          </a:p>
        </p:txBody>
      </p:sp>
      <p:sp>
        <p:nvSpPr>
          <p:cNvPr id="6" name="Rectangle 13"/>
          <p:cNvSpPr>
            <a:spLocks noChangeArrowheads="1"/>
          </p:cNvSpPr>
          <p:nvPr/>
        </p:nvSpPr>
        <p:spPr bwMode="gray">
          <a:xfrm>
            <a:off x="509116" y="653691"/>
            <a:ext cx="3385561" cy="9791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088" tIns="40044" rIns="80088" bIns="40044" anchor="ctr"/>
          <a:lstStyle/>
          <a:p>
            <a:pPr defTabSz="913740" fontAlgn="base" hangingPunct="1">
              <a:spcBef>
                <a:spcPct val="0"/>
              </a:spcBef>
              <a:spcAft>
                <a:spcPct val="0"/>
              </a:spcAft>
            </a:pPr>
            <a:endParaRPr lang="en-US" kern="1200">
              <a:latin typeface="Arial" charset="0"/>
              <a:ea typeface="+mn-ea"/>
              <a:cs typeface="Arial" charset="0"/>
            </a:endParaRPr>
          </a:p>
        </p:txBody>
      </p:sp>
      <p:grpSp>
        <p:nvGrpSpPr>
          <p:cNvPr id="7" name="Group 14"/>
          <p:cNvGrpSpPr>
            <a:grpSpLocks/>
          </p:cNvGrpSpPr>
          <p:nvPr/>
        </p:nvGrpSpPr>
        <p:grpSpPr bwMode="auto">
          <a:xfrm>
            <a:off x="-1356" y="-12959"/>
            <a:ext cx="9144001" cy="5714760"/>
            <a:chOff x="0" y="0"/>
            <a:chExt cx="6736" cy="3969"/>
          </a:xfrm>
        </p:grpSpPr>
        <p:pic>
          <p:nvPicPr>
            <p:cNvPr id="8" name="Picture 1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836"/>
              <a:ext cx="6736" cy="21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16"/>
            <p:cNvGraphicFramePr>
              <a:graphicFrameLocks noChangeAspect="1"/>
            </p:cNvGraphicFramePr>
            <p:nvPr userDrawn="1"/>
          </p:nvGraphicFramePr>
          <p:xfrm>
            <a:off x="0" y="0"/>
            <a:ext cx="284" cy="3969"/>
          </p:xfrm>
          <a:graphic>
            <a:graphicData uri="http://schemas.openxmlformats.org/presentationml/2006/ole">
              <mc:AlternateContent xmlns:mc="http://schemas.openxmlformats.org/markup-compatibility/2006">
                <mc:Choice xmlns:v="urn:schemas-microsoft-com:vml" Requires="v">
                  <p:oleObj spid="_x0000_s6537" name="Image" r:id="rId4" imgW="520635" imgH="8749206" progId="Photoshop.Image.11">
                    <p:embed/>
                  </p:oleObj>
                </mc:Choice>
                <mc:Fallback>
                  <p:oleObj name="Image" r:id="rId4" imgW="520635" imgH="8749206" progId="Photoshop.Image.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4" cy="3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0" name="Picture 22" descr="GEMS-Logo"/>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85585" y="5936611"/>
            <a:ext cx="1539385" cy="65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3" descr="HZG_RGB_mitZusatz in E_300dpi"/>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665244" y="5959534"/>
            <a:ext cx="2231701" cy="60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ctrTitle"/>
          </p:nvPr>
        </p:nvSpPr>
        <p:spPr>
          <a:xfrm>
            <a:off x="515846" y="164251"/>
            <a:ext cx="8436752" cy="456433"/>
          </a:xfrm>
        </p:spPr>
        <p:txBody>
          <a:bodyPr anchor="b"/>
          <a:lstStyle>
            <a:lvl1pPr>
              <a:defRPr/>
            </a:lvl1pPr>
          </a:lstStyle>
          <a:p>
            <a:pPr lvl="0"/>
            <a:r>
              <a:rPr lang="de-DE" noProof="0" smtClean="0"/>
              <a:t>Titelmasterformat durch Klicken bearbeiten</a:t>
            </a:r>
          </a:p>
        </p:txBody>
      </p:sp>
      <p:sp>
        <p:nvSpPr>
          <p:cNvPr id="24579" name="Rectangle 3"/>
          <p:cNvSpPr>
            <a:spLocks noGrp="1" noChangeArrowheads="1"/>
          </p:cNvSpPr>
          <p:nvPr>
            <p:ph type="subTitle" idx="1"/>
          </p:nvPr>
        </p:nvSpPr>
        <p:spPr>
          <a:xfrm>
            <a:off x="515846" y="815064"/>
            <a:ext cx="8436752" cy="832233"/>
          </a:xfrm>
        </p:spPr>
        <p:txBody>
          <a:bodyPr anchor="b"/>
          <a:lstStyle>
            <a:lvl1pPr>
              <a:lnSpc>
                <a:spcPct val="100000"/>
              </a:lnSpc>
              <a:defRPr sz="2600"/>
            </a:lvl1pPr>
          </a:lstStyle>
          <a:p>
            <a:pPr lvl="0"/>
            <a:r>
              <a:rPr lang="de-DE" noProof="0" smtClean="0"/>
              <a:t>Formatvorlage des Untertitelmasters durch Klicken bearbeiten</a:t>
            </a:r>
          </a:p>
        </p:txBody>
      </p:sp>
    </p:spTree>
    <p:extLst>
      <p:ext uri="{BB962C8B-B14F-4D97-AF65-F5344CB8AC3E}">
        <p14:creationId xmlns:p14="http://schemas.microsoft.com/office/powerpoint/2010/main" val="1868025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9"/>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5" y="1535120"/>
            <a:ext cx="4040188" cy="639762"/>
          </a:xfrm>
        </p:spPr>
        <p:txBody>
          <a:bodyPr anchor="b"/>
          <a:lstStyle>
            <a:lvl1pPr marL="0" indent="0">
              <a:buNone/>
              <a:defRPr sz="2100" b="1"/>
            </a:lvl1pPr>
            <a:lvl2pPr marL="400899" indent="0">
              <a:buNone/>
              <a:defRPr sz="1800" b="1"/>
            </a:lvl2pPr>
            <a:lvl3pPr marL="801811" indent="0">
              <a:buNone/>
              <a:defRPr sz="1600" b="1"/>
            </a:lvl3pPr>
            <a:lvl4pPr marL="1202726" indent="0">
              <a:buNone/>
              <a:defRPr sz="1400" b="1"/>
            </a:lvl4pPr>
            <a:lvl5pPr marL="1603650" indent="0">
              <a:buNone/>
              <a:defRPr sz="1400" b="1"/>
            </a:lvl5pPr>
            <a:lvl6pPr marL="2004569" indent="0">
              <a:buNone/>
              <a:defRPr sz="1400" b="1"/>
            </a:lvl6pPr>
            <a:lvl7pPr marL="2405483" indent="0">
              <a:buNone/>
              <a:defRPr sz="1400" b="1"/>
            </a:lvl7pPr>
            <a:lvl8pPr marL="2806403" indent="0">
              <a:buNone/>
              <a:defRPr sz="1400" b="1"/>
            </a:lvl8pPr>
            <a:lvl9pPr marL="3207323" indent="0">
              <a:buNone/>
              <a:defRPr sz="14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5" y="2174878"/>
            <a:ext cx="4040188" cy="3951288"/>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59" y="1535120"/>
            <a:ext cx="4041775" cy="639762"/>
          </a:xfrm>
        </p:spPr>
        <p:txBody>
          <a:bodyPr anchor="b"/>
          <a:lstStyle>
            <a:lvl1pPr marL="0" indent="0">
              <a:buNone/>
              <a:defRPr sz="2100" b="1"/>
            </a:lvl1pPr>
            <a:lvl2pPr marL="400899" indent="0">
              <a:buNone/>
              <a:defRPr sz="1800" b="1"/>
            </a:lvl2pPr>
            <a:lvl3pPr marL="801811" indent="0">
              <a:buNone/>
              <a:defRPr sz="1600" b="1"/>
            </a:lvl3pPr>
            <a:lvl4pPr marL="1202726" indent="0">
              <a:buNone/>
              <a:defRPr sz="1400" b="1"/>
            </a:lvl4pPr>
            <a:lvl5pPr marL="1603650" indent="0">
              <a:buNone/>
              <a:defRPr sz="1400" b="1"/>
            </a:lvl5pPr>
            <a:lvl6pPr marL="2004569" indent="0">
              <a:buNone/>
              <a:defRPr sz="1400" b="1"/>
            </a:lvl6pPr>
            <a:lvl7pPr marL="2405483" indent="0">
              <a:buNone/>
              <a:defRPr sz="1400" b="1"/>
            </a:lvl7pPr>
            <a:lvl8pPr marL="2806403" indent="0">
              <a:buNone/>
              <a:defRPr sz="1400" b="1"/>
            </a:lvl8pPr>
            <a:lvl9pPr marL="3207323" indent="0">
              <a:buNone/>
              <a:defRPr sz="14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59" y="2174878"/>
            <a:ext cx="4041775" cy="3951288"/>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D0B4D03-6436-924D-BD12-1D8F540DD88C}" type="datetime1">
              <a:rPr lang="en-US" smtClean="0">
                <a:latin typeface="Calibri"/>
              </a:rPr>
              <a:pPr/>
              <a:t>18/05/17</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53"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33749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E4D14D8-FDC1-40B6-A088-B7A6C5F62D8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7236413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181" y="4407487"/>
            <a:ext cx="7772943" cy="1362097"/>
          </a:xfrm>
        </p:spPr>
        <p:txBody>
          <a:bodyPr anchor="t"/>
          <a:lstStyle>
            <a:lvl1pPr algn="l">
              <a:defRPr sz="35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181" y="2907056"/>
            <a:ext cx="7772943" cy="1500322"/>
          </a:xfrm>
        </p:spPr>
        <p:txBody>
          <a:bodyPr anchor="b"/>
          <a:lstStyle>
            <a:lvl1pPr marL="0" indent="0">
              <a:buNone/>
              <a:defRPr sz="1800"/>
            </a:lvl1pPr>
            <a:lvl2pPr marL="400448" indent="0">
              <a:buNone/>
              <a:defRPr sz="1600"/>
            </a:lvl2pPr>
            <a:lvl3pPr marL="800896" indent="0">
              <a:buNone/>
              <a:defRPr sz="1400"/>
            </a:lvl3pPr>
            <a:lvl4pPr marL="1201343" indent="0">
              <a:buNone/>
              <a:defRPr sz="1200"/>
            </a:lvl4pPr>
            <a:lvl5pPr marL="1601788" indent="0">
              <a:buNone/>
              <a:defRPr sz="1200"/>
            </a:lvl5pPr>
            <a:lvl6pPr marL="2002239" indent="0">
              <a:buNone/>
              <a:defRPr sz="1200"/>
            </a:lvl6pPr>
            <a:lvl7pPr marL="2402684" indent="0">
              <a:buNone/>
              <a:defRPr sz="1200"/>
            </a:lvl7pPr>
            <a:lvl8pPr marL="2803131" indent="0">
              <a:buNone/>
              <a:defRPr sz="1200"/>
            </a:lvl8pPr>
            <a:lvl9pPr marL="3203576" indent="0">
              <a:buNone/>
              <a:defRPr sz="1200"/>
            </a:lvl9pPr>
          </a:lstStyle>
          <a:p>
            <a:pPr lvl="0"/>
            <a:r>
              <a:rPr lang="de-DE" smtClean="0"/>
              <a:t>Textmasterformat bearbeiten</a:t>
            </a:r>
          </a:p>
        </p:txBody>
      </p:sp>
      <p:sp>
        <p:nvSpPr>
          <p:cNvPr id="4" name="Rectangle 6"/>
          <p:cNvSpPr>
            <a:spLocks noGrp="1" noChangeArrowheads="1"/>
          </p:cNvSpPr>
          <p:nvPr>
            <p:ph type="sldNum" sz="quarter" idx="10"/>
          </p:nvPr>
        </p:nvSpPr>
        <p:spPr>
          <a:ln/>
        </p:spPr>
        <p:txBody>
          <a:bodyPr/>
          <a:lstStyle>
            <a:lvl1pPr>
              <a:defRPr/>
            </a:lvl1pPr>
          </a:lstStyle>
          <a:p>
            <a:pPr>
              <a:defRPr/>
            </a:pPr>
            <a:fld id="{8A9DD154-829E-4736-B5EC-9481126EC98F}"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2132378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1062969" y="1346260"/>
            <a:ext cx="3798235" cy="466223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991523" y="1346260"/>
            <a:ext cx="3798235" cy="466223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DCCEAF6-95F0-4E16-9BE2-98B11EEC5C59}"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014283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72" y="275012"/>
            <a:ext cx="8229057" cy="114324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527" y="1534881"/>
            <a:ext cx="4039867" cy="639293"/>
          </a:xfrm>
        </p:spPr>
        <p:txBody>
          <a:bodyPr anchor="b"/>
          <a:lstStyle>
            <a:lvl1pPr marL="0" indent="0">
              <a:buNone/>
              <a:defRPr sz="2100" b="1"/>
            </a:lvl1pPr>
            <a:lvl2pPr marL="400448" indent="0">
              <a:buNone/>
              <a:defRPr sz="1800" b="1"/>
            </a:lvl2pPr>
            <a:lvl3pPr marL="800896" indent="0">
              <a:buNone/>
              <a:defRPr sz="1600" b="1"/>
            </a:lvl3pPr>
            <a:lvl4pPr marL="1201343" indent="0">
              <a:buNone/>
              <a:defRPr sz="1400" b="1"/>
            </a:lvl4pPr>
            <a:lvl5pPr marL="1601788" indent="0">
              <a:buNone/>
              <a:defRPr sz="1400" b="1"/>
            </a:lvl5pPr>
            <a:lvl6pPr marL="2002239" indent="0">
              <a:buNone/>
              <a:defRPr sz="1400" b="1"/>
            </a:lvl6pPr>
            <a:lvl7pPr marL="2402684" indent="0">
              <a:buNone/>
              <a:defRPr sz="1400" b="1"/>
            </a:lvl7pPr>
            <a:lvl8pPr marL="2803131" indent="0">
              <a:buNone/>
              <a:defRPr sz="1400" b="1"/>
            </a:lvl8pPr>
            <a:lvl9pPr marL="3203576"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527" y="2174184"/>
            <a:ext cx="4039867"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310" y="1534881"/>
            <a:ext cx="4041225" cy="639293"/>
          </a:xfrm>
        </p:spPr>
        <p:txBody>
          <a:bodyPr anchor="b"/>
          <a:lstStyle>
            <a:lvl1pPr marL="0" indent="0">
              <a:buNone/>
              <a:defRPr sz="2100" b="1"/>
            </a:lvl1pPr>
            <a:lvl2pPr marL="400448" indent="0">
              <a:buNone/>
              <a:defRPr sz="1800" b="1"/>
            </a:lvl2pPr>
            <a:lvl3pPr marL="800896" indent="0">
              <a:buNone/>
              <a:defRPr sz="1600" b="1"/>
            </a:lvl3pPr>
            <a:lvl4pPr marL="1201343" indent="0">
              <a:buNone/>
              <a:defRPr sz="1400" b="1"/>
            </a:lvl4pPr>
            <a:lvl5pPr marL="1601788" indent="0">
              <a:buNone/>
              <a:defRPr sz="1400" b="1"/>
            </a:lvl5pPr>
            <a:lvl6pPr marL="2002239" indent="0">
              <a:buNone/>
              <a:defRPr sz="1400" b="1"/>
            </a:lvl6pPr>
            <a:lvl7pPr marL="2402684" indent="0">
              <a:buNone/>
              <a:defRPr sz="1400" b="1"/>
            </a:lvl7pPr>
            <a:lvl8pPr marL="2803131" indent="0">
              <a:buNone/>
              <a:defRPr sz="1400" b="1"/>
            </a:lvl8pPr>
            <a:lvl9pPr marL="3203576"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310" y="2174184"/>
            <a:ext cx="4041225"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D072755F-1C23-4D27-8E09-44DD03321CE7}"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551649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1DDA903-8A95-4D9B-A873-83E86A308AF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984114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EAE439C-9757-457D-A26D-5233652F5A8B}"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111049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532" y="273572"/>
            <a:ext cx="3008181" cy="1161958"/>
          </a:xfrm>
        </p:spPr>
        <p:txBody>
          <a:bodyPr anchor="b"/>
          <a:lstStyle>
            <a:lvl1pPr algn="l">
              <a:defRPr sz="1800" b="1"/>
            </a:lvl1pPr>
          </a:lstStyle>
          <a:p>
            <a:r>
              <a:rPr lang="de-DE" smtClean="0"/>
              <a:t>Titelmasterformat durch Klicken bearbeiten</a:t>
            </a:r>
            <a:endParaRPr lang="en-US"/>
          </a:p>
        </p:txBody>
      </p:sp>
      <p:sp>
        <p:nvSpPr>
          <p:cNvPr id="3" name="Inhaltsplatzhalter 2"/>
          <p:cNvSpPr>
            <a:spLocks noGrp="1"/>
          </p:cNvSpPr>
          <p:nvPr>
            <p:ph idx="1"/>
          </p:nvPr>
        </p:nvSpPr>
        <p:spPr>
          <a:xfrm>
            <a:off x="3575668" y="273571"/>
            <a:ext cx="511092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532" y="1435534"/>
            <a:ext cx="3008181" cy="4691027"/>
          </a:xfrm>
        </p:spPr>
        <p:txBody>
          <a:bodyPr/>
          <a:lstStyle>
            <a:lvl1pPr marL="0" indent="0">
              <a:buNone/>
              <a:defRPr sz="1200"/>
            </a:lvl1pPr>
            <a:lvl2pPr marL="400448" indent="0">
              <a:buNone/>
              <a:defRPr sz="1100"/>
            </a:lvl2pPr>
            <a:lvl3pPr marL="800896" indent="0">
              <a:buNone/>
              <a:defRPr sz="900"/>
            </a:lvl3pPr>
            <a:lvl4pPr marL="1201343" indent="0">
              <a:buNone/>
              <a:defRPr sz="800"/>
            </a:lvl4pPr>
            <a:lvl5pPr marL="1601788" indent="0">
              <a:buNone/>
              <a:defRPr sz="800"/>
            </a:lvl5pPr>
            <a:lvl6pPr marL="2002239" indent="0">
              <a:buNone/>
              <a:defRPr sz="800"/>
            </a:lvl6pPr>
            <a:lvl7pPr marL="2402684" indent="0">
              <a:buNone/>
              <a:defRPr sz="800"/>
            </a:lvl7pPr>
            <a:lvl8pPr marL="2803131" indent="0">
              <a:buNone/>
              <a:defRPr sz="800"/>
            </a:lvl8pPr>
            <a:lvl9pPr marL="3203576" indent="0">
              <a:buNone/>
              <a:defRPr sz="800"/>
            </a:lvl9pPr>
          </a:lstStyle>
          <a:p>
            <a:pPr lvl="0"/>
            <a:r>
              <a:rPr lang="de-DE" smtClean="0"/>
              <a:t>Textmasterformat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7A3A9E24-62E8-42BF-A3C4-06F1F9E99BB1}"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37351303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1881" y="4800456"/>
            <a:ext cx="5486943" cy="567300"/>
          </a:xfrm>
        </p:spPr>
        <p:txBody>
          <a:bodyPr anchor="b"/>
          <a:lstStyle>
            <a:lvl1pPr algn="l">
              <a:defRPr sz="1800" b="1"/>
            </a:lvl1pPr>
          </a:lstStyle>
          <a:p>
            <a:r>
              <a:rPr lang="de-DE" smtClean="0"/>
              <a:t>Titelmasterformat durch Klicken bearbeiten</a:t>
            </a:r>
            <a:endParaRPr lang="en-US"/>
          </a:p>
        </p:txBody>
      </p:sp>
      <p:sp>
        <p:nvSpPr>
          <p:cNvPr id="3" name="Bildplatzhalter 2"/>
          <p:cNvSpPr>
            <a:spLocks noGrp="1"/>
          </p:cNvSpPr>
          <p:nvPr>
            <p:ph type="pic" idx="1"/>
          </p:nvPr>
        </p:nvSpPr>
        <p:spPr>
          <a:xfrm>
            <a:off x="1791881" y="613377"/>
            <a:ext cx="5486943" cy="4113648"/>
          </a:xfrm>
        </p:spPr>
        <p:txBody>
          <a:bodyPr/>
          <a:lstStyle>
            <a:lvl1pPr marL="0" indent="0">
              <a:buNone/>
              <a:defRPr sz="2800"/>
            </a:lvl1pPr>
            <a:lvl2pPr marL="400448" indent="0">
              <a:buNone/>
              <a:defRPr sz="2500"/>
            </a:lvl2pPr>
            <a:lvl3pPr marL="800896" indent="0">
              <a:buNone/>
              <a:defRPr sz="2100"/>
            </a:lvl3pPr>
            <a:lvl4pPr marL="1201343" indent="0">
              <a:buNone/>
              <a:defRPr sz="1800"/>
            </a:lvl4pPr>
            <a:lvl5pPr marL="1601788" indent="0">
              <a:buNone/>
              <a:defRPr sz="1800"/>
            </a:lvl5pPr>
            <a:lvl6pPr marL="2002239" indent="0">
              <a:buNone/>
              <a:defRPr sz="1800"/>
            </a:lvl6pPr>
            <a:lvl7pPr marL="2402684" indent="0">
              <a:buNone/>
              <a:defRPr sz="1800"/>
            </a:lvl7pPr>
            <a:lvl8pPr marL="2803131" indent="0">
              <a:buNone/>
              <a:defRPr sz="1800"/>
            </a:lvl8pPr>
            <a:lvl9pPr marL="3203576" indent="0">
              <a:buNone/>
              <a:defRPr sz="1800"/>
            </a:lvl9pPr>
          </a:lstStyle>
          <a:p>
            <a:pPr lvl="0"/>
            <a:endParaRPr lang="en-US" noProof="0" smtClean="0"/>
          </a:p>
        </p:txBody>
      </p:sp>
      <p:sp>
        <p:nvSpPr>
          <p:cNvPr id="4" name="Textplatzhalter 3"/>
          <p:cNvSpPr>
            <a:spLocks noGrp="1"/>
          </p:cNvSpPr>
          <p:nvPr>
            <p:ph type="body" sz="half" idx="2"/>
          </p:nvPr>
        </p:nvSpPr>
        <p:spPr>
          <a:xfrm>
            <a:off x="1791881" y="5367757"/>
            <a:ext cx="5486943" cy="804876"/>
          </a:xfrm>
        </p:spPr>
        <p:txBody>
          <a:bodyPr/>
          <a:lstStyle>
            <a:lvl1pPr marL="0" indent="0">
              <a:buNone/>
              <a:defRPr sz="1200"/>
            </a:lvl1pPr>
            <a:lvl2pPr marL="400448" indent="0">
              <a:buNone/>
              <a:defRPr sz="1100"/>
            </a:lvl2pPr>
            <a:lvl3pPr marL="800896" indent="0">
              <a:buNone/>
              <a:defRPr sz="900"/>
            </a:lvl3pPr>
            <a:lvl4pPr marL="1201343" indent="0">
              <a:buNone/>
              <a:defRPr sz="800"/>
            </a:lvl4pPr>
            <a:lvl5pPr marL="1601788" indent="0">
              <a:buNone/>
              <a:defRPr sz="800"/>
            </a:lvl5pPr>
            <a:lvl6pPr marL="2002239" indent="0">
              <a:buNone/>
              <a:defRPr sz="800"/>
            </a:lvl6pPr>
            <a:lvl7pPr marL="2402684" indent="0">
              <a:buNone/>
              <a:defRPr sz="800"/>
            </a:lvl7pPr>
            <a:lvl8pPr marL="2803131" indent="0">
              <a:buNone/>
              <a:defRPr sz="800"/>
            </a:lvl8pPr>
            <a:lvl9pPr marL="3203576" indent="0">
              <a:buNone/>
              <a:defRPr sz="800"/>
            </a:lvl9pPr>
          </a:lstStyle>
          <a:p>
            <a:pPr lvl="0"/>
            <a:r>
              <a:rPr lang="de-DE" smtClean="0"/>
              <a:t>Textmasterformat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CE3E3291-F791-42A1-B166-8544B80F5D74}"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7981852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F82A213-C134-4FD3-B678-4CF352D52CD8}"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9929933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2" y="337039"/>
            <a:ext cx="1931698" cy="567156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1062964" y="337039"/>
            <a:ext cx="5664773" cy="567156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D56E2C-2613-4827-B16E-B877AF3A7313}"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2554923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9"/>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8F81278-4430-4444-9D70-1555BC514269}" type="datetime1">
              <a:rPr lang="en-US" smtClean="0">
                <a:latin typeface="Calibri"/>
              </a:rPr>
              <a:pPr/>
              <a:t>18/05/17</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53"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183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11"/>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90" indent="0" algn="ctr">
              <a:buNone/>
              <a:defRPr>
                <a:solidFill>
                  <a:schemeClr val="tx1">
                    <a:tint val="75000"/>
                  </a:schemeClr>
                </a:solidFill>
              </a:defRPr>
            </a:lvl2pPr>
            <a:lvl3pPr marL="913183" indent="0" algn="ctr">
              <a:buNone/>
              <a:defRPr>
                <a:solidFill>
                  <a:schemeClr val="tx1">
                    <a:tint val="75000"/>
                  </a:schemeClr>
                </a:solidFill>
              </a:defRPr>
            </a:lvl3pPr>
            <a:lvl4pPr marL="1369773" indent="0" algn="ctr">
              <a:buNone/>
              <a:defRPr>
                <a:solidFill>
                  <a:schemeClr val="tx1">
                    <a:tint val="75000"/>
                  </a:schemeClr>
                </a:solidFill>
              </a:defRPr>
            </a:lvl4pPr>
            <a:lvl5pPr marL="1826367" indent="0" algn="ctr">
              <a:buNone/>
              <a:defRPr>
                <a:solidFill>
                  <a:schemeClr val="tx1">
                    <a:tint val="75000"/>
                  </a:schemeClr>
                </a:solidFill>
              </a:defRPr>
            </a:lvl5pPr>
            <a:lvl6pPr marL="2282960" indent="0" algn="ctr">
              <a:buNone/>
              <a:defRPr>
                <a:solidFill>
                  <a:schemeClr val="tx1">
                    <a:tint val="75000"/>
                  </a:schemeClr>
                </a:solidFill>
              </a:defRPr>
            </a:lvl6pPr>
            <a:lvl7pPr marL="2739551" indent="0" algn="ctr">
              <a:buNone/>
              <a:defRPr>
                <a:solidFill>
                  <a:schemeClr val="tx1">
                    <a:tint val="75000"/>
                  </a:schemeClr>
                </a:solidFill>
              </a:defRPr>
            </a:lvl7pPr>
            <a:lvl8pPr marL="3196144" indent="0" algn="ctr">
              <a:buNone/>
              <a:defRPr>
                <a:solidFill>
                  <a:schemeClr val="tx1">
                    <a:tint val="75000"/>
                  </a:schemeClr>
                </a:solidFill>
              </a:defRPr>
            </a:lvl8pPr>
            <a:lvl9pPr marL="3652736"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rPr>
              <a:pPr/>
              <a:t>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10" y="260657"/>
            <a:ext cx="1656184" cy="886060"/>
          </a:xfrm>
          <a:prstGeom prst="rect">
            <a:avLst/>
          </a:prstGeom>
        </p:spPr>
      </p:pic>
    </p:spTree>
    <p:extLst>
      <p:ext uri="{BB962C8B-B14F-4D97-AF65-F5344CB8AC3E}">
        <p14:creationId xmlns:p14="http://schemas.microsoft.com/office/powerpoint/2010/main" val="37487865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4"/>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18" tIns="45662" rIns="91318" bIns="45662" rtlCol="0" anchor="ctr"/>
          <a:lstStyle/>
          <a:p>
            <a:pPr algn="ctr" defTabSz="913183"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rPr>
              <a:pPr/>
              <a:t>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10" y="319534"/>
            <a:ext cx="1370480" cy="733206"/>
          </a:xfrm>
          <a:prstGeom prst="rect">
            <a:avLst/>
          </a:prstGeom>
        </p:spPr>
      </p:pic>
    </p:spTree>
    <p:extLst>
      <p:ext uri="{BB962C8B-B14F-4D97-AF65-F5344CB8AC3E}">
        <p14:creationId xmlns:p14="http://schemas.microsoft.com/office/powerpoint/2010/main" val="8659429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4"/>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18" tIns="45662" rIns="91318" bIns="45662" rtlCol="0" anchor="ctr"/>
          <a:lstStyle/>
          <a:p>
            <a:pPr algn="ctr" defTabSz="913183" hangingPunct="1"/>
            <a:endParaRPr lang="sv-SE" kern="1200"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6"/>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6"/>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rPr>
              <a:pPr/>
              <a:t>18/05/17</a:t>
            </a:fld>
            <a:endParaRPr lang="sv-SE"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5" y="260819"/>
            <a:ext cx="1359826" cy="727507"/>
          </a:xfrm>
          <a:prstGeom prst="rect">
            <a:avLst/>
          </a:prstGeom>
        </p:spPr>
      </p:pic>
    </p:spTree>
    <p:extLst>
      <p:ext uri="{BB962C8B-B14F-4D97-AF65-F5344CB8AC3E}">
        <p14:creationId xmlns:p14="http://schemas.microsoft.com/office/powerpoint/2010/main" val="39034233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6590" indent="0">
              <a:buNone/>
              <a:defRPr sz="2000" b="1"/>
            </a:lvl2pPr>
            <a:lvl3pPr marL="913183" indent="0">
              <a:buNone/>
              <a:defRPr sz="1800" b="1"/>
            </a:lvl3pPr>
            <a:lvl4pPr marL="1369773" indent="0">
              <a:buNone/>
              <a:defRPr sz="1600" b="1"/>
            </a:lvl4pPr>
            <a:lvl5pPr marL="1826367" indent="0">
              <a:buNone/>
              <a:defRPr sz="1600" b="1"/>
            </a:lvl5pPr>
            <a:lvl6pPr marL="2282960" indent="0">
              <a:buNone/>
              <a:defRPr sz="1600" b="1"/>
            </a:lvl6pPr>
            <a:lvl7pPr marL="2739551" indent="0">
              <a:buNone/>
              <a:defRPr sz="1600" b="1"/>
            </a:lvl7pPr>
            <a:lvl8pPr marL="3196144" indent="0">
              <a:buNone/>
              <a:defRPr sz="1600" b="1"/>
            </a:lvl8pPr>
            <a:lvl9pPr marL="3652736"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35" y="1535116"/>
            <a:ext cx="4041775" cy="639762"/>
          </a:xfrm>
        </p:spPr>
        <p:txBody>
          <a:bodyPr anchor="b"/>
          <a:lstStyle>
            <a:lvl1pPr marL="0" indent="0">
              <a:buNone/>
              <a:defRPr sz="2400" b="1"/>
            </a:lvl1pPr>
            <a:lvl2pPr marL="456590" indent="0">
              <a:buNone/>
              <a:defRPr sz="2000" b="1"/>
            </a:lvl2pPr>
            <a:lvl3pPr marL="913183" indent="0">
              <a:buNone/>
              <a:defRPr sz="1800" b="1"/>
            </a:lvl3pPr>
            <a:lvl4pPr marL="1369773" indent="0">
              <a:buNone/>
              <a:defRPr sz="1600" b="1"/>
            </a:lvl4pPr>
            <a:lvl5pPr marL="1826367" indent="0">
              <a:buNone/>
              <a:defRPr sz="1600" b="1"/>
            </a:lvl5pPr>
            <a:lvl6pPr marL="2282960" indent="0">
              <a:buNone/>
              <a:defRPr sz="1600" b="1"/>
            </a:lvl6pPr>
            <a:lvl7pPr marL="2739551" indent="0">
              <a:buNone/>
              <a:defRPr sz="1600" b="1"/>
            </a:lvl7pPr>
            <a:lvl8pPr marL="3196144" indent="0">
              <a:buNone/>
              <a:defRPr sz="1600" b="1"/>
            </a:lvl8pPr>
            <a:lvl9pPr marL="3652736"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rPr>
              <a:pPr/>
              <a:t>18/05/17</a:t>
            </a:fld>
            <a:endParaRPr lang="sv-SE"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
        <p:nvSpPr>
          <p:cNvPr id="10" name="Rektangel 6"/>
          <p:cNvSpPr/>
          <p:nvPr userDrawn="1"/>
        </p:nvSpPr>
        <p:spPr>
          <a:xfrm>
            <a:off x="0" y="4"/>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18" tIns="45662" rIns="91318" bIns="45662" rtlCol="0" anchor="ctr"/>
          <a:lstStyle/>
          <a:p>
            <a:pPr algn="ctr" defTabSz="913183" hangingPunct="1"/>
            <a:endParaRPr lang="sv-SE" kern="1200" dirty="0">
              <a:solidFill>
                <a:srgbClr val="0094CA"/>
              </a:solidFill>
              <a:latin typeface="Calibri"/>
            </a:endParaRPr>
          </a:p>
        </p:txBody>
      </p:sp>
    </p:spTree>
    <p:extLst>
      <p:ext uri="{BB962C8B-B14F-4D97-AF65-F5344CB8AC3E}">
        <p14:creationId xmlns:p14="http://schemas.microsoft.com/office/powerpoint/2010/main" val="3082114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68"/>
            <a:ext cx="77724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Helvetica"/>
                <a:cs typeface="Helvetica"/>
              </a:defRPr>
            </a:lvl1pPr>
            <a:lvl2pPr marL="514258" indent="0" algn="ctr">
              <a:buNone/>
              <a:defRPr>
                <a:solidFill>
                  <a:schemeClr val="tx1">
                    <a:tint val="75000"/>
                  </a:schemeClr>
                </a:solidFill>
              </a:defRPr>
            </a:lvl2pPr>
            <a:lvl3pPr marL="1028519" indent="0" algn="ctr">
              <a:buNone/>
              <a:defRPr>
                <a:solidFill>
                  <a:schemeClr val="tx1">
                    <a:tint val="75000"/>
                  </a:schemeClr>
                </a:solidFill>
              </a:defRPr>
            </a:lvl3pPr>
            <a:lvl4pPr marL="1542787" indent="0" algn="ctr">
              <a:buNone/>
              <a:defRPr>
                <a:solidFill>
                  <a:schemeClr val="tx1">
                    <a:tint val="75000"/>
                  </a:schemeClr>
                </a:solidFill>
              </a:defRPr>
            </a:lvl4pPr>
            <a:lvl5pPr marL="2057042" indent="0" algn="ctr">
              <a:buNone/>
              <a:defRPr>
                <a:solidFill>
                  <a:schemeClr val="tx1">
                    <a:tint val="75000"/>
                  </a:schemeClr>
                </a:solidFill>
              </a:defRPr>
            </a:lvl5pPr>
            <a:lvl6pPr marL="2571316" indent="0" algn="ctr">
              <a:buNone/>
              <a:defRPr>
                <a:solidFill>
                  <a:schemeClr val="tx1">
                    <a:tint val="75000"/>
                  </a:schemeClr>
                </a:solidFill>
              </a:defRPr>
            </a:lvl6pPr>
            <a:lvl7pPr marL="3085574" indent="0" algn="ctr">
              <a:buNone/>
              <a:defRPr>
                <a:solidFill>
                  <a:schemeClr val="tx1">
                    <a:tint val="75000"/>
                  </a:schemeClr>
                </a:solidFill>
              </a:defRPr>
            </a:lvl7pPr>
            <a:lvl8pPr marL="3599838" indent="0" algn="ctr">
              <a:buNone/>
              <a:defRPr>
                <a:solidFill>
                  <a:schemeClr val="tx1">
                    <a:tint val="75000"/>
                  </a:schemeClr>
                </a:solidFill>
              </a:defRPr>
            </a:lvl8pPr>
            <a:lvl9pPr marL="4114101"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5ED7AC81-318B-4D49-A602-9E30227C87EC}" type="datetime1">
              <a:rPr lang="sv-SE" smtClean="0">
                <a:solidFill>
                  <a:prstClr val="black">
                    <a:tint val="75000"/>
                  </a:prstClr>
                </a:solidFill>
              </a:rPr>
              <a:pPr/>
              <a:t>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4" y="260651"/>
            <a:ext cx="1440160" cy="886060"/>
          </a:xfrm>
          <a:prstGeom prst="rect">
            <a:avLst/>
          </a:prstGeom>
        </p:spPr>
      </p:pic>
    </p:spTree>
    <p:extLst>
      <p:ext uri="{BB962C8B-B14F-4D97-AF65-F5344CB8AC3E}">
        <p14:creationId xmlns:p14="http://schemas.microsoft.com/office/powerpoint/2010/main" val="28827746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68"/>
            <a:ext cx="77724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Helvetica"/>
                <a:cs typeface="Helvetica"/>
              </a:defRPr>
            </a:lvl1pPr>
            <a:lvl2pPr marL="514258" indent="0" algn="ctr">
              <a:buNone/>
              <a:defRPr>
                <a:solidFill>
                  <a:schemeClr val="tx1">
                    <a:tint val="75000"/>
                  </a:schemeClr>
                </a:solidFill>
              </a:defRPr>
            </a:lvl2pPr>
            <a:lvl3pPr marL="1028519" indent="0" algn="ctr">
              <a:buNone/>
              <a:defRPr>
                <a:solidFill>
                  <a:schemeClr val="tx1">
                    <a:tint val="75000"/>
                  </a:schemeClr>
                </a:solidFill>
              </a:defRPr>
            </a:lvl3pPr>
            <a:lvl4pPr marL="1542787" indent="0" algn="ctr">
              <a:buNone/>
              <a:defRPr>
                <a:solidFill>
                  <a:schemeClr val="tx1">
                    <a:tint val="75000"/>
                  </a:schemeClr>
                </a:solidFill>
              </a:defRPr>
            </a:lvl4pPr>
            <a:lvl5pPr marL="2057042" indent="0" algn="ctr">
              <a:buNone/>
              <a:defRPr>
                <a:solidFill>
                  <a:schemeClr val="tx1">
                    <a:tint val="75000"/>
                  </a:schemeClr>
                </a:solidFill>
              </a:defRPr>
            </a:lvl5pPr>
            <a:lvl6pPr marL="2571316" indent="0" algn="ctr">
              <a:buNone/>
              <a:defRPr>
                <a:solidFill>
                  <a:schemeClr val="tx1">
                    <a:tint val="75000"/>
                  </a:schemeClr>
                </a:solidFill>
              </a:defRPr>
            </a:lvl6pPr>
            <a:lvl7pPr marL="3085574" indent="0" algn="ctr">
              <a:buNone/>
              <a:defRPr>
                <a:solidFill>
                  <a:schemeClr val="tx1">
                    <a:tint val="75000"/>
                  </a:schemeClr>
                </a:solidFill>
              </a:defRPr>
            </a:lvl7pPr>
            <a:lvl8pPr marL="3599838" indent="0" algn="ctr">
              <a:buNone/>
              <a:defRPr>
                <a:solidFill>
                  <a:schemeClr val="tx1">
                    <a:tint val="75000"/>
                  </a:schemeClr>
                </a:solidFill>
              </a:defRPr>
            </a:lvl8pPr>
            <a:lvl9pPr marL="4114101"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5ED7AC81-318B-4D49-A602-9E30227C87EC}" type="datetime1">
              <a:rPr lang="sv-SE" smtClean="0">
                <a:solidFill>
                  <a:prstClr val="black">
                    <a:tint val="75000"/>
                  </a:prstClr>
                </a:solidFill>
              </a:rPr>
              <a:pPr/>
              <a:t>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8310" y="260651"/>
            <a:ext cx="1372239" cy="886060"/>
          </a:xfrm>
          <a:prstGeom prst="rect">
            <a:avLst/>
          </a:prstGeom>
        </p:spPr>
      </p:pic>
    </p:spTree>
    <p:extLst>
      <p:ext uri="{BB962C8B-B14F-4D97-AF65-F5344CB8AC3E}">
        <p14:creationId xmlns:p14="http://schemas.microsoft.com/office/powerpoint/2010/main" val="29335490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199"/>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851" tIns="51428" rIns="102851" bIns="51428" rtlCol="0" anchor="ctr"/>
          <a:lstStyle/>
          <a:p>
            <a:pPr algn="ctr" defTabSz="1028519" hangingPunct="1"/>
            <a:endParaRPr lang="sv-SE" sz="2000" kern="1200" dirty="0">
              <a:solidFill>
                <a:srgbClr val="0094CA"/>
              </a:solidFill>
              <a:latin typeface="Helvetica"/>
              <a:cs typeface="Helvetica"/>
            </a:endParaRPr>
          </a:p>
        </p:txBody>
      </p:sp>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6EB99CB0-346B-43FA-9EE6-F90C3F3BC0BA}" type="datetime1">
              <a:rPr lang="sv-SE" smtClean="0">
                <a:solidFill>
                  <a:prstClr val="black">
                    <a:tint val="75000"/>
                  </a:prstClr>
                </a:solidFill>
              </a:rPr>
              <a:pPr/>
              <a:t>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4" y="260651"/>
            <a:ext cx="1440160" cy="886060"/>
          </a:xfrm>
          <a:prstGeom prst="rect">
            <a:avLst/>
          </a:prstGeom>
        </p:spPr>
      </p:pic>
    </p:spTree>
    <p:extLst>
      <p:ext uri="{BB962C8B-B14F-4D97-AF65-F5344CB8AC3E}">
        <p14:creationId xmlns:p14="http://schemas.microsoft.com/office/powerpoint/2010/main" val="29718981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199"/>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851" tIns="51428" rIns="102851" bIns="51428" rtlCol="0" anchor="ctr"/>
          <a:lstStyle/>
          <a:p>
            <a:pPr algn="ctr" defTabSz="1028519" hangingPunct="1"/>
            <a:endParaRPr lang="sv-SE" sz="2000" kern="1200" dirty="0">
              <a:solidFill>
                <a:srgbClr val="0094CA"/>
              </a:solidFill>
              <a:latin typeface="Helvetica"/>
              <a:cs typeface="Helvetica"/>
            </a:endParaRPr>
          </a:p>
        </p:txBody>
      </p:sp>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Content Placeholder 2"/>
          <p:cNvSpPr>
            <a:spLocks noGrp="1"/>
          </p:cNvSpPr>
          <p:nvPr>
            <p:ph sz="half" idx="1"/>
          </p:nvPr>
        </p:nvSpPr>
        <p:spPr>
          <a:xfrm>
            <a:off x="457200" y="1600206"/>
            <a:ext cx="4038600" cy="4525963"/>
          </a:xfrm>
        </p:spPr>
        <p:txBody>
          <a:bodyPr/>
          <a:lstStyle>
            <a:lvl1pPr>
              <a:defRPr sz="3200">
                <a:latin typeface="Helvetica"/>
                <a:cs typeface="Helvetica"/>
              </a:defRPr>
            </a:lvl1pPr>
            <a:lvl2pPr>
              <a:defRPr sz="2700">
                <a:latin typeface="Helvetica"/>
                <a:cs typeface="Helvetica"/>
              </a:defRPr>
            </a:lvl2pPr>
            <a:lvl3pPr>
              <a:defRPr sz="2300">
                <a:latin typeface="Helvetica"/>
                <a:cs typeface="Helvetica"/>
              </a:defRPr>
            </a:lvl3pPr>
            <a:lvl4pPr>
              <a:defRPr sz="2000">
                <a:latin typeface="Helvetica"/>
                <a:cs typeface="Helvetica"/>
              </a:defRPr>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6"/>
            <a:ext cx="4038600" cy="4525963"/>
          </a:xfrm>
        </p:spPr>
        <p:txBody>
          <a:bodyPr/>
          <a:lstStyle>
            <a:lvl1pPr>
              <a:defRPr sz="3200">
                <a:latin typeface="Helvetica"/>
                <a:cs typeface="Helvetica"/>
              </a:defRPr>
            </a:lvl1pPr>
            <a:lvl2pPr>
              <a:defRPr sz="2700">
                <a:latin typeface="Helvetica"/>
                <a:cs typeface="Helvetica"/>
              </a:defRPr>
            </a:lvl2pPr>
            <a:lvl3pPr>
              <a:defRPr sz="2300">
                <a:latin typeface="Helvetica"/>
                <a:cs typeface="Helvetica"/>
              </a:defRPr>
            </a:lvl3pPr>
            <a:lvl4pPr>
              <a:defRPr sz="2000">
                <a:latin typeface="Helvetica"/>
                <a:cs typeface="Helvetica"/>
              </a:defRPr>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lvl1pPr>
              <a:defRPr>
                <a:latin typeface="Helvetica"/>
                <a:cs typeface="Helvetica"/>
              </a:defRPr>
            </a:lvl1pPr>
          </a:lstStyle>
          <a:p>
            <a:fld id="{42E66B7F-8271-49DA-A25A-F4BB9F476347}" type="datetime1">
              <a:rPr lang="sv-SE" smtClean="0">
                <a:solidFill>
                  <a:prstClr val="black">
                    <a:tint val="75000"/>
                  </a:prstClr>
                </a:solidFill>
              </a:rPr>
              <a:pPr/>
              <a:t>18/05/17</a:t>
            </a:fld>
            <a:endParaRPr lang="sv-SE"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10"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4" y="260651"/>
            <a:ext cx="1440160" cy="886060"/>
          </a:xfrm>
          <a:prstGeom prst="rect">
            <a:avLst/>
          </a:prstGeom>
        </p:spPr>
      </p:pic>
    </p:spTree>
    <p:extLst>
      <p:ext uri="{BB962C8B-B14F-4D97-AF65-F5344CB8AC3E}">
        <p14:creationId xmlns:p14="http://schemas.microsoft.com/office/powerpoint/2010/main" val="5192547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9"/>
            <a:ext cx="4040188" cy="639763"/>
          </a:xfrm>
        </p:spPr>
        <p:txBody>
          <a:bodyPr anchor="b"/>
          <a:lstStyle>
            <a:lvl1pPr marL="0" indent="0">
              <a:buNone/>
              <a:defRPr sz="2700" b="1">
                <a:latin typeface="Helvetica"/>
                <a:cs typeface="Helvetica"/>
              </a:defRPr>
            </a:lvl1pPr>
            <a:lvl2pPr marL="514258" indent="0">
              <a:buNone/>
              <a:defRPr sz="2300" b="1"/>
            </a:lvl2pPr>
            <a:lvl3pPr marL="1028519" indent="0">
              <a:buNone/>
              <a:defRPr sz="2000" b="1"/>
            </a:lvl3pPr>
            <a:lvl4pPr marL="1542787" indent="0">
              <a:buNone/>
              <a:defRPr sz="1800" b="1"/>
            </a:lvl4pPr>
            <a:lvl5pPr marL="2057042" indent="0">
              <a:buNone/>
              <a:defRPr sz="1800" b="1"/>
            </a:lvl5pPr>
            <a:lvl6pPr marL="2571316" indent="0">
              <a:buNone/>
              <a:defRPr sz="1800" b="1"/>
            </a:lvl6pPr>
            <a:lvl7pPr marL="3085574" indent="0">
              <a:buNone/>
              <a:defRPr sz="1800" b="1"/>
            </a:lvl7pPr>
            <a:lvl8pPr marL="3599838" indent="0">
              <a:buNone/>
              <a:defRPr sz="1800" b="1"/>
            </a:lvl8pPr>
            <a:lvl9pPr marL="4114101"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700">
                <a:latin typeface="Helvetica"/>
                <a:cs typeface="Helvetica"/>
              </a:defRPr>
            </a:lvl1pPr>
            <a:lvl2pPr>
              <a:defRPr sz="23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39" y="1535119"/>
            <a:ext cx="4041775" cy="639763"/>
          </a:xfrm>
        </p:spPr>
        <p:txBody>
          <a:bodyPr anchor="b"/>
          <a:lstStyle>
            <a:lvl1pPr marL="0" indent="0">
              <a:buNone/>
              <a:defRPr sz="2700" b="1">
                <a:latin typeface="Helvetica"/>
                <a:cs typeface="Helvetica"/>
              </a:defRPr>
            </a:lvl1pPr>
            <a:lvl2pPr marL="514258" indent="0">
              <a:buNone/>
              <a:defRPr sz="2300" b="1"/>
            </a:lvl2pPr>
            <a:lvl3pPr marL="1028519" indent="0">
              <a:buNone/>
              <a:defRPr sz="2000" b="1"/>
            </a:lvl3pPr>
            <a:lvl4pPr marL="1542787" indent="0">
              <a:buNone/>
              <a:defRPr sz="1800" b="1"/>
            </a:lvl4pPr>
            <a:lvl5pPr marL="2057042" indent="0">
              <a:buNone/>
              <a:defRPr sz="1800" b="1"/>
            </a:lvl5pPr>
            <a:lvl6pPr marL="2571316" indent="0">
              <a:buNone/>
              <a:defRPr sz="1800" b="1"/>
            </a:lvl6pPr>
            <a:lvl7pPr marL="3085574" indent="0">
              <a:buNone/>
              <a:defRPr sz="1800" b="1"/>
            </a:lvl7pPr>
            <a:lvl8pPr marL="3599838" indent="0">
              <a:buNone/>
              <a:defRPr sz="1800" b="1"/>
            </a:lvl8pPr>
            <a:lvl9pPr marL="4114101"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700">
                <a:latin typeface="Helvetica"/>
                <a:cs typeface="Helvetica"/>
              </a:defRPr>
            </a:lvl1pPr>
            <a:lvl2pPr>
              <a:defRPr sz="23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lvl1pPr>
              <a:defRPr>
                <a:latin typeface="Helvetica"/>
                <a:cs typeface="Helvetica"/>
              </a:defRPr>
            </a:lvl1pPr>
          </a:lstStyle>
          <a:p>
            <a:fld id="{3C7D23FA-05C4-4CC1-B281-2F815585BC1C}" type="datetime1">
              <a:rPr lang="sv-SE" smtClean="0">
                <a:solidFill>
                  <a:prstClr val="black">
                    <a:tint val="75000"/>
                  </a:prstClr>
                </a:solidFill>
              </a:rPr>
              <a:pPr/>
              <a:t>18/05/17</a:t>
            </a:fld>
            <a:endParaRPr lang="sv-SE"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
        <p:nvSpPr>
          <p:cNvPr id="10" name="Rektangel 6"/>
          <p:cNvSpPr/>
          <p:nvPr userDrawn="1"/>
        </p:nvSpPr>
        <p:spPr>
          <a:xfrm>
            <a:off x="0" y="199"/>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02851" tIns="51428" rIns="102851" bIns="51428" rtlCol="0" anchor="ctr"/>
          <a:lstStyle/>
          <a:p>
            <a:pPr algn="ctr" defTabSz="1028519" hangingPunct="1"/>
            <a:endParaRPr lang="sv-SE" sz="2000" kern="1200" dirty="0">
              <a:solidFill>
                <a:srgbClr val="0094CA"/>
              </a:solidFill>
              <a:latin typeface="Helvetica"/>
              <a:cs typeface="Helvetica"/>
            </a:endParaRPr>
          </a:p>
        </p:txBody>
      </p:sp>
      <p:pic>
        <p:nvPicPr>
          <p:cNvPr id="11"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34" y="260651"/>
            <a:ext cx="1440160" cy="886060"/>
          </a:xfrm>
          <a:prstGeom prst="rect">
            <a:avLst/>
          </a:prstGeom>
        </p:spPr>
      </p:pic>
    </p:spTree>
    <p:extLst>
      <p:ext uri="{BB962C8B-B14F-4D97-AF65-F5344CB8AC3E}">
        <p14:creationId xmlns:p14="http://schemas.microsoft.com/office/powerpoint/2010/main" val="2381014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454"/>
            <a:ext cx="5762624" cy="1441451"/>
          </a:xfrm>
        </p:spPr>
        <p:txBody>
          <a:bodyPr/>
          <a:lstStyle/>
          <a:p>
            <a:r>
              <a:rPr lang="sv-SE" smtClean="0"/>
              <a:t>Klicka här för att ändra format</a:t>
            </a:r>
            <a:endParaRPr lang="sv-SE"/>
          </a:p>
        </p:txBody>
      </p:sp>
      <p:cxnSp>
        <p:nvCxnSpPr>
          <p:cNvPr id="3" name="Rak 7"/>
          <p:cNvCxnSpPr/>
          <p:nvPr userDrawn="1"/>
        </p:nvCxnSpPr>
        <p:spPr>
          <a:xfrm>
            <a:off x="-326068" y="14524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8532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theme" Target="../theme/theme10.xml"/><Relationship Id="rId1" Type="http://schemas.openxmlformats.org/officeDocument/2006/relationships/slideLayout" Target="../slideLayouts/slideLayout90.xml"/><Relationship Id="rId2"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theme" Target="../theme/theme11.xml"/><Relationship Id="rId1" Type="http://schemas.openxmlformats.org/officeDocument/2006/relationships/slideLayout" Target="../slideLayouts/slideLayout94.xml"/><Relationship Id="rId2"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slideLayout" Target="../slideLayouts/slideLayout111.xml"/><Relationship Id="rId13" Type="http://schemas.openxmlformats.org/officeDocument/2006/relationships/slideLayout" Target="../slideLayouts/slideLayout112.xml"/><Relationship Id="rId14" Type="http://schemas.openxmlformats.org/officeDocument/2006/relationships/slideLayout" Target="../slideLayouts/slideLayout113.xml"/><Relationship Id="rId15" Type="http://schemas.openxmlformats.org/officeDocument/2006/relationships/slideLayout" Target="../slideLayouts/slideLayout114.xml"/><Relationship Id="rId16" Type="http://schemas.openxmlformats.org/officeDocument/2006/relationships/theme" Target="../theme/theme12.xml"/><Relationship Id="rId17" Type="http://schemas.openxmlformats.org/officeDocument/2006/relationships/image" Target="../media/image3.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theme" Target="../theme/theme13.xml"/><Relationship Id="rId1" Type="http://schemas.openxmlformats.org/officeDocument/2006/relationships/slideLayout" Target="../slideLayouts/slideLayout115.xml"/><Relationship Id="rId2"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29.xml"/><Relationship Id="rId12" Type="http://schemas.openxmlformats.org/officeDocument/2006/relationships/theme" Target="../theme/theme14.xml"/><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theme" Target="../theme/theme15.xml"/><Relationship Id="rId1" Type="http://schemas.openxmlformats.org/officeDocument/2006/relationships/slideLayout" Target="../slideLayouts/slideLayout130.xml"/><Relationship Id="rId2" Type="http://schemas.openxmlformats.org/officeDocument/2006/relationships/slideLayout" Target="../slideLayouts/slideLayout13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theme" Target="../theme/theme16.xml"/><Relationship Id="rId1" Type="http://schemas.openxmlformats.org/officeDocument/2006/relationships/slideLayout" Target="../slideLayouts/slideLayout134.xml"/><Relationship Id="rId2" Type="http://schemas.openxmlformats.org/officeDocument/2006/relationships/slideLayout" Target="../slideLayouts/slideLayout13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theme" Target="../theme/theme17.xml"/><Relationship Id="rId1" Type="http://schemas.openxmlformats.org/officeDocument/2006/relationships/slideLayout" Target="../slideLayouts/slideLayout139.xml"/><Relationship Id="rId2" Type="http://schemas.openxmlformats.org/officeDocument/2006/relationships/slideLayout" Target="../slideLayouts/slideLayout14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Relationship Id="rId15" Type="http://schemas.openxmlformats.org/officeDocument/2006/relationships/slideLayout" Target="../slideLayouts/slideLayout157.xml"/><Relationship Id="rId16" Type="http://schemas.openxmlformats.org/officeDocument/2006/relationships/slideLayout" Target="../slideLayouts/slideLayout158.xml"/><Relationship Id="rId17" Type="http://schemas.openxmlformats.org/officeDocument/2006/relationships/theme" Target="../theme/theme18.xml"/><Relationship Id="rId18" Type="http://schemas.openxmlformats.org/officeDocument/2006/relationships/image" Target="../media/image3.png"/><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theme" Target="../theme/theme19.xml"/><Relationship Id="rId1" Type="http://schemas.openxmlformats.org/officeDocument/2006/relationships/slideLayout" Target="../slideLayouts/slideLayout159.xml"/><Relationship Id="rId2"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theme" Target="../theme/theme20.xml"/><Relationship Id="rId1" Type="http://schemas.openxmlformats.org/officeDocument/2006/relationships/slideLayout" Target="../slideLayouts/slideLayout163.xml"/><Relationship Id="rId2" Type="http://schemas.openxmlformats.org/officeDocument/2006/relationships/slideLayout" Target="../slideLayouts/slideLayout164.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slideLayout" Target="../slideLayouts/slideLayout178.xml"/><Relationship Id="rId13" Type="http://schemas.openxmlformats.org/officeDocument/2006/relationships/slideLayout" Target="../slideLayouts/slideLayout179.xml"/><Relationship Id="rId14" Type="http://schemas.openxmlformats.org/officeDocument/2006/relationships/slideLayout" Target="../slideLayouts/slideLayout180.xml"/><Relationship Id="rId15" Type="http://schemas.openxmlformats.org/officeDocument/2006/relationships/slideLayout" Target="../slideLayouts/slideLayout181.xml"/><Relationship Id="rId16" Type="http://schemas.openxmlformats.org/officeDocument/2006/relationships/slideLayout" Target="../slideLayouts/slideLayout182.xml"/><Relationship Id="rId17" Type="http://schemas.openxmlformats.org/officeDocument/2006/relationships/slideLayout" Target="../slideLayouts/slideLayout183.xml"/><Relationship Id="rId18" Type="http://schemas.openxmlformats.org/officeDocument/2006/relationships/theme" Target="../theme/theme21.xml"/><Relationship Id="rId19" Type="http://schemas.openxmlformats.org/officeDocument/2006/relationships/image" Target="../media/image3.png"/><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theme" Target="../theme/theme4.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theme" Target="../theme/theme5.xml"/><Relationship Id="rId1" Type="http://schemas.openxmlformats.org/officeDocument/2006/relationships/slideLayout" Target="../slideLayouts/slideLayout42.xml"/><Relationship Id="rId2"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27.jpeg"/><Relationship Id="rId14" Type="http://schemas.openxmlformats.org/officeDocument/2006/relationships/image" Target="../media/image28.png"/><Relationship Id="rId15" Type="http://schemas.openxmlformats.org/officeDocument/2006/relationships/image" Target="../media/image29.wmf"/><Relationship Id="rId16" Type="http://schemas.openxmlformats.org/officeDocument/2006/relationships/image" Target="../media/image30.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27.jpeg"/><Relationship Id="rId14" Type="http://schemas.openxmlformats.org/officeDocument/2006/relationships/image" Target="../media/image28.png"/><Relationship Id="rId15" Type="http://schemas.openxmlformats.org/officeDocument/2006/relationships/image" Target="../media/image29.wmf"/><Relationship Id="rId16" Type="http://schemas.openxmlformats.org/officeDocument/2006/relationships/image" Target="../media/image30.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27.jpeg"/><Relationship Id="rId14" Type="http://schemas.openxmlformats.org/officeDocument/2006/relationships/image" Target="../media/image28.png"/><Relationship Id="rId15" Type="http://schemas.openxmlformats.org/officeDocument/2006/relationships/image" Target="../media/image29.wmf"/><Relationship Id="rId16" Type="http://schemas.openxmlformats.org/officeDocument/2006/relationships/image" Target="../media/image30.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27.jpeg"/><Relationship Id="rId14" Type="http://schemas.openxmlformats.org/officeDocument/2006/relationships/image" Target="../media/image28.png"/><Relationship Id="rId15" Type="http://schemas.openxmlformats.org/officeDocument/2006/relationships/image" Target="../media/image29.wmf"/><Relationship Id="rId16" Type="http://schemas.openxmlformats.org/officeDocument/2006/relationships/image" Target="../media/image30.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765" y="1964948"/>
            <a:ext cx="6536399" cy="4038982"/>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3" y="6356743"/>
            <a:ext cx="2133600" cy="365125"/>
          </a:xfrm>
          <a:prstGeom prst="rect">
            <a:avLst/>
          </a:prstGeom>
        </p:spPr>
        <p:txBody>
          <a:bodyPr vert="horz" lIns="80183" tIns="40099" rIns="80183" bIns="40099" rtlCol="0" anchor="ctr"/>
          <a:lstStyle>
            <a:lvl1pPr algn="l">
              <a:defRPr sz="1100">
                <a:solidFill>
                  <a:srgbClr val="0094CA"/>
                </a:solidFill>
              </a:defRPr>
            </a:lvl1pPr>
          </a:lstStyle>
          <a:p>
            <a:pPr defTabSz="400899" hangingPunct="1"/>
            <a:fld id="{8F5C681F-1FB5-764D-BC0F-BB7944416E1E}" type="datetime1">
              <a:rPr lang="en-US" kern="1200" smtClean="0">
                <a:ea typeface="+mn-ea"/>
                <a:cs typeface="+mn-cs"/>
              </a:rPr>
              <a:pPr defTabSz="400899" hangingPunct="1"/>
              <a:t>18/05/17</a:t>
            </a:fld>
            <a:endParaRPr lang="sv-SE" kern="1200">
              <a:ea typeface="+mn-ea"/>
              <a:cs typeface="+mn-cs"/>
            </a:endParaRPr>
          </a:p>
        </p:txBody>
      </p:sp>
      <p:sp>
        <p:nvSpPr>
          <p:cNvPr id="5" name="Platshållare för sidfot 4"/>
          <p:cNvSpPr>
            <a:spLocks noGrp="1"/>
          </p:cNvSpPr>
          <p:nvPr>
            <p:ph type="ftr" sz="quarter" idx="3"/>
          </p:nvPr>
        </p:nvSpPr>
        <p:spPr>
          <a:xfrm>
            <a:off x="3124203" y="6356743"/>
            <a:ext cx="2895600" cy="365125"/>
          </a:xfrm>
          <a:prstGeom prst="rect">
            <a:avLst/>
          </a:prstGeom>
        </p:spPr>
        <p:txBody>
          <a:bodyPr vert="horz" lIns="80183" tIns="40099" rIns="80183" bIns="40099" rtlCol="0" anchor="ctr"/>
          <a:lstStyle>
            <a:lvl1pPr algn="ctr">
              <a:defRPr sz="1100">
                <a:solidFill>
                  <a:srgbClr val="0094CA"/>
                </a:solidFill>
              </a:defRPr>
            </a:lvl1pPr>
          </a:lstStyle>
          <a:p>
            <a:pPr defTabSz="400899" hangingPunct="1"/>
            <a:endParaRPr lang="sv-SE" kern="1200">
              <a:ea typeface="+mn-ea"/>
              <a:cs typeface="+mn-cs"/>
            </a:endParaRPr>
          </a:p>
        </p:txBody>
      </p:sp>
      <p:sp>
        <p:nvSpPr>
          <p:cNvPr id="6" name="Platshållare för bildnummer 5"/>
          <p:cNvSpPr>
            <a:spLocks noGrp="1"/>
          </p:cNvSpPr>
          <p:nvPr>
            <p:ph type="sldNum" sz="quarter" idx="4"/>
          </p:nvPr>
        </p:nvSpPr>
        <p:spPr>
          <a:xfrm>
            <a:off x="6553200" y="6356743"/>
            <a:ext cx="2133600" cy="365125"/>
          </a:xfrm>
          <a:prstGeom prst="rect">
            <a:avLst/>
          </a:prstGeom>
        </p:spPr>
        <p:txBody>
          <a:bodyPr vert="horz" lIns="80183" tIns="40099" rIns="80183" bIns="40099" rtlCol="0" anchor="ctr"/>
          <a:lstStyle>
            <a:lvl1pPr algn="r">
              <a:defRPr sz="1100">
                <a:solidFill>
                  <a:srgbClr val="0094CA"/>
                </a:solidFill>
              </a:defRPr>
            </a:lvl1pPr>
          </a:lstStyle>
          <a:p>
            <a:pPr defTabSz="400899" hangingPunct="1"/>
            <a:fld id="{038C62C7-F79B-CD4A-A5DF-5683BBEC4A65}" type="slidenum">
              <a:rPr lang="sv-SE" kern="1200" smtClean="0">
                <a:ea typeface="+mn-ea"/>
                <a:cs typeface="+mn-cs"/>
              </a:rPr>
              <a:pPr defTabSz="400899" hangingPunct="1"/>
              <a:t>‹#›</a:t>
            </a:fld>
            <a:endParaRPr lang="sv-SE" kern="1200">
              <a:ea typeface="+mn-ea"/>
              <a:cs typeface="+mn-cs"/>
            </a:endParaRPr>
          </a:p>
        </p:txBody>
      </p:sp>
      <p:sp>
        <p:nvSpPr>
          <p:cNvPr id="7" name="Rektangel 6"/>
          <p:cNvSpPr/>
          <p:nvPr userDrawn="1"/>
        </p:nvSpPr>
        <p:spPr>
          <a:xfrm>
            <a:off x="0" y="4"/>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80183" tIns="40099" rIns="80183" bIns="40099" rtlCol="0" anchor="ctr"/>
          <a:lstStyle/>
          <a:p>
            <a:pPr algn="ctr" defTabSz="400899" hangingPunct="1"/>
            <a:endParaRPr lang="sv-SE" sz="1600" kern="1200">
              <a:solidFill>
                <a:srgbClr val="0094CA"/>
              </a:solidFill>
              <a:latin typeface="Calibri"/>
            </a:endParaRPr>
          </a:p>
        </p:txBody>
      </p:sp>
      <p:pic>
        <p:nvPicPr>
          <p:cNvPr id="8" name="Bildobjekt 7" descr="ESS-vit-logga.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327004" y="379009"/>
            <a:ext cx="1359827" cy="727507"/>
          </a:xfrm>
          <a:prstGeom prst="rect">
            <a:avLst/>
          </a:prstGeom>
        </p:spPr>
      </p:pic>
      <p:sp>
        <p:nvSpPr>
          <p:cNvPr id="11" name="Platshållare för rubrik 10"/>
          <p:cNvSpPr>
            <a:spLocks noGrp="1"/>
          </p:cNvSpPr>
          <p:nvPr>
            <p:ph type="title"/>
          </p:nvPr>
        </p:nvSpPr>
        <p:spPr>
          <a:xfrm>
            <a:off x="593512" y="388"/>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344530085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Lst>
  <p:hf sldNum="0" hdr="0" ftr="0" dt="0"/>
  <p:txStyles>
    <p:titleStyle>
      <a:lvl1pPr algn="l" defTabSz="400899" rtl="0" eaLnBrk="1" latinLnBrk="0" hangingPunct="1">
        <a:spcBef>
          <a:spcPct val="0"/>
        </a:spcBef>
        <a:buNone/>
        <a:defRPr sz="2500" kern="1200">
          <a:solidFill>
            <a:schemeClr val="bg1"/>
          </a:solidFill>
          <a:latin typeface="+mj-lt"/>
          <a:ea typeface="+mj-ea"/>
          <a:cs typeface="+mj-cs"/>
        </a:defRPr>
      </a:lvl1pPr>
    </p:titleStyle>
    <p:bodyStyle>
      <a:lvl1pPr marL="0" indent="0" algn="l" defTabSz="400899" rtl="0" eaLnBrk="1" latinLnBrk="0" hangingPunct="1">
        <a:lnSpc>
          <a:spcPts val="2125"/>
        </a:lnSpc>
        <a:spcBef>
          <a:spcPct val="20000"/>
        </a:spcBef>
        <a:spcAft>
          <a:spcPts val="1064"/>
        </a:spcAft>
        <a:buFont typeface="Wingdings" charset="2"/>
        <a:buNone/>
        <a:defRPr sz="1800" kern="1200">
          <a:solidFill>
            <a:srgbClr val="0094CA"/>
          </a:solidFill>
          <a:latin typeface="+mn-lt"/>
          <a:ea typeface="+mn-ea"/>
          <a:cs typeface="+mn-cs"/>
        </a:defRPr>
      </a:lvl1pPr>
      <a:lvl2pPr marL="400899" indent="0" algn="l" defTabSz="400899" rtl="0" eaLnBrk="1" latinLnBrk="0" hangingPunct="1">
        <a:spcBef>
          <a:spcPct val="20000"/>
        </a:spcBef>
        <a:buFont typeface="Wingdings" charset="2"/>
        <a:buNone/>
        <a:defRPr sz="1800" kern="1200">
          <a:solidFill>
            <a:srgbClr val="0094CA"/>
          </a:solidFill>
          <a:latin typeface="+mn-lt"/>
          <a:ea typeface="+mn-ea"/>
          <a:cs typeface="+mn-cs"/>
        </a:defRPr>
      </a:lvl2pPr>
      <a:lvl3pPr marL="801811" indent="0" algn="l" defTabSz="400899" rtl="0" eaLnBrk="1" latinLnBrk="0" hangingPunct="1">
        <a:spcBef>
          <a:spcPct val="20000"/>
        </a:spcBef>
        <a:buFont typeface="Wingdings" charset="2"/>
        <a:buNone/>
        <a:defRPr sz="1800" kern="1200">
          <a:solidFill>
            <a:srgbClr val="0094CA"/>
          </a:solidFill>
          <a:latin typeface="+mn-lt"/>
          <a:ea typeface="+mn-ea"/>
          <a:cs typeface="+mn-cs"/>
        </a:defRPr>
      </a:lvl3pPr>
      <a:lvl4pPr marL="1202726" indent="0" algn="l" defTabSz="400899" rtl="0" eaLnBrk="1" latinLnBrk="0" hangingPunct="1">
        <a:spcBef>
          <a:spcPct val="20000"/>
        </a:spcBef>
        <a:buFont typeface="Wingdings" charset="2"/>
        <a:buNone/>
        <a:defRPr sz="1800" kern="1200">
          <a:solidFill>
            <a:srgbClr val="0094CA"/>
          </a:solidFill>
          <a:latin typeface="+mn-lt"/>
          <a:ea typeface="+mn-ea"/>
          <a:cs typeface="+mn-cs"/>
        </a:defRPr>
      </a:lvl4pPr>
      <a:lvl5pPr marL="1603650" indent="0" algn="l" defTabSz="400899" rtl="0" eaLnBrk="1" latinLnBrk="0" hangingPunct="1">
        <a:spcBef>
          <a:spcPct val="20000"/>
        </a:spcBef>
        <a:buFont typeface="Wingdings" charset="2"/>
        <a:buNone/>
        <a:defRPr sz="1800" kern="1200">
          <a:solidFill>
            <a:srgbClr val="0094CA"/>
          </a:solidFill>
          <a:latin typeface="+mn-lt"/>
          <a:ea typeface="+mn-ea"/>
          <a:cs typeface="+mn-cs"/>
        </a:defRPr>
      </a:lvl5pPr>
      <a:lvl6pPr marL="2205026" indent="-200440" algn="l" defTabSz="400899" rtl="0" eaLnBrk="1" latinLnBrk="0" hangingPunct="1">
        <a:spcBef>
          <a:spcPct val="20000"/>
        </a:spcBef>
        <a:buFont typeface="Arial"/>
        <a:buChar char="•"/>
        <a:defRPr sz="1800" kern="1200">
          <a:solidFill>
            <a:schemeClr val="tx1"/>
          </a:solidFill>
          <a:latin typeface="+mn-lt"/>
          <a:ea typeface="+mn-ea"/>
          <a:cs typeface="+mn-cs"/>
        </a:defRPr>
      </a:lvl6pPr>
      <a:lvl7pPr marL="2605942" indent="-200440" algn="l" defTabSz="400899" rtl="0" eaLnBrk="1" latinLnBrk="0" hangingPunct="1">
        <a:spcBef>
          <a:spcPct val="20000"/>
        </a:spcBef>
        <a:buFont typeface="Arial"/>
        <a:buChar char="•"/>
        <a:defRPr sz="1800" kern="1200">
          <a:solidFill>
            <a:schemeClr val="tx1"/>
          </a:solidFill>
          <a:latin typeface="+mn-lt"/>
          <a:ea typeface="+mn-ea"/>
          <a:cs typeface="+mn-cs"/>
        </a:defRPr>
      </a:lvl7pPr>
      <a:lvl8pPr marL="3006863" indent="-200440" algn="l" defTabSz="400899" rtl="0" eaLnBrk="1" latinLnBrk="0" hangingPunct="1">
        <a:spcBef>
          <a:spcPct val="20000"/>
        </a:spcBef>
        <a:buFont typeface="Arial"/>
        <a:buChar char="•"/>
        <a:defRPr sz="1800" kern="1200">
          <a:solidFill>
            <a:schemeClr val="tx1"/>
          </a:solidFill>
          <a:latin typeface="+mn-lt"/>
          <a:ea typeface="+mn-ea"/>
          <a:cs typeface="+mn-cs"/>
        </a:defRPr>
      </a:lvl8pPr>
      <a:lvl9pPr marL="3407771" indent="-200440" algn="l" defTabSz="40089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sv-SE"/>
      </a:defPPr>
      <a:lvl1pPr marL="0" algn="l" defTabSz="400899" rtl="0" eaLnBrk="1" latinLnBrk="0" hangingPunct="1">
        <a:defRPr sz="1600" kern="1200">
          <a:solidFill>
            <a:schemeClr val="tx1"/>
          </a:solidFill>
          <a:latin typeface="+mn-lt"/>
          <a:ea typeface="+mn-ea"/>
          <a:cs typeface="+mn-cs"/>
        </a:defRPr>
      </a:lvl1pPr>
      <a:lvl2pPr marL="400899" algn="l" defTabSz="400899" rtl="0" eaLnBrk="1" latinLnBrk="0" hangingPunct="1">
        <a:defRPr sz="1600" kern="1200">
          <a:solidFill>
            <a:schemeClr val="tx1"/>
          </a:solidFill>
          <a:latin typeface="+mn-lt"/>
          <a:ea typeface="+mn-ea"/>
          <a:cs typeface="+mn-cs"/>
        </a:defRPr>
      </a:lvl2pPr>
      <a:lvl3pPr marL="801811" algn="l" defTabSz="400899" rtl="0" eaLnBrk="1" latinLnBrk="0" hangingPunct="1">
        <a:defRPr sz="1600" kern="1200">
          <a:solidFill>
            <a:schemeClr val="tx1"/>
          </a:solidFill>
          <a:latin typeface="+mn-lt"/>
          <a:ea typeface="+mn-ea"/>
          <a:cs typeface="+mn-cs"/>
        </a:defRPr>
      </a:lvl3pPr>
      <a:lvl4pPr marL="1202726" algn="l" defTabSz="400899" rtl="0" eaLnBrk="1" latinLnBrk="0" hangingPunct="1">
        <a:defRPr sz="1600" kern="1200">
          <a:solidFill>
            <a:schemeClr val="tx1"/>
          </a:solidFill>
          <a:latin typeface="+mn-lt"/>
          <a:ea typeface="+mn-ea"/>
          <a:cs typeface="+mn-cs"/>
        </a:defRPr>
      </a:lvl4pPr>
      <a:lvl5pPr marL="1603650" algn="l" defTabSz="400899" rtl="0" eaLnBrk="1" latinLnBrk="0" hangingPunct="1">
        <a:defRPr sz="1600" kern="1200">
          <a:solidFill>
            <a:schemeClr val="tx1"/>
          </a:solidFill>
          <a:latin typeface="+mn-lt"/>
          <a:ea typeface="+mn-ea"/>
          <a:cs typeface="+mn-cs"/>
        </a:defRPr>
      </a:lvl5pPr>
      <a:lvl6pPr marL="2004569" algn="l" defTabSz="400899" rtl="0" eaLnBrk="1" latinLnBrk="0" hangingPunct="1">
        <a:defRPr sz="1600" kern="1200">
          <a:solidFill>
            <a:schemeClr val="tx1"/>
          </a:solidFill>
          <a:latin typeface="+mn-lt"/>
          <a:ea typeface="+mn-ea"/>
          <a:cs typeface="+mn-cs"/>
        </a:defRPr>
      </a:lvl6pPr>
      <a:lvl7pPr marL="2405483" algn="l" defTabSz="400899" rtl="0" eaLnBrk="1" latinLnBrk="0" hangingPunct="1">
        <a:defRPr sz="1600" kern="1200">
          <a:solidFill>
            <a:schemeClr val="tx1"/>
          </a:solidFill>
          <a:latin typeface="+mn-lt"/>
          <a:ea typeface="+mn-ea"/>
          <a:cs typeface="+mn-cs"/>
        </a:defRPr>
      </a:lvl7pPr>
      <a:lvl8pPr marL="2806403" algn="l" defTabSz="400899" rtl="0" eaLnBrk="1" latinLnBrk="0" hangingPunct="1">
        <a:defRPr sz="1600" kern="1200">
          <a:solidFill>
            <a:schemeClr val="tx1"/>
          </a:solidFill>
          <a:latin typeface="+mn-lt"/>
          <a:ea typeface="+mn-ea"/>
          <a:cs typeface="+mn-cs"/>
        </a:defRPr>
      </a:lvl8pPr>
      <a:lvl9pPr marL="3207323" algn="l" defTabSz="400899"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318" tIns="45662" rIns="91318" bIns="45662"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6"/>
            <a:ext cx="8229600" cy="4525963"/>
          </a:xfrm>
          <a:prstGeom prst="rect">
            <a:avLst/>
          </a:prstGeom>
        </p:spPr>
        <p:txBody>
          <a:bodyPr vert="horz" lIns="91318" tIns="45662" rIns="91318" bIns="4566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536"/>
            <a:ext cx="2133600" cy="365125"/>
          </a:xfrm>
          <a:prstGeom prst="rect">
            <a:avLst/>
          </a:prstGeom>
        </p:spPr>
        <p:txBody>
          <a:bodyPr vert="horz" lIns="91318" tIns="45662" rIns="91318" bIns="45662" rtlCol="0" anchor="ctr"/>
          <a:lstStyle>
            <a:lvl1pPr algn="l">
              <a:defRPr sz="1200">
                <a:solidFill>
                  <a:schemeClr val="tx1">
                    <a:tint val="75000"/>
                  </a:schemeClr>
                </a:solidFill>
              </a:defRPr>
            </a:lvl1pPr>
          </a:lstStyle>
          <a:p>
            <a:pPr defTabSz="913183" hangingPunct="1"/>
            <a:fld id="{7103233B-D569-4A6E-878F-CDE152514C47}" type="datetime1">
              <a:rPr lang="sv-SE" kern="1200" smtClean="0">
                <a:solidFill>
                  <a:prstClr val="black">
                    <a:tint val="75000"/>
                  </a:prstClr>
                </a:solidFill>
              </a:rPr>
              <a:pPr defTabSz="913183" hangingPunct="1"/>
              <a:t>18/05/17</a:t>
            </a:fld>
            <a:endParaRPr lang="sv-SE" kern="1200" dirty="0">
              <a:solidFill>
                <a:prstClr val="black">
                  <a:tint val="75000"/>
                </a:prstClr>
              </a:solidFill>
            </a:endParaRPr>
          </a:p>
        </p:txBody>
      </p:sp>
      <p:sp>
        <p:nvSpPr>
          <p:cNvPr id="5" name="Footer Placeholder 4"/>
          <p:cNvSpPr>
            <a:spLocks noGrp="1"/>
          </p:cNvSpPr>
          <p:nvPr>
            <p:ph type="ftr" sz="quarter" idx="3"/>
          </p:nvPr>
        </p:nvSpPr>
        <p:spPr>
          <a:xfrm>
            <a:off x="3124200" y="6356536"/>
            <a:ext cx="2895600" cy="365125"/>
          </a:xfrm>
          <a:prstGeom prst="rect">
            <a:avLst/>
          </a:prstGeom>
        </p:spPr>
        <p:txBody>
          <a:bodyPr vert="horz" lIns="91318" tIns="45662" rIns="91318" bIns="45662" rtlCol="0" anchor="ctr"/>
          <a:lstStyle>
            <a:lvl1pPr algn="ctr">
              <a:defRPr sz="1200">
                <a:solidFill>
                  <a:schemeClr val="tx1">
                    <a:tint val="75000"/>
                  </a:schemeClr>
                </a:solidFill>
              </a:defRPr>
            </a:lvl1pPr>
          </a:lstStyle>
          <a:p>
            <a:pPr defTabSz="913183" hangingPunct="1"/>
            <a:endParaRPr lang="sv-SE" kern="1200" dirty="0">
              <a:solidFill>
                <a:prstClr val="black">
                  <a:tint val="75000"/>
                </a:prstClr>
              </a:solidFill>
            </a:endParaRPr>
          </a:p>
        </p:txBody>
      </p:sp>
      <p:sp>
        <p:nvSpPr>
          <p:cNvPr id="6" name="Slide Number Placeholder 5"/>
          <p:cNvSpPr>
            <a:spLocks noGrp="1"/>
          </p:cNvSpPr>
          <p:nvPr>
            <p:ph type="sldNum" sz="quarter" idx="4"/>
          </p:nvPr>
        </p:nvSpPr>
        <p:spPr>
          <a:xfrm>
            <a:off x="6553200" y="6356536"/>
            <a:ext cx="2133600" cy="365125"/>
          </a:xfrm>
          <a:prstGeom prst="rect">
            <a:avLst/>
          </a:prstGeom>
        </p:spPr>
        <p:txBody>
          <a:bodyPr vert="horz" lIns="91318" tIns="45662" rIns="91318" bIns="45662" rtlCol="0" anchor="ctr"/>
          <a:lstStyle>
            <a:lvl1pPr algn="r">
              <a:defRPr sz="1200">
                <a:solidFill>
                  <a:schemeClr val="tx1">
                    <a:tint val="75000"/>
                  </a:schemeClr>
                </a:solidFill>
              </a:defRPr>
            </a:lvl1pPr>
          </a:lstStyle>
          <a:p>
            <a:pPr defTabSz="913183" hangingPunct="1"/>
            <a:fld id="{551115BC-487E-4422-894C-CB7CD3E79223}" type="slidenum">
              <a:rPr lang="sv-SE" kern="1200" smtClean="0">
                <a:solidFill>
                  <a:prstClr val="black">
                    <a:tint val="75000"/>
                  </a:prstClr>
                </a:solidFill>
              </a:rPr>
              <a:pPr defTabSz="913183" hangingPunct="1"/>
              <a:t>‹#›</a:t>
            </a:fld>
            <a:endParaRPr lang="sv-SE" kern="1200" dirty="0">
              <a:solidFill>
                <a:prstClr val="black">
                  <a:tint val="75000"/>
                </a:prstClr>
              </a:solidFill>
            </a:endParaRPr>
          </a:p>
        </p:txBody>
      </p:sp>
    </p:spTree>
    <p:extLst>
      <p:ext uri="{BB962C8B-B14F-4D97-AF65-F5344CB8AC3E}">
        <p14:creationId xmlns:p14="http://schemas.microsoft.com/office/powerpoint/2010/main" val="629577799"/>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Lst>
  <p:hf hdr="0" ftr="0" dt="0"/>
  <p:txStyles>
    <p:titleStyle>
      <a:lvl1pPr algn="l" defTabSz="913183" rtl="0" eaLnBrk="1" latinLnBrk="0" hangingPunct="1">
        <a:spcBef>
          <a:spcPct val="0"/>
        </a:spcBef>
        <a:buNone/>
        <a:defRPr sz="3200" kern="1200" baseline="0">
          <a:solidFill>
            <a:schemeClr val="bg1"/>
          </a:solidFill>
          <a:latin typeface="+mj-lt"/>
          <a:ea typeface="+mj-ea"/>
          <a:cs typeface="+mj-cs"/>
        </a:defRPr>
      </a:lvl1pPr>
    </p:titleStyle>
    <p:bodyStyle>
      <a:lvl1pPr marL="342446" indent="-342446" algn="l" defTabSz="913183"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1961" indent="-285366" algn="l" defTabSz="913183"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1478" indent="-228293" algn="l" defTabSz="913183"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598070" indent="-228293" algn="l" defTabSz="913183"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4661" indent="-228293" algn="l" defTabSz="91318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254" indent="-228293" algn="l" defTabSz="91318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848" indent="-228293" algn="l" defTabSz="91318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439" indent="-228293" algn="l" defTabSz="91318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030" indent="-228293" algn="l" defTabSz="91318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3183" rtl="0" eaLnBrk="1" latinLnBrk="0" hangingPunct="1">
        <a:defRPr sz="1800" kern="1200">
          <a:solidFill>
            <a:schemeClr val="tx1"/>
          </a:solidFill>
          <a:latin typeface="+mn-lt"/>
          <a:ea typeface="+mn-ea"/>
          <a:cs typeface="+mn-cs"/>
        </a:defRPr>
      </a:lvl1pPr>
      <a:lvl2pPr marL="456590" algn="l" defTabSz="913183" rtl="0" eaLnBrk="1" latinLnBrk="0" hangingPunct="1">
        <a:defRPr sz="1800" kern="1200">
          <a:solidFill>
            <a:schemeClr val="tx1"/>
          </a:solidFill>
          <a:latin typeface="+mn-lt"/>
          <a:ea typeface="+mn-ea"/>
          <a:cs typeface="+mn-cs"/>
        </a:defRPr>
      </a:lvl2pPr>
      <a:lvl3pPr marL="913183" algn="l" defTabSz="913183" rtl="0" eaLnBrk="1" latinLnBrk="0" hangingPunct="1">
        <a:defRPr sz="1800" kern="1200">
          <a:solidFill>
            <a:schemeClr val="tx1"/>
          </a:solidFill>
          <a:latin typeface="+mn-lt"/>
          <a:ea typeface="+mn-ea"/>
          <a:cs typeface="+mn-cs"/>
        </a:defRPr>
      </a:lvl3pPr>
      <a:lvl4pPr marL="1369773" algn="l" defTabSz="913183" rtl="0" eaLnBrk="1" latinLnBrk="0" hangingPunct="1">
        <a:defRPr sz="1800" kern="1200">
          <a:solidFill>
            <a:schemeClr val="tx1"/>
          </a:solidFill>
          <a:latin typeface="+mn-lt"/>
          <a:ea typeface="+mn-ea"/>
          <a:cs typeface="+mn-cs"/>
        </a:defRPr>
      </a:lvl4pPr>
      <a:lvl5pPr marL="1826367" algn="l" defTabSz="913183" rtl="0" eaLnBrk="1" latinLnBrk="0" hangingPunct="1">
        <a:defRPr sz="1800" kern="1200">
          <a:solidFill>
            <a:schemeClr val="tx1"/>
          </a:solidFill>
          <a:latin typeface="+mn-lt"/>
          <a:ea typeface="+mn-ea"/>
          <a:cs typeface="+mn-cs"/>
        </a:defRPr>
      </a:lvl5pPr>
      <a:lvl6pPr marL="2282960" algn="l" defTabSz="913183" rtl="0" eaLnBrk="1" latinLnBrk="0" hangingPunct="1">
        <a:defRPr sz="1800" kern="1200">
          <a:solidFill>
            <a:schemeClr val="tx1"/>
          </a:solidFill>
          <a:latin typeface="+mn-lt"/>
          <a:ea typeface="+mn-ea"/>
          <a:cs typeface="+mn-cs"/>
        </a:defRPr>
      </a:lvl6pPr>
      <a:lvl7pPr marL="2739551" algn="l" defTabSz="913183" rtl="0" eaLnBrk="1" latinLnBrk="0" hangingPunct="1">
        <a:defRPr sz="1800" kern="1200">
          <a:solidFill>
            <a:schemeClr val="tx1"/>
          </a:solidFill>
          <a:latin typeface="+mn-lt"/>
          <a:ea typeface="+mn-ea"/>
          <a:cs typeface="+mn-cs"/>
        </a:defRPr>
      </a:lvl7pPr>
      <a:lvl8pPr marL="3196144" algn="l" defTabSz="913183" rtl="0" eaLnBrk="1" latinLnBrk="0" hangingPunct="1">
        <a:defRPr sz="1800" kern="1200">
          <a:solidFill>
            <a:schemeClr val="tx1"/>
          </a:solidFill>
          <a:latin typeface="+mn-lt"/>
          <a:ea typeface="+mn-ea"/>
          <a:cs typeface="+mn-cs"/>
        </a:defRPr>
      </a:lvl8pPr>
      <a:lvl9pPr marL="3652736" algn="l" defTabSz="91318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7139136" cy="1143000"/>
          </a:xfrm>
          <a:prstGeom prst="rect">
            <a:avLst/>
          </a:prstGeom>
        </p:spPr>
        <p:txBody>
          <a:bodyPr vert="horz" lIns="102851" tIns="51428" rIns="102851" bIns="51428"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6"/>
            <a:ext cx="8229600" cy="4525963"/>
          </a:xfrm>
          <a:prstGeom prst="rect">
            <a:avLst/>
          </a:prstGeom>
        </p:spPr>
        <p:txBody>
          <a:bodyPr vert="horz" lIns="102851" tIns="51428" rIns="102851" bIns="5142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594"/>
            <a:ext cx="2133600" cy="365125"/>
          </a:xfrm>
          <a:prstGeom prst="rect">
            <a:avLst/>
          </a:prstGeom>
        </p:spPr>
        <p:txBody>
          <a:bodyPr vert="horz" lIns="102851" tIns="51428" rIns="102851" bIns="51428" rtlCol="0" anchor="ctr"/>
          <a:lstStyle>
            <a:lvl1pPr algn="l">
              <a:defRPr sz="1400">
                <a:solidFill>
                  <a:schemeClr val="tx1">
                    <a:tint val="75000"/>
                  </a:schemeClr>
                </a:solidFill>
              </a:defRPr>
            </a:lvl1pPr>
          </a:lstStyle>
          <a:p>
            <a:pPr defTabSz="1028519" hangingPunct="1"/>
            <a:fld id="{7103233B-D569-4A6E-878F-CDE152514C47}" type="datetime1">
              <a:rPr lang="sv-SE" kern="1200" smtClean="0">
                <a:solidFill>
                  <a:prstClr val="black">
                    <a:tint val="75000"/>
                  </a:prstClr>
                </a:solidFill>
              </a:rPr>
              <a:pPr defTabSz="1028519" hangingPunct="1"/>
              <a:t>18/05/17</a:t>
            </a:fld>
            <a:endParaRPr lang="sv-SE" kern="1200" dirty="0">
              <a:solidFill>
                <a:prstClr val="black">
                  <a:tint val="75000"/>
                </a:prstClr>
              </a:solidFill>
            </a:endParaRPr>
          </a:p>
        </p:txBody>
      </p:sp>
      <p:sp>
        <p:nvSpPr>
          <p:cNvPr id="5" name="Footer Placeholder 4"/>
          <p:cNvSpPr>
            <a:spLocks noGrp="1"/>
          </p:cNvSpPr>
          <p:nvPr>
            <p:ph type="ftr" sz="quarter" idx="3"/>
          </p:nvPr>
        </p:nvSpPr>
        <p:spPr>
          <a:xfrm>
            <a:off x="3124200" y="6356594"/>
            <a:ext cx="2895600" cy="365125"/>
          </a:xfrm>
          <a:prstGeom prst="rect">
            <a:avLst/>
          </a:prstGeom>
        </p:spPr>
        <p:txBody>
          <a:bodyPr vert="horz" lIns="102851" tIns="51428" rIns="102851" bIns="51428" rtlCol="0" anchor="ctr"/>
          <a:lstStyle>
            <a:lvl1pPr algn="ctr">
              <a:defRPr sz="1400">
                <a:solidFill>
                  <a:schemeClr val="tx1">
                    <a:tint val="75000"/>
                  </a:schemeClr>
                </a:solidFill>
              </a:defRPr>
            </a:lvl1pPr>
          </a:lstStyle>
          <a:p>
            <a:pPr defTabSz="1028519" hangingPunct="1"/>
            <a:endParaRPr lang="sv-SE" kern="1200" dirty="0">
              <a:solidFill>
                <a:prstClr val="black">
                  <a:tint val="75000"/>
                </a:prstClr>
              </a:solidFill>
            </a:endParaRPr>
          </a:p>
        </p:txBody>
      </p:sp>
      <p:sp>
        <p:nvSpPr>
          <p:cNvPr id="6" name="Slide Number Placeholder 5"/>
          <p:cNvSpPr>
            <a:spLocks noGrp="1"/>
          </p:cNvSpPr>
          <p:nvPr>
            <p:ph type="sldNum" sz="quarter" idx="4"/>
          </p:nvPr>
        </p:nvSpPr>
        <p:spPr>
          <a:xfrm>
            <a:off x="6553200" y="6356594"/>
            <a:ext cx="2133600" cy="365125"/>
          </a:xfrm>
          <a:prstGeom prst="rect">
            <a:avLst/>
          </a:prstGeom>
        </p:spPr>
        <p:txBody>
          <a:bodyPr vert="horz" lIns="102851" tIns="51428" rIns="102851" bIns="51428" rtlCol="0" anchor="ctr"/>
          <a:lstStyle>
            <a:lvl1pPr algn="r">
              <a:defRPr sz="1400">
                <a:solidFill>
                  <a:schemeClr val="tx1">
                    <a:tint val="75000"/>
                  </a:schemeClr>
                </a:solidFill>
              </a:defRPr>
            </a:lvl1pPr>
          </a:lstStyle>
          <a:p>
            <a:pPr defTabSz="1028519" hangingPunct="1"/>
            <a:fld id="{551115BC-487E-4422-894C-CB7CD3E79223}" type="slidenum">
              <a:rPr lang="sv-SE" kern="1200" smtClean="0">
                <a:solidFill>
                  <a:prstClr val="black">
                    <a:tint val="75000"/>
                  </a:prstClr>
                </a:solidFill>
              </a:rPr>
              <a:pPr defTabSz="1028519" hangingPunct="1"/>
              <a:t>‹#›</a:t>
            </a:fld>
            <a:endParaRPr lang="sv-SE" kern="1200" dirty="0">
              <a:solidFill>
                <a:prstClr val="black">
                  <a:tint val="75000"/>
                </a:prstClr>
              </a:solidFill>
            </a:endParaRPr>
          </a:p>
        </p:txBody>
      </p:sp>
    </p:spTree>
    <p:extLst>
      <p:ext uri="{BB962C8B-B14F-4D97-AF65-F5344CB8AC3E}">
        <p14:creationId xmlns:p14="http://schemas.microsoft.com/office/powerpoint/2010/main" val="1478668827"/>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Lst>
  <p:hf hdr="0" ftr="0" dt="0"/>
  <p:txStyles>
    <p:titleStyle>
      <a:lvl1pPr algn="l" defTabSz="1028519" rtl="0" eaLnBrk="1" latinLnBrk="0" hangingPunct="1">
        <a:spcBef>
          <a:spcPct val="0"/>
        </a:spcBef>
        <a:buNone/>
        <a:defRPr sz="3600" kern="1200" baseline="0">
          <a:solidFill>
            <a:schemeClr val="bg1"/>
          </a:solidFill>
          <a:latin typeface="+mj-lt"/>
          <a:ea typeface="+mj-ea"/>
          <a:cs typeface="+mj-cs"/>
        </a:defRPr>
      </a:lvl1pPr>
    </p:titleStyle>
    <p:bodyStyle>
      <a:lvl1pPr marL="385702" indent="-385702" algn="l" defTabSz="1028519" rtl="0" eaLnBrk="1" latinLnBrk="0" hangingPunct="1">
        <a:spcBef>
          <a:spcPct val="20000"/>
        </a:spcBef>
        <a:buFont typeface="Arial" panose="020B0604020202020204" pitchFamily="34" charset="0"/>
        <a:buChar char="•"/>
        <a:defRPr sz="3200" kern="1200" baseline="0">
          <a:solidFill>
            <a:schemeClr val="bg1">
              <a:lumMod val="50000"/>
            </a:schemeClr>
          </a:solidFill>
          <a:latin typeface="+mn-lt"/>
          <a:ea typeface="+mn-ea"/>
          <a:cs typeface="+mn-cs"/>
        </a:defRPr>
      </a:lvl1pPr>
      <a:lvl2pPr marL="835680" indent="-321414" algn="l" defTabSz="1028519" rtl="0" eaLnBrk="1" latinLnBrk="0" hangingPunct="1">
        <a:spcBef>
          <a:spcPct val="20000"/>
        </a:spcBef>
        <a:buFont typeface="Arial" panose="020B0604020202020204" pitchFamily="34" charset="0"/>
        <a:buChar char="–"/>
        <a:defRPr sz="2700" kern="1200" baseline="0">
          <a:solidFill>
            <a:schemeClr val="bg1">
              <a:lumMod val="50000"/>
            </a:schemeClr>
          </a:solidFill>
          <a:latin typeface="+mn-lt"/>
          <a:ea typeface="+mn-ea"/>
          <a:cs typeface="+mn-cs"/>
        </a:defRPr>
      </a:lvl2pPr>
      <a:lvl3pPr marL="1285656" indent="-257134" algn="l" defTabSz="1028519" rtl="0" eaLnBrk="1" latinLnBrk="0" hangingPunct="1">
        <a:spcBef>
          <a:spcPct val="20000"/>
        </a:spcBef>
        <a:buFont typeface="Arial" panose="020B0604020202020204" pitchFamily="34" charset="0"/>
        <a:buChar char="•"/>
        <a:defRPr sz="2300" kern="1200" baseline="0">
          <a:solidFill>
            <a:schemeClr val="bg1">
              <a:lumMod val="50000"/>
            </a:schemeClr>
          </a:solidFill>
          <a:latin typeface="+mn-lt"/>
          <a:ea typeface="+mn-ea"/>
          <a:cs typeface="+mn-cs"/>
        </a:defRPr>
      </a:lvl3pPr>
      <a:lvl4pPr marL="1799920" indent="-257134" algn="l" defTabSz="102851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4pPr>
      <a:lvl5pPr marL="2314192" indent="-257134" algn="l" defTabSz="102851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28441" indent="-257134" algn="l" defTabSz="102851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42723" indent="-257134" algn="l" defTabSz="102851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56971" indent="-257134" algn="l" defTabSz="102851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71235" indent="-257134" algn="l" defTabSz="1028519"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sv-SE"/>
      </a:defPPr>
      <a:lvl1pPr marL="0" algn="l" defTabSz="1028519" rtl="0" eaLnBrk="1" latinLnBrk="0" hangingPunct="1">
        <a:defRPr sz="2000" kern="1200">
          <a:solidFill>
            <a:schemeClr val="tx1"/>
          </a:solidFill>
          <a:latin typeface="+mn-lt"/>
          <a:ea typeface="+mn-ea"/>
          <a:cs typeface="+mn-cs"/>
        </a:defRPr>
      </a:lvl1pPr>
      <a:lvl2pPr marL="514258" algn="l" defTabSz="1028519" rtl="0" eaLnBrk="1" latinLnBrk="0" hangingPunct="1">
        <a:defRPr sz="2000" kern="1200">
          <a:solidFill>
            <a:schemeClr val="tx1"/>
          </a:solidFill>
          <a:latin typeface="+mn-lt"/>
          <a:ea typeface="+mn-ea"/>
          <a:cs typeface="+mn-cs"/>
        </a:defRPr>
      </a:lvl2pPr>
      <a:lvl3pPr marL="1028519" algn="l" defTabSz="1028519" rtl="0" eaLnBrk="1" latinLnBrk="0" hangingPunct="1">
        <a:defRPr sz="2000" kern="1200">
          <a:solidFill>
            <a:schemeClr val="tx1"/>
          </a:solidFill>
          <a:latin typeface="+mn-lt"/>
          <a:ea typeface="+mn-ea"/>
          <a:cs typeface="+mn-cs"/>
        </a:defRPr>
      </a:lvl3pPr>
      <a:lvl4pPr marL="1542787" algn="l" defTabSz="1028519" rtl="0" eaLnBrk="1" latinLnBrk="0" hangingPunct="1">
        <a:defRPr sz="2000" kern="1200">
          <a:solidFill>
            <a:schemeClr val="tx1"/>
          </a:solidFill>
          <a:latin typeface="+mn-lt"/>
          <a:ea typeface="+mn-ea"/>
          <a:cs typeface="+mn-cs"/>
        </a:defRPr>
      </a:lvl4pPr>
      <a:lvl5pPr marL="2057042" algn="l" defTabSz="1028519" rtl="0" eaLnBrk="1" latinLnBrk="0" hangingPunct="1">
        <a:defRPr sz="2000" kern="1200">
          <a:solidFill>
            <a:schemeClr val="tx1"/>
          </a:solidFill>
          <a:latin typeface="+mn-lt"/>
          <a:ea typeface="+mn-ea"/>
          <a:cs typeface="+mn-cs"/>
        </a:defRPr>
      </a:lvl5pPr>
      <a:lvl6pPr marL="2571316" algn="l" defTabSz="1028519" rtl="0" eaLnBrk="1" latinLnBrk="0" hangingPunct="1">
        <a:defRPr sz="2000" kern="1200">
          <a:solidFill>
            <a:schemeClr val="tx1"/>
          </a:solidFill>
          <a:latin typeface="+mn-lt"/>
          <a:ea typeface="+mn-ea"/>
          <a:cs typeface="+mn-cs"/>
        </a:defRPr>
      </a:lvl6pPr>
      <a:lvl7pPr marL="3085574" algn="l" defTabSz="1028519" rtl="0" eaLnBrk="1" latinLnBrk="0" hangingPunct="1">
        <a:defRPr sz="2000" kern="1200">
          <a:solidFill>
            <a:schemeClr val="tx1"/>
          </a:solidFill>
          <a:latin typeface="+mn-lt"/>
          <a:ea typeface="+mn-ea"/>
          <a:cs typeface="+mn-cs"/>
        </a:defRPr>
      </a:lvl7pPr>
      <a:lvl8pPr marL="3599838" algn="l" defTabSz="1028519" rtl="0" eaLnBrk="1" latinLnBrk="0" hangingPunct="1">
        <a:defRPr sz="2000" kern="1200">
          <a:solidFill>
            <a:schemeClr val="tx1"/>
          </a:solidFill>
          <a:latin typeface="+mn-lt"/>
          <a:ea typeface="+mn-ea"/>
          <a:cs typeface="+mn-cs"/>
        </a:defRPr>
      </a:lvl8pPr>
      <a:lvl9pPr marL="4114101" algn="l" defTabSz="1028519" rtl="0" eaLnBrk="1" latinLnBrk="0" hangingPunct="1">
        <a:defRPr sz="2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45" y="1964949"/>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412"/>
            <a:ext cx="2133600" cy="365125"/>
          </a:xfrm>
          <a:prstGeom prst="rect">
            <a:avLst/>
          </a:prstGeom>
        </p:spPr>
        <p:txBody>
          <a:bodyPr vert="horz" lIns="91374" tIns="45690" rIns="91374" bIns="45690" rtlCol="0" anchor="ctr"/>
          <a:lstStyle>
            <a:lvl1pPr algn="l">
              <a:defRPr sz="1200">
                <a:solidFill>
                  <a:srgbClr val="0094CA"/>
                </a:solidFill>
              </a:defRPr>
            </a:lvl1pPr>
          </a:lstStyle>
          <a:p>
            <a:pPr defTabSz="456870" hangingPunct="1"/>
            <a:fld id="{536FF277-5E8C-C849-958D-3EBBE89D3841}" type="datetime1">
              <a:rPr lang="sv-SE" kern="1200" smtClean="0"/>
              <a:pPr defTabSz="456870" hangingPunct="1"/>
              <a:t>18/05/17</a:t>
            </a:fld>
            <a:endParaRPr lang="sv-SE" kern="1200"/>
          </a:p>
        </p:txBody>
      </p:sp>
      <p:sp>
        <p:nvSpPr>
          <p:cNvPr id="5" name="Platshållare för sidfot 4"/>
          <p:cNvSpPr>
            <a:spLocks noGrp="1"/>
          </p:cNvSpPr>
          <p:nvPr>
            <p:ph type="ftr" sz="quarter" idx="3"/>
          </p:nvPr>
        </p:nvSpPr>
        <p:spPr>
          <a:xfrm>
            <a:off x="3124200" y="6356412"/>
            <a:ext cx="2895600" cy="365125"/>
          </a:xfrm>
          <a:prstGeom prst="rect">
            <a:avLst/>
          </a:prstGeom>
        </p:spPr>
        <p:txBody>
          <a:bodyPr vert="horz" lIns="91374" tIns="45690" rIns="91374" bIns="45690" rtlCol="0" anchor="ctr"/>
          <a:lstStyle>
            <a:lvl1pPr algn="ctr">
              <a:defRPr sz="1200">
                <a:solidFill>
                  <a:srgbClr val="0094CA"/>
                </a:solidFill>
              </a:defRPr>
            </a:lvl1pPr>
          </a:lstStyle>
          <a:p>
            <a:pPr defTabSz="456870" hangingPunct="1"/>
            <a:endParaRPr lang="sv-SE" kern="1200"/>
          </a:p>
        </p:txBody>
      </p:sp>
      <p:sp>
        <p:nvSpPr>
          <p:cNvPr id="6" name="Platshållare för bildnummer 5"/>
          <p:cNvSpPr>
            <a:spLocks noGrp="1"/>
          </p:cNvSpPr>
          <p:nvPr>
            <p:ph type="sldNum" sz="quarter" idx="4"/>
          </p:nvPr>
        </p:nvSpPr>
        <p:spPr>
          <a:xfrm>
            <a:off x="6553200" y="6356412"/>
            <a:ext cx="2133600" cy="365125"/>
          </a:xfrm>
          <a:prstGeom prst="rect">
            <a:avLst/>
          </a:prstGeom>
        </p:spPr>
        <p:txBody>
          <a:bodyPr vert="horz" lIns="91374" tIns="45690" rIns="91374" bIns="45690" rtlCol="0" anchor="ctr"/>
          <a:lstStyle>
            <a:lvl1pPr algn="r">
              <a:defRPr sz="1200">
                <a:solidFill>
                  <a:srgbClr val="0094CA"/>
                </a:solidFill>
              </a:defRPr>
            </a:lvl1pPr>
          </a:lstStyle>
          <a:p>
            <a:pPr defTabSz="456870" hangingPunct="1"/>
            <a:fld id="{038C62C7-F79B-CD4A-A5DF-5683BBEC4A65}" type="slidenum">
              <a:rPr lang="sv-SE" kern="1200" smtClean="0"/>
              <a:pPr defTabSz="456870" hangingPunct="1"/>
              <a:t>‹#›</a:t>
            </a:fld>
            <a:endParaRPr lang="sv-SE" kern="1200"/>
          </a:p>
        </p:txBody>
      </p:sp>
      <p:sp>
        <p:nvSpPr>
          <p:cNvPr id="7"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74" tIns="45690" rIns="91374" bIns="45690" rtlCol="0" anchor="ctr"/>
          <a:lstStyle/>
          <a:p>
            <a:pPr algn="ctr" defTabSz="456870" hangingPunct="1"/>
            <a:endParaRPr lang="sv-SE" kern="1200">
              <a:solidFill>
                <a:srgbClr val="0094CA"/>
              </a:solidFill>
              <a:latin typeface="Calibri"/>
            </a:endParaRPr>
          </a:p>
        </p:txBody>
      </p:sp>
      <p:pic>
        <p:nvPicPr>
          <p:cNvPr id="8" name="Bildobjekt 7" descr="ESS-vit-logga.png"/>
          <p:cNvPicPr>
            <a:picLocks noChangeAspect="1"/>
          </p:cNvPicPr>
          <p:nvPr userDrawn="1"/>
        </p:nvPicPr>
        <p:blipFill>
          <a:blip r:embed="rId17">
            <a:extLst>
              <a:ext uri="{28A0092B-C50C-407E-A947-70E740481C1C}">
                <a14:useLocalDpi xmlns:a14="http://schemas.microsoft.com/office/drawing/2010/main" val="0"/>
              </a:ext>
            </a:extLst>
          </a:blip>
          <a:stretch/>
        </p:blipFill>
        <p:spPr>
          <a:xfrm>
            <a:off x="7326974" y="378817"/>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2915886032"/>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 id="2147484169" r:id="rId14"/>
    <p:sldLayoutId id="2147484170" r:id="rId15"/>
  </p:sldLayoutIdLst>
  <p:transition xmlns:p14="http://schemas.microsoft.com/office/powerpoint/2010/main"/>
  <p:hf hdr="0" ftr="0" dt="0"/>
  <p:txStyles>
    <p:titleStyle>
      <a:lvl1pPr algn="l" defTabSz="456870" rtl="0" eaLnBrk="1" latinLnBrk="0" hangingPunct="1">
        <a:spcBef>
          <a:spcPct val="0"/>
        </a:spcBef>
        <a:buNone/>
        <a:defRPr sz="2800" kern="1200">
          <a:solidFill>
            <a:schemeClr val="bg1"/>
          </a:solidFill>
          <a:latin typeface="+mj-lt"/>
          <a:ea typeface="+mj-ea"/>
          <a:cs typeface="+mj-cs"/>
        </a:defRPr>
      </a:lvl1pPr>
    </p:titleStyle>
    <p:bodyStyle>
      <a:lvl1pPr marL="0" indent="0" algn="l" defTabSz="45687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6870" indent="0" algn="l" defTabSz="456870" rtl="0" eaLnBrk="1" latinLnBrk="0" hangingPunct="1">
        <a:spcBef>
          <a:spcPct val="20000"/>
        </a:spcBef>
        <a:buFont typeface="Wingdings" charset="2"/>
        <a:buNone/>
        <a:defRPr sz="2000" kern="1200">
          <a:solidFill>
            <a:srgbClr val="0094CA"/>
          </a:solidFill>
          <a:latin typeface="+mn-lt"/>
          <a:ea typeface="+mn-ea"/>
          <a:cs typeface="+mn-cs"/>
        </a:defRPr>
      </a:lvl2pPr>
      <a:lvl3pPr marL="913740" indent="0" algn="l" defTabSz="456870" rtl="0" eaLnBrk="1" latinLnBrk="0" hangingPunct="1">
        <a:spcBef>
          <a:spcPct val="20000"/>
        </a:spcBef>
        <a:buFont typeface="Wingdings" charset="2"/>
        <a:buNone/>
        <a:defRPr sz="2000" kern="1200">
          <a:solidFill>
            <a:srgbClr val="0094CA"/>
          </a:solidFill>
          <a:latin typeface="+mn-lt"/>
          <a:ea typeface="+mn-ea"/>
          <a:cs typeface="+mn-cs"/>
        </a:defRPr>
      </a:lvl3pPr>
      <a:lvl4pPr marL="1370611" indent="0" algn="l" defTabSz="456870" rtl="0" eaLnBrk="1" latinLnBrk="0" hangingPunct="1">
        <a:spcBef>
          <a:spcPct val="20000"/>
        </a:spcBef>
        <a:buFont typeface="Wingdings" charset="2"/>
        <a:buNone/>
        <a:defRPr sz="2000" kern="1200">
          <a:solidFill>
            <a:srgbClr val="0094CA"/>
          </a:solidFill>
          <a:latin typeface="+mn-lt"/>
          <a:ea typeface="+mn-ea"/>
          <a:cs typeface="+mn-cs"/>
        </a:defRPr>
      </a:lvl4pPr>
      <a:lvl5pPr marL="1827481" indent="0" algn="l" defTabSz="456870" rtl="0" eaLnBrk="1" latinLnBrk="0" hangingPunct="1">
        <a:spcBef>
          <a:spcPct val="20000"/>
        </a:spcBef>
        <a:buFont typeface="Wingdings" charset="2"/>
        <a:buNone/>
        <a:defRPr sz="2000" kern="1200">
          <a:solidFill>
            <a:srgbClr val="0094CA"/>
          </a:solidFill>
          <a:latin typeface="+mn-lt"/>
          <a:ea typeface="+mn-ea"/>
          <a:cs typeface="+mn-cs"/>
        </a:defRPr>
      </a:lvl5pPr>
      <a:lvl6pPr marL="2512789" indent="-228435" algn="l" defTabSz="456870" rtl="0" eaLnBrk="1" latinLnBrk="0" hangingPunct="1">
        <a:spcBef>
          <a:spcPct val="20000"/>
        </a:spcBef>
        <a:buFont typeface="Arial"/>
        <a:buChar char="•"/>
        <a:defRPr sz="2000" kern="1200">
          <a:solidFill>
            <a:schemeClr val="tx1"/>
          </a:solidFill>
          <a:latin typeface="+mn-lt"/>
          <a:ea typeface="+mn-ea"/>
          <a:cs typeface="+mn-cs"/>
        </a:defRPr>
      </a:lvl6pPr>
      <a:lvl7pPr marL="2969659" indent="-228435" algn="l" defTabSz="456870" rtl="0" eaLnBrk="1" latinLnBrk="0" hangingPunct="1">
        <a:spcBef>
          <a:spcPct val="20000"/>
        </a:spcBef>
        <a:buFont typeface="Arial"/>
        <a:buChar char="•"/>
        <a:defRPr sz="2000" kern="1200">
          <a:solidFill>
            <a:schemeClr val="tx1"/>
          </a:solidFill>
          <a:latin typeface="+mn-lt"/>
          <a:ea typeface="+mn-ea"/>
          <a:cs typeface="+mn-cs"/>
        </a:defRPr>
      </a:lvl7pPr>
      <a:lvl8pPr marL="3426532" indent="-228435" algn="l" defTabSz="456870" rtl="0" eaLnBrk="1" latinLnBrk="0" hangingPunct="1">
        <a:spcBef>
          <a:spcPct val="20000"/>
        </a:spcBef>
        <a:buFont typeface="Arial"/>
        <a:buChar char="•"/>
        <a:defRPr sz="2000" kern="1200">
          <a:solidFill>
            <a:schemeClr val="tx1"/>
          </a:solidFill>
          <a:latin typeface="+mn-lt"/>
          <a:ea typeface="+mn-ea"/>
          <a:cs typeface="+mn-cs"/>
        </a:defRPr>
      </a:lvl8pPr>
      <a:lvl9pPr marL="3883404" indent="-228435" algn="l" defTabSz="4568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6870" rtl="0" eaLnBrk="1" latinLnBrk="0" hangingPunct="1">
        <a:defRPr sz="1800" kern="1200">
          <a:solidFill>
            <a:schemeClr val="tx1"/>
          </a:solidFill>
          <a:latin typeface="+mn-lt"/>
          <a:ea typeface="+mn-ea"/>
          <a:cs typeface="+mn-cs"/>
        </a:defRPr>
      </a:lvl1pPr>
      <a:lvl2pPr marL="456870" algn="l" defTabSz="456870" rtl="0" eaLnBrk="1" latinLnBrk="0" hangingPunct="1">
        <a:defRPr sz="1800" kern="1200">
          <a:solidFill>
            <a:schemeClr val="tx1"/>
          </a:solidFill>
          <a:latin typeface="+mn-lt"/>
          <a:ea typeface="+mn-ea"/>
          <a:cs typeface="+mn-cs"/>
        </a:defRPr>
      </a:lvl2pPr>
      <a:lvl3pPr marL="913740" algn="l" defTabSz="456870" rtl="0" eaLnBrk="1" latinLnBrk="0" hangingPunct="1">
        <a:defRPr sz="1800" kern="1200">
          <a:solidFill>
            <a:schemeClr val="tx1"/>
          </a:solidFill>
          <a:latin typeface="+mn-lt"/>
          <a:ea typeface="+mn-ea"/>
          <a:cs typeface="+mn-cs"/>
        </a:defRPr>
      </a:lvl3pPr>
      <a:lvl4pPr marL="1370611" algn="l" defTabSz="456870" rtl="0" eaLnBrk="1" latinLnBrk="0" hangingPunct="1">
        <a:defRPr sz="1800" kern="1200">
          <a:solidFill>
            <a:schemeClr val="tx1"/>
          </a:solidFill>
          <a:latin typeface="+mn-lt"/>
          <a:ea typeface="+mn-ea"/>
          <a:cs typeface="+mn-cs"/>
        </a:defRPr>
      </a:lvl4pPr>
      <a:lvl5pPr marL="1827481" algn="l" defTabSz="456870" rtl="0" eaLnBrk="1" latinLnBrk="0" hangingPunct="1">
        <a:defRPr sz="1800" kern="1200">
          <a:solidFill>
            <a:schemeClr val="tx1"/>
          </a:solidFill>
          <a:latin typeface="+mn-lt"/>
          <a:ea typeface="+mn-ea"/>
          <a:cs typeface="+mn-cs"/>
        </a:defRPr>
      </a:lvl5pPr>
      <a:lvl6pPr marL="2284353" algn="l" defTabSz="456870" rtl="0" eaLnBrk="1" latinLnBrk="0" hangingPunct="1">
        <a:defRPr sz="1800" kern="1200">
          <a:solidFill>
            <a:schemeClr val="tx1"/>
          </a:solidFill>
          <a:latin typeface="+mn-lt"/>
          <a:ea typeface="+mn-ea"/>
          <a:cs typeface="+mn-cs"/>
        </a:defRPr>
      </a:lvl6pPr>
      <a:lvl7pPr marL="2741226" algn="l" defTabSz="456870" rtl="0" eaLnBrk="1" latinLnBrk="0" hangingPunct="1">
        <a:defRPr sz="1800" kern="1200">
          <a:solidFill>
            <a:schemeClr val="tx1"/>
          </a:solidFill>
          <a:latin typeface="+mn-lt"/>
          <a:ea typeface="+mn-ea"/>
          <a:cs typeface="+mn-cs"/>
        </a:defRPr>
      </a:lvl7pPr>
      <a:lvl8pPr marL="3198096" algn="l" defTabSz="456870" rtl="0" eaLnBrk="1" latinLnBrk="0" hangingPunct="1">
        <a:defRPr sz="1800" kern="1200">
          <a:solidFill>
            <a:schemeClr val="tx1"/>
          </a:solidFill>
          <a:latin typeface="+mn-lt"/>
          <a:ea typeface="+mn-ea"/>
          <a:cs typeface="+mn-cs"/>
        </a:defRPr>
      </a:lvl8pPr>
      <a:lvl9pPr marL="3654967" algn="l" defTabSz="45687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7139136" cy="1143000"/>
          </a:xfrm>
          <a:prstGeom prst="rect">
            <a:avLst/>
          </a:prstGeom>
        </p:spPr>
        <p:txBody>
          <a:bodyPr vert="horz" lIns="91366" tIns="45685" rIns="91366" bIns="45685"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6"/>
            <a:ext cx="8229600" cy="4525963"/>
          </a:xfrm>
          <a:prstGeom prst="rect">
            <a:avLst/>
          </a:prstGeom>
        </p:spPr>
        <p:txBody>
          <a:bodyPr vert="horz" lIns="91366" tIns="45685" rIns="91366" bIns="4568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1" y="6356389"/>
            <a:ext cx="2133600" cy="365125"/>
          </a:xfrm>
          <a:prstGeom prst="rect">
            <a:avLst/>
          </a:prstGeom>
        </p:spPr>
        <p:txBody>
          <a:bodyPr vert="horz" lIns="91366" tIns="45685" rIns="91366" bIns="45685" rtlCol="0" anchor="ctr"/>
          <a:lstStyle>
            <a:lvl1pPr algn="l">
              <a:defRPr sz="1200">
                <a:solidFill>
                  <a:schemeClr val="tx1">
                    <a:tint val="75000"/>
                  </a:schemeClr>
                </a:solidFill>
              </a:defRPr>
            </a:lvl1pPr>
          </a:lstStyle>
          <a:p>
            <a:pPr defTabSz="913660" hangingPunct="1"/>
            <a:fld id="{7103233B-D569-4A6E-878F-CDE152514C47}" type="datetime1">
              <a:rPr lang="sv-SE" kern="1200" smtClean="0">
                <a:solidFill>
                  <a:prstClr val="black">
                    <a:tint val="75000"/>
                  </a:prstClr>
                </a:solidFill>
                <a:ea typeface="+mn-ea"/>
                <a:cs typeface="+mn-cs"/>
              </a:rPr>
              <a:pPr defTabSz="913660" hangingPunct="1"/>
              <a:t>18/05/17</a:t>
            </a:fld>
            <a:endParaRPr lang="sv-SE"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89"/>
            <a:ext cx="2895600" cy="365125"/>
          </a:xfrm>
          <a:prstGeom prst="rect">
            <a:avLst/>
          </a:prstGeom>
        </p:spPr>
        <p:txBody>
          <a:bodyPr vert="horz" lIns="91366" tIns="45685" rIns="91366" bIns="45685" rtlCol="0" anchor="ctr"/>
          <a:lstStyle>
            <a:lvl1pPr algn="ctr">
              <a:defRPr sz="1200">
                <a:solidFill>
                  <a:schemeClr val="tx1">
                    <a:tint val="75000"/>
                  </a:schemeClr>
                </a:solidFill>
              </a:defRPr>
            </a:lvl1pPr>
          </a:lstStyle>
          <a:p>
            <a:pPr defTabSz="913660" hangingPunct="1"/>
            <a:endParaRPr lang="sv-SE"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89"/>
            <a:ext cx="2133600" cy="365125"/>
          </a:xfrm>
          <a:prstGeom prst="rect">
            <a:avLst/>
          </a:prstGeom>
        </p:spPr>
        <p:txBody>
          <a:bodyPr vert="horz" lIns="91366" tIns="45685" rIns="91366" bIns="45685" rtlCol="0" anchor="ctr"/>
          <a:lstStyle>
            <a:lvl1pPr algn="r">
              <a:defRPr sz="1200">
                <a:solidFill>
                  <a:schemeClr val="tx1">
                    <a:tint val="75000"/>
                  </a:schemeClr>
                </a:solidFill>
              </a:defRPr>
            </a:lvl1pPr>
          </a:lstStyle>
          <a:p>
            <a:pPr defTabSz="913660" hangingPunct="1"/>
            <a:fld id="{551115BC-487E-4422-894C-CB7CD3E79223}" type="slidenum">
              <a:rPr lang="sv-SE" kern="1200" smtClean="0">
                <a:solidFill>
                  <a:prstClr val="black">
                    <a:tint val="75000"/>
                  </a:prstClr>
                </a:solidFill>
                <a:ea typeface="+mn-ea"/>
                <a:cs typeface="+mn-cs"/>
              </a:rPr>
              <a:pPr defTabSz="913660" hangingPunct="1"/>
              <a:t>‹#›</a:t>
            </a:fld>
            <a:endParaRPr lang="sv-SE" kern="1200" dirty="0">
              <a:solidFill>
                <a:prstClr val="black">
                  <a:tint val="75000"/>
                </a:prstClr>
              </a:solidFill>
              <a:ea typeface="+mn-ea"/>
              <a:cs typeface="+mn-cs"/>
            </a:endParaRPr>
          </a:p>
        </p:txBody>
      </p:sp>
    </p:spTree>
    <p:extLst>
      <p:ext uri="{BB962C8B-B14F-4D97-AF65-F5344CB8AC3E}">
        <p14:creationId xmlns:p14="http://schemas.microsoft.com/office/powerpoint/2010/main" val="243992174"/>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Lst>
  <p:hf hdr="0" ftr="0" dt="0"/>
  <p:txStyles>
    <p:titleStyle>
      <a:lvl1pPr algn="l" defTabSz="913660" rtl="0" eaLnBrk="1" latinLnBrk="0" hangingPunct="1">
        <a:spcBef>
          <a:spcPct val="0"/>
        </a:spcBef>
        <a:buNone/>
        <a:defRPr sz="3200" kern="1200" baseline="0">
          <a:solidFill>
            <a:schemeClr val="bg1"/>
          </a:solidFill>
          <a:latin typeface="+mj-lt"/>
          <a:ea typeface="+mj-ea"/>
          <a:cs typeface="+mj-cs"/>
        </a:defRPr>
      </a:lvl1pPr>
    </p:titleStyle>
    <p:bodyStyle>
      <a:lvl1pPr marL="342624" indent="-342624" algn="l" defTabSz="91366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350" indent="-285516" algn="l" defTabSz="91366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2077" indent="-228415" algn="l" defTabSz="91366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598906" indent="-228415" algn="l" defTabSz="91366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5736" indent="-228415" algn="l" defTabSz="91366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568" indent="-228415" algn="l" defTabSz="91366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98" indent="-228415" algn="l" defTabSz="91366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230" indent="-228415" algn="l" defTabSz="91366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59" indent="-228415" algn="l" defTabSz="91366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3660" rtl="0" eaLnBrk="1" latinLnBrk="0" hangingPunct="1">
        <a:defRPr sz="1800" kern="1200">
          <a:solidFill>
            <a:schemeClr val="tx1"/>
          </a:solidFill>
          <a:latin typeface="+mn-lt"/>
          <a:ea typeface="+mn-ea"/>
          <a:cs typeface="+mn-cs"/>
        </a:defRPr>
      </a:lvl1pPr>
      <a:lvl2pPr marL="456830" algn="l" defTabSz="913660" rtl="0" eaLnBrk="1" latinLnBrk="0" hangingPunct="1">
        <a:defRPr sz="1800" kern="1200">
          <a:solidFill>
            <a:schemeClr val="tx1"/>
          </a:solidFill>
          <a:latin typeface="+mn-lt"/>
          <a:ea typeface="+mn-ea"/>
          <a:cs typeface="+mn-cs"/>
        </a:defRPr>
      </a:lvl2pPr>
      <a:lvl3pPr marL="913660" algn="l" defTabSz="913660" rtl="0" eaLnBrk="1" latinLnBrk="0" hangingPunct="1">
        <a:defRPr sz="1800" kern="1200">
          <a:solidFill>
            <a:schemeClr val="tx1"/>
          </a:solidFill>
          <a:latin typeface="+mn-lt"/>
          <a:ea typeface="+mn-ea"/>
          <a:cs typeface="+mn-cs"/>
        </a:defRPr>
      </a:lvl3pPr>
      <a:lvl4pPr marL="1370491" algn="l" defTabSz="913660" rtl="0" eaLnBrk="1" latinLnBrk="0" hangingPunct="1">
        <a:defRPr sz="1800" kern="1200">
          <a:solidFill>
            <a:schemeClr val="tx1"/>
          </a:solidFill>
          <a:latin typeface="+mn-lt"/>
          <a:ea typeface="+mn-ea"/>
          <a:cs typeface="+mn-cs"/>
        </a:defRPr>
      </a:lvl4pPr>
      <a:lvl5pPr marL="1827321" algn="l" defTabSz="913660" rtl="0" eaLnBrk="1" latinLnBrk="0" hangingPunct="1">
        <a:defRPr sz="1800" kern="1200">
          <a:solidFill>
            <a:schemeClr val="tx1"/>
          </a:solidFill>
          <a:latin typeface="+mn-lt"/>
          <a:ea typeface="+mn-ea"/>
          <a:cs typeface="+mn-cs"/>
        </a:defRPr>
      </a:lvl5pPr>
      <a:lvl6pPr marL="2284154" algn="l" defTabSz="913660" rtl="0" eaLnBrk="1" latinLnBrk="0" hangingPunct="1">
        <a:defRPr sz="1800" kern="1200">
          <a:solidFill>
            <a:schemeClr val="tx1"/>
          </a:solidFill>
          <a:latin typeface="+mn-lt"/>
          <a:ea typeface="+mn-ea"/>
          <a:cs typeface="+mn-cs"/>
        </a:defRPr>
      </a:lvl6pPr>
      <a:lvl7pPr marL="2740984" algn="l" defTabSz="913660" rtl="0" eaLnBrk="1" latinLnBrk="0" hangingPunct="1">
        <a:defRPr sz="1800" kern="1200">
          <a:solidFill>
            <a:schemeClr val="tx1"/>
          </a:solidFill>
          <a:latin typeface="+mn-lt"/>
          <a:ea typeface="+mn-ea"/>
          <a:cs typeface="+mn-cs"/>
        </a:defRPr>
      </a:lvl7pPr>
      <a:lvl8pPr marL="3197813" algn="l" defTabSz="913660" rtl="0" eaLnBrk="1" latinLnBrk="0" hangingPunct="1">
        <a:defRPr sz="1800" kern="1200">
          <a:solidFill>
            <a:schemeClr val="tx1"/>
          </a:solidFill>
          <a:latin typeface="+mn-lt"/>
          <a:ea typeface="+mn-ea"/>
          <a:cs typeface="+mn-cs"/>
        </a:defRPr>
      </a:lvl8pPr>
      <a:lvl9pPr marL="3654644" algn="l" defTabSz="91366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74" tIns="45690" rIns="91374" bIns="456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374" tIns="45690" rIns="91374" bIns="456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74" tIns="45690" rIns="91374" bIns="45690" rtlCol="0" anchor="ctr"/>
          <a:lstStyle>
            <a:lvl1pPr algn="l">
              <a:defRPr sz="1200">
                <a:solidFill>
                  <a:schemeClr val="tx1">
                    <a:tint val="75000"/>
                  </a:schemeClr>
                </a:solidFill>
              </a:defRPr>
            </a:lvl1pPr>
          </a:lstStyle>
          <a:p>
            <a:pPr defTabSz="456870" hangingPunct="1"/>
            <a:fld id="{E9E84CFF-5DB3-AD48-A168-D6A70DDC789D}" type="datetimeFigureOut">
              <a:rPr lang="en-US" kern="1200" smtClean="0">
                <a:solidFill>
                  <a:prstClr val="black">
                    <a:tint val="75000"/>
                  </a:prstClr>
                </a:solidFill>
                <a:ea typeface="+mn-ea"/>
                <a:cs typeface="+mn-cs"/>
              </a:rPr>
              <a:pPr defTabSz="456870" hangingPunct="1"/>
              <a:t>18/05/17</a:t>
            </a:fld>
            <a:endParaRPr lang="en-US"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74" tIns="45690" rIns="91374" bIns="45690" rtlCol="0" anchor="ctr"/>
          <a:lstStyle>
            <a:lvl1pPr algn="ctr">
              <a:defRPr sz="1200">
                <a:solidFill>
                  <a:schemeClr val="tx1">
                    <a:tint val="75000"/>
                  </a:schemeClr>
                </a:solidFill>
              </a:defRPr>
            </a:lvl1pPr>
          </a:lstStyle>
          <a:p>
            <a:pPr defTabSz="456870" hangingPunct="1"/>
            <a:endParaRPr lang="en-US"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74" tIns="45690" rIns="91374" bIns="45690" rtlCol="0" anchor="ctr"/>
          <a:lstStyle>
            <a:lvl1pPr algn="r">
              <a:defRPr sz="1200">
                <a:solidFill>
                  <a:schemeClr val="tx1">
                    <a:tint val="75000"/>
                  </a:schemeClr>
                </a:solidFill>
              </a:defRPr>
            </a:lvl1pPr>
          </a:lstStyle>
          <a:p>
            <a:pPr defTabSz="456870" hangingPunct="1"/>
            <a:fld id="{FC8C4E92-0610-FF46-BF23-562FBAC8DB5F}" type="slidenum">
              <a:rPr lang="en-US" kern="1200" smtClean="0">
                <a:solidFill>
                  <a:prstClr val="black">
                    <a:tint val="75000"/>
                  </a:prstClr>
                </a:solidFill>
                <a:ea typeface="+mn-ea"/>
                <a:cs typeface="+mn-cs"/>
              </a:rPr>
              <a:pPr defTabSz="456870" hangingPunct="1"/>
              <a:t>‹#›</a:t>
            </a:fld>
            <a:endParaRPr lang="en-US" kern="1200">
              <a:solidFill>
                <a:prstClr val="black">
                  <a:tint val="75000"/>
                </a:prstClr>
              </a:solidFill>
              <a:ea typeface="+mn-ea"/>
              <a:cs typeface="+mn-cs"/>
            </a:endParaRPr>
          </a:p>
        </p:txBody>
      </p:sp>
    </p:spTree>
    <p:extLst>
      <p:ext uri="{BB962C8B-B14F-4D97-AF65-F5344CB8AC3E}">
        <p14:creationId xmlns:p14="http://schemas.microsoft.com/office/powerpoint/2010/main" val="2966005454"/>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txStyles>
    <p:titleStyle>
      <a:lvl1pPr algn="ctr" defTabSz="456870" rtl="0" eaLnBrk="1" latinLnBrk="0" hangingPunct="1">
        <a:spcBef>
          <a:spcPct val="0"/>
        </a:spcBef>
        <a:buNone/>
        <a:defRPr sz="4400" kern="1200">
          <a:solidFill>
            <a:schemeClr val="tx1"/>
          </a:solidFill>
          <a:latin typeface="+mj-lt"/>
          <a:ea typeface="+mj-ea"/>
          <a:cs typeface="+mj-cs"/>
        </a:defRPr>
      </a:lvl1pPr>
    </p:titleStyle>
    <p:bodyStyle>
      <a:lvl1pPr marL="342654" indent="-342654" algn="l" defTabSz="456870" rtl="0" eaLnBrk="1" latinLnBrk="0" hangingPunct="1">
        <a:spcBef>
          <a:spcPct val="20000"/>
        </a:spcBef>
        <a:buFont typeface="Arial"/>
        <a:buChar char="•"/>
        <a:defRPr sz="3200" kern="1200">
          <a:solidFill>
            <a:schemeClr val="tx1"/>
          </a:solidFill>
          <a:latin typeface="+mn-lt"/>
          <a:ea typeface="+mn-ea"/>
          <a:cs typeface="+mn-cs"/>
        </a:defRPr>
      </a:lvl1pPr>
      <a:lvl2pPr marL="742416" indent="-285541" algn="l" defTabSz="456870" rtl="0" eaLnBrk="1" latinLnBrk="0" hangingPunct="1">
        <a:spcBef>
          <a:spcPct val="20000"/>
        </a:spcBef>
        <a:buFont typeface="Arial"/>
        <a:buChar char="–"/>
        <a:defRPr sz="2800" kern="1200">
          <a:solidFill>
            <a:schemeClr val="tx1"/>
          </a:solidFill>
          <a:latin typeface="+mn-lt"/>
          <a:ea typeface="+mn-ea"/>
          <a:cs typeface="+mn-cs"/>
        </a:defRPr>
      </a:lvl2pPr>
      <a:lvl3pPr marL="1142178" indent="-228435" algn="l" defTabSz="456870" rtl="0" eaLnBrk="1" latinLnBrk="0" hangingPunct="1">
        <a:spcBef>
          <a:spcPct val="20000"/>
        </a:spcBef>
        <a:buFont typeface="Arial"/>
        <a:buChar char="•"/>
        <a:defRPr sz="2400" kern="1200">
          <a:solidFill>
            <a:schemeClr val="tx1"/>
          </a:solidFill>
          <a:latin typeface="+mn-lt"/>
          <a:ea typeface="+mn-ea"/>
          <a:cs typeface="+mn-cs"/>
        </a:defRPr>
      </a:lvl3pPr>
      <a:lvl4pPr marL="1599048" indent="-228435" algn="l" defTabSz="456870" rtl="0" eaLnBrk="1" latinLnBrk="0" hangingPunct="1">
        <a:spcBef>
          <a:spcPct val="20000"/>
        </a:spcBef>
        <a:buFont typeface="Arial"/>
        <a:buChar char="–"/>
        <a:defRPr sz="2000" kern="1200">
          <a:solidFill>
            <a:schemeClr val="tx1"/>
          </a:solidFill>
          <a:latin typeface="+mn-lt"/>
          <a:ea typeface="+mn-ea"/>
          <a:cs typeface="+mn-cs"/>
        </a:defRPr>
      </a:lvl4pPr>
      <a:lvl5pPr marL="2055918" indent="-228435" algn="l" defTabSz="456870" rtl="0" eaLnBrk="1" latinLnBrk="0" hangingPunct="1">
        <a:spcBef>
          <a:spcPct val="20000"/>
        </a:spcBef>
        <a:buFont typeface="Arial"/>
        <a:buChar char="»"/>
        <a:defRPr sz="2000" kern="1200">
          <a:solidFill>
            <a:schemeClr val="tx1"/>
          </a:solidFill>
          <a:latin typeface="+mn-lt"/>
          <a:ea typeface="+mn-ea"/>
          <a:cs typeface="+mn-cs"/>
        </a:defRPr>
      </a:lvl5pPr>
      <a:lvl6pPr marL="2512789" indent="-228435" algn="l" defTabSz="456870" rtl="0" eaLnBrk="1" latinLnBrk="0" hangingPunct="1">
        <a:spcBef>
          <a:spcPct val="20000"/>
        </a:spcBef>
        <a:buFont typeface="Arial"/>
        <a:buChar char="•"/>
        <a:defRPr sz="2000" kern="1200">
          <a:solidFill>
            <a:schemeClr val="tx1"/>
          </a:solidFill>
          <a:latin typeface="+mn-lt"/>
          <a:ea typeface="+mn-ea"/>
          <a:cs typeface="+mn-cs"/>
        </a:defRPr>
      </a:lvl6pPr>
      <a:lvl7pPr marL="2969659" indent="-228435" algn="l" defTabSz="456870" rtl="0" eaLnBrk="1" latinLnBrk="0" hangingPunct="1">
        <a:spcBef>
          <a:spcPct val="20000"/>
        </a:spcBef>
        <a:buFont typeface="Arial"/>
        <a:buChar char="•"/>
        <a:defRPr sz="2000" kern="1200">
          <a:solidFill>
            <a:schemeClr val="tx1"/>
          </a:solidFill>
          <a:latin typeface="+mn-lt"/>
          <a:ea typeface="+mn-ea"/>
          <a:cs typeface="+mn-cs"/>
        </a:defRPr>
      </a:lvl7pPr>
      <a:lvl8pPr marL="3426532" indent="-228435" algn="l" defTabSz="456870" rtl="0" eaLnBrk="1" latinLnBrk="0" hangingPunct="1">
        <a:spcBef>
          <a:spcPct val="20000"/>
        </a:spcBef>
        <a:buFont typeface="Arial"/>
        <a:buChar char="•"/>
        <a:defRPr sz="2000" kern="1200">
          <a:solidFill>
            <a:schemeClr val="tx1"/>
          </a:solidFill>
          <a:latin typeface="+mn-lt"/>
          <a:ea typeface="+mn-ea"/>
          <a:cs typeface="+mn-cs"/>
        </a:defRPr>
      </a:lvl8pPr>
      <a:lvl9pPr marL="3883404" indent="-228435" algn="l" defTabSz="4568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70" rtl="0" eaLnBrk="1" latinLnBrk="0" hangingPunct="1">
        <a:defRPr sz="1800" kern="1200">
          <a:solidFill>
            <a:schemeClr val="tx1"/>
          </a:solidFill>
          <a:latin typeface="+mn-lt"/>
          <a:ea typeface="+mn-ea"/>
          <a:cs typeface="+mn-cs"/>
        </a:defRPr>
      </a:lvl1pPr>
      <a:lvl2pPr marL="456870" algn="l" defTabSz="456870" rtl="0" eaLnBrk="1" latinLnBrk="0" hangingPunct="1">
        <a:defRPr sz="1800" kern="1200">
          <a:solidFill>
            <a:schemeClr val="tx1"/>
          </a:solidFill>
          <a:latin typeface="+mn-lt"/>
          <a:ea typeface="+mn-ea"/>
          <a:cs typeface="+mn-cs"/>
        </a:defRPr>
      </a:lvl2pPr>
      <a:lvl3pPr marL="913740" algn="l" defTabSz="456870" rtl="0" eaLnBrk="1" latinLnBrk="0" hangingPunct="1">
        <a:defRPr sz="1800" kern="1200">
          <a:solidFill>
            <a:schemeClr val="tx1"/>
          </a:solidFill>
          <a:latin typeface="+mn-lt"/>
          <a:ea typeface="+mn-ea"/>
          <a:cs typeface="+mn-cs"/>
        </a:defRPr>
      </a:lvl3pPr>
      <a:lvl4pPr marL="1370611" algn="l" defTabSz="456870" rtl="0" eaLnBrk="1" latinLnBrk="0" hangingPunct="1">
        <a:defRPr sz="1800" kern="1200">
          <a:solidFill>
            <a:schemeClr val="tx1"/>
          </a:solidFill>
          <a:latin typeface="+mn-lt"/>
          <a:ea typeface="+mn-ea"/>
          <a:cs typeface="+mn-cs"/>
        </a:defRPr>
      </a:lvl4pPr>
      <a:lvl5pPr marL="1827481" algn="l" defTabSz="456870" rtl="0" eaLnBrk="1" latinLnBrk="0" hangingPunct="1">
        <a:defRPr sz="1800" kern="1200">
          <a:solidFill>
            <a:schemeClr val="tx1"/>
          </a:solidFill>
          <a:latin typeface="+mn-lt"/>
          <a:ea typeface="+mn-ea"/>
          <a:cs typeface="+mn-cs"/>
        </a:defRPr>
      </a:lvl5pPr>
      <a:lvl6pPr marL="2284353" algn="l" defTabSz="456870" rtl="0" eaLnBrk="1" latinLnBrk="0" hangingPunct="1">
        <a:defRPr sz="1800" kern="1200">
          <a:solidFill>
            <a:schemeClr val="tx1"/>
          </a:solidFill>
          <a:latin typeface="+mn-lt"/>
          <a:ea typeface="+mn-ea"/>
          <a:cs typeface="+mn-cs"/>
        </a:defRPr>
      </a:lvl6pPr>
      <a:lvl7pPr marL="2741226" algn="l" defTabSz="456870" rtl="0" eaLnBrk="1" latinLnBrk="0" hangingPunct="1">
        <a:defRPr sz="1800" kern="1200">
          <a:solidFill>
            <a:schemeClr val="tx1"/>
          </a:solidFill>
          <a:latin typeface="+mn-lt"/>
          <a:ea typeface="+mn-ea"/>
          <a:cs typeface="+mn-cs"/>
        </a:defRPr>
      </a:lvl7pPr>
      <a:lvl8pPr marL="3198096" algn="l" defTabSz="456870" rtl="0" eaLnBrk="1" latinLnBrk="0" hangingPunct="1">
        <a:defRPr sz="1800" kern="1200">
          <a:solidFill>
            <a:schemeClr val="tx1"/>
          </a:solidFill>
          <a:latin typeface="+mn-lt"/>
          <a:ea typeface="+mn-ea"/>
          <a:cs typeface="+mn-cs"/>
        </a:defRPr>
      </a:lvl8pPr>
      <a:lvl9pPr marL="3654967" algn="l" defTabSz="45687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7139136" cy="1143000"/>
          </a:xfrm>
          <a:prstGeom prst="rect">
            <a:avLst/>
          </a:prstGeom>
        </p:spPr>
        <p:txBody>
          <a:bodyPr vert="horz" lIns="91432" tIns="45716" rIns="91432" bIns="45716"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32" tIns="45716" rIns="91432"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1" y="6356351"/>
            <a:ext cx="2133600" cy="365125"/>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9" hangingPunct="1"/>
            <a:fld id="{7103233B-D569-4A6E-878F-CDE152514C47}" type="datetime1">
              <a:rPr lang="sv-SE" kern="1200" smtClean="0">
                <a:solidFill>
                  <a:prstClr val="black">
                    <a:tint val="75000"/>
                  </a:prstClr>
                </a:solidFill>
                <a:ea typeface="+mn-ea"/>
                <a:cs typeface="+mn-cs"/>
              </a:rPr>
              <a:pPr defTabSz="914319" hangingPunct="1"/>
              <a:t>18/05/17</a:t>
            </a:fld>
            <a:endParaRPr lang="sv-SE"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9" hangingPunct="1"/>
            <a:endParaRPr lang="sv-SE"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9" hangingPunct="1"/>
            <a:fld id="{551115BC-487E-4422-894C-CB7CD3E79223}" type="slidenum">
              <a:rPr lang="sv-SE" kern="1200" smtClean="0">
                <a:solidFill>
                  <a:prstClr val="black">
                    <a:tint val="75000"/>
                  </a:prstClr>
                </a:solidFill>
                <a:ea typeface="+mn-ea"/>
                <a:cs typeface="+mn-cs"/>
              </a:rPr>
              <a:pPr defTabSz="914319" hangingPunct="1"/>
              <a:t>‹#›</a:t>
            </a:fld>
            <a:endParaRPr lang="sv-SE" kern="1200" dirty="0">
              <a:solidFill>
                <a:prstClr val="black">
                  <a:tint val="75000"/>
                </a:prstClr>
              </a:solidFill>
              <a:ea typeface="+mn-ea"/>
              <a:cs typeface="+mn-cs"/>
            </a:endParaRPr>
          </a:p>
        </p:txBody>
      </p:sp>
    </p:spTree>
    <p:extLst>
      <p:ext uri="{BB962C8B-B14F-4D97-AF65-F5344CB8AC3E}">
        <p14:creationId xmlns:p14="http://schemas.microsoft.com/office/powerpoint/2010/main" val="4176777122"/>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Lst>
  <p:hf hdr="0" ftr="0" dt="0"/>
  <p:txStyles>
    <p:titleStyle>
      <a:lvl1pPr algn="l" defTabSz="914319" rtl="0" eaLnBrk="1" latinLnBrk="0" hangingPunct="1">
        <a:spcBef>
          <a:spcPct val="0"/>
        </a:spcBef>
        <a:buNone/>
        <a:defRPr sz="3200" kern="1200" baseline="0">
          <a:solidFill>
            <a:schemeClr val="bg1"/>
          </a:solidFill>
          <a:latin typeface="+mj-lt"/>
          <a:ea typeface="+mj-ea"/>
          <a:cs typeface="+mj-cs"/>
        </a:defRPr>
      </a:lvl1pPr>
    </p:titleStyle>
    <p:bodyStyle>
      <a:lvl1pPr marL="342870" indent="-342870" algn="l" defTabSz="914319"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884" indent="-285725" algn="l" defTabSz="914319"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2899" indent="-228579" algn="l" defTabSz="91431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058" indent="-228579" algn="l" defTabSz="914319"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21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7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3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9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56"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319" rtl="0" eaLnBrk="1" latinLnBrk="0" hangingPunct="1">
        <a:defRPr sz="1800" kern="1200">
          <a:solidFill>
            <a:schemeClr val="tx1"/>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7139136" cy="1143000"/>
          </a:xfrm>
          <a:prstGeom prst="rect">
            <a:avLst/>
          </a:prstGeom>
        </p:spPr>
        <p:txBody>
          <a:bodyPr vert="horz" lIns="91432" tIns="45716" rIns="91432" bIns="45716"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32" tIns="45716" rIns="91432"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1" y="6356351"/>
            <a:ext cx="2133600" cy="365125"/>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9" hangingPunct="1"/>
            <a:fld id="{7103233B-D569-4A6E-878F-CDE152514C47}" type="datetime1">
              <a:rPr lang="sv-SE" kern="1200" smtClean="0">
                <a:solidFill>
                  <a:prstClr val="black">
                    <a:tint val="75000"/>
                  </a:prstClr>
                </a:solidFill>
                <a:ea typeface="+mn-ea"/>
                <a:cs typeface="+mn-cs"/>
              </a:rPr>
              <a:pPr defTabSz="914319" hangingPunct="1"/>
              <a:t>18/05/17</a:t>
            </a:fld>
            <a:endParaRPr lang="sv-SE"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9" hangingPunct="1"/>
            <a:endParaRPr lang="sv-SE"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9" hangingPunct="1"/>
            <a:fld id="{551115BC-487E-4422-894C-CB7CD3E79223}" type="slidenum">
              <a:rPr lang="sv-SE" kern="1200" smtClean="0">
                <a:solidFill>
                  <a:prstClr val="black">
                    <a:tint val="75000"/>
                  </a:prstClr>
                </a:solidFill>
                <a:ea typeface="+mn-ea"/>
                <a:cs typeface="+mn-cs"/>
              </a:rPr>
              <a:pPr defTabSz="914319" hangingPunct="1"/>
              <a:t>‹#›</a:t>
            </a:fld>
            <a:endParaRPr lang="sv-SE" kern="1200" dirty="0">
              <a:solidFill>
                <a:prstClr val="black">
                  <a:tint val="75000"/>
                </a:prstClr>
              </a:solidFill>
              <a:ea typeface="+mn-ea"/>
              <a:cs typeface="+mn-cs"/>
            </a:endParaRPr>
          </a:p>
        </p:txBody>
      </p:sp>
    </p:spTree>
    <p:extLst>
      <p:ext uri="{BB962C8B-B14F-4D97-AF65-F5344CB8AC3E}">
        <p14:creationId xmlns:p14="http://schemas.microsoft.com/office/powerpoint/2010/main" val="1212258816"/>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Lst>
  <p:hf hdr="0" ftr="0" dt="0"/>
  <p:txStyles>
    <p:titleStyle>
      <a:lvl1pPr algn="l" defTabSz="914319" rtl="0" eaLnBrk="1" latinLnBrk="0" hangingPunct="1">
        <a:spcBef>
          <a:spcPct val="0"/>
        </a:spcBef>
        <a:buNone/>
        <a:defRPr sz="3200" kern="1200" baseline="0">
          <a:solidFill>
            <a:schemeClr val="bg1"/>
          </a:solidFill>
          <a:latin typeface="+mj-lt"/>
          <a:ea typeface="+mj-ea"/>
          <a:cs typeface="+mj-cs"/>
        </a:defRPr>
      </a:lvl1pPr>
    </p:titleStyle>
    <p:bodyStyle>
      <a:lvl1pPr marL="342870" indent="-342870" algn="l" defTabSz="914319"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884" indent="-285725" algn="l" defTabSz="914319"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2899" indent="-228579" algn="l" defTabSz="91431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058" indent="-228579" algn="l" defTabSz="914319"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21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7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3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9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56"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319" rtl="0" eaLnBrk="1" latinLnBrk="0" hangingPunct="1">
        <a:defRPr sz="1800" kern="1200">
          <a:solidFill>
            <a:schemeClr val="tx1"/>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7103233B-D569-4A6E-878F-CDE152514C47}" type="datetime1">
              <a:rPr lang="sv-SE" kern="1200" smtClean="0">
                <a:solidFill>
                  <a:prstClr val="black">
                    <a:tint val="75000"/>
                  </a:prstClr>
                </a:solidFill>
                <a:ea typeface="+mn-ea"/>
                <a:cs typeface="+mn-cs"/>
              </a:rPr>
              <a:pPr defTabSz="914400" hangingPunct="1"/>
              <a:t>18/05/17</a:t>
            </a:fld>
            <a:endParaRPr lang="sv-SE"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sv-SE"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551115BC-487E-4422-894C-CB7CD3E79223}" type="slidenum">
              <a:rPr lang="sv-SE" kern="1200" smtClean="0">
                <a:solidFill>
                  <a:prstClr val="black">
                    <a:tint val="75000"/>
                  </a:prstClr>
                </a:solidFill>
                <a:ea typeface="+mn-ea"/>
                <a:cs typeface="+mn-cs"/>
              </a:rPr>
              <a:pPr defTabSz="914400" hangingPunct="1"/>
              <a:t>‹#›</a:t>
            </a:fld>
            <a:endParaRPr lang="sv-SE" kern="1200" dirty="0">
              <a:solidFill>
                <a:prstClr val="black">
                  <a:tint val="75000"/>
                </a:prstClr>
              </a:solidFill>
              <a:ea typeface="+mn-ea"/>
              <a:cs typeface="+mn-cs"/>
            </a:endParaRPr>
          </a:p>
        </p:txBody>
      </p:sp>
    </p:spTree>
    <p:extLst>
      <p:ext uri="{BB962C8B-B14F-4D97-AF65-F5344CB8AC3E}">
        <p14:creationId xmlns:p14="http://schemas.microsoft.com/office/powerpoint/2010/main" val="3093031300"/>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2" y="1964946"/>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rgbClr val="0094CA"/>
                </a:solidFill>
              </a:defRPr>
            </a:lvl1pPr>
          </a:lstStyle>
          <a:p>
            <a:pPr defTabSz="457145" hangingPunct="1"/>
            <a:fld id="{536FF277-5E8C-C849-958D-3EBBE89D3841}" type="datetime1">
              <a:rPr lang="sv-SE" kern="1200" smtClean="0"/>
              <a:pPr defTabSz="457145" hangingPunct="1"/>
              <a:t>18/05/17</a:t>
            </a:fld>
            <a:endParaRPr lang="sv-SE" kern="1200"/>
          </a:p>
        </p:txBody>
      </p:sp>
      <p:sp>
        <p:nvSpPr>
          <p:cNvPr id="5" name="Platshållare för sidfot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rgbClr val="0094CA"/>
                </a:solidFill>
              </a:defRPr>
            </a:lvl1pPr>
          </a:lstStyle>
          <a:p>
            <a:pPr defTabSz="457145" hangingPunct="1"/>
            <a:endParaRPr lang="sv-SE" kern="1200"/>
          </a:p>
        </p:txBody>
      </p:sp>
      <p:sp>
        <p:nvSpPr>
          <p:cNvPr id="6" name="Platshållare för bildnummer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1200">
                <a:solidFill>
                  <a:srgbClr val="0094CA"/>
                </a:solidFill>
              </a:defRPr>
            </a:lvl1pPr>
          </a:lstStyle>
          <a:p>
            <a:pPr defTabSz="457145" hangingPunct="1"/>
            <a:fld id="{038C62C7-F79B-CD4A-A5DF-5683BBEC4A65}" type="slidenum">
              <a:rPr lang="sv-SE" kern="1200" smtClean="0"/>
              <a:pPr defTabSz="457145" hangingPunct="1"/>
              <a:t>‹#›</a:t>
            </a:fld>
            <a:endParaRPr lang="sv-SE" kern="1200"/>
          </a:p>
        </p:txBody>
      </p:sp>
      <p:sp>
        <p:nvSpPr>
          <p:cNvPr id="7"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srgbClr val="0094CA"/>
              </a:solidFill>
              <a:latin typeface="Calibri"/>
            </a:endParaRPr>
          </a:p>
        </p:txBody>
      </p:sp>
      <p:pic>
        <p:nvPicPr>
          <p:cNvPr id="8" name="Bildobjekt 7" descr="ESS-vit-logga.png"/>
          <p:cNvPicPr>
            <a:picLocks noChangeAspect="1"/>
          </p:cNvPicPr>
          <p:nvPr userDrawn="1"/>
        </p:nvPicPr>
        <p:blipFill>
          <a:blip r:embed="rId18">
            <a:extLst>
              <a:ext uri="{28A0092B-C50C-407E-A947-70E740481C1C}">
                <a14:useLocalDpi xmlns:a14="http://schemas.microsoft.com/office/drawing/2010/main" val="0"/>
              </a:ext>
            </a:extLst>
          </a:blip>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233521874"/>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 id="2147484371" r:id="rId14"/>
    <p:sldLayoutId id="2147484372" r:id="rId15"/>
    <p:sldLayoutId id="2147484373" r:id="rId16"/>
  </p:sldLayoutIdLst>
  <p:transition xmlns:p14="http://schemas.microsoft.com/office/powerpoint/2010/main"/>
  <p:hf hdr="0" ftr="0" dt="0"/>
  <p:txStyles>
    <p:titleStyle>
      <a:lvl1pPr algn="l" defTabSz="457145" rtl="0" eaLnBrk="1" latinLnBrk="0" hangingPunct="1">
        <a:spcBef>
          <a:spcPct val="0"/>
        </a:spcBef>
        <a:buNone/>
        <a:defRPr sz="2800" kern="1200">
          <a:solidFill>
            <a:schemeClr val="bg1"/>
          </a:solidFill>
          <a:latin typeface="+mj-lt"/>
          <a:ea typeface="+mj-ea"/>
          <a:cs typeface="+mj-cs"/>
        </a:defRPr>
      </a:lvl1pPr>
    </p:titleStyle>
    <p:body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EC2BC64E-48FE-AB4C-B789-897E7B1CBA1D}" type="datetime1">
              <a:rPr lang="en-GB" kern="1200" smtClean="0">
                <a:solidFill>
                  <a:prstClr val="black">
                    <a:tint val="75000"/>
                  </a:prstClr>
                </a:solidFill>
                <a:ea typeface="+mn-ea"/>
                <a:cs typeface="+mn-cs"/>
              </a:rPr>
              <a:pPr defTabSz="914400" hangingPunct="1"/>
              <a:t>18/05/17</a:t>
            </a:fld>
            <a:endParaRPr lang="sv-SE"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sv-SE"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551115BC-487E-4422-894C-CB7CD3E79223}" type="slidenum">
              <a:rPr lang="sv-SE" kern="1200" smtClean="0">
                <a:solidFill>
                  <a:prstClr val="black">
                    <a:tint val="75000"/>
                  </a:prstClr>
                </a:solidFill>
                <a:ea typeface="+mn-ea"/>
                <a:cs typeface="+mn-cs"/>
              </a:rPr>
              <a:pPr defTabSz="914400" hangingPunct="1"/>
              <a:t>‹#›</a:t>
            </a:fld>
            <a:endParaRPr lang="sv-SE" kern="1200" dirty="0">
              <a:solidFill>
                <a:prstClr val="black">
                  <a:tint val="75000"/>
                </a:prstClr>
              </a:solidFill>
              <a:ea typeface="+mn-ea"/>
              <a:cs typeface="+mn-cs"/>
            </a:endParaRPr>
          </a:p>
        </p:txBody>
      </p:sp>
    </p:spTree>
    <p:extLst>
      <p:ext uri="{BB962C8B-B14F-4D97-AF65-F5344CB8AC3E}">
        <p14:creationId xmlns:p14="http://schemas.microsoft.com/office/powerpoint/2010/main" val="3600919682"/>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7139136" cy="1143000"/>
          </a:xfrm>
          <a:prstGeom prst="rect">
            <a:avLst/>
          </a:prstGeom>
        </p:spPr>
        <p:txBody>
          <a:bodyPr vert="horz" lIns="90795" tIns="45402" rIns="90795" bIns="45402"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6"/>
            <a:ext cx="8229600" cy="4525963"/>
          </a:xfrm>
          <a:prstGeom prst="rect">
            <a:avLst/>
          </a:prstGeom>
        </p:spPr>
        <p:txBody>
          <a:bodyPr vert="horz" lIns="90795" tIns="45402" rIns="90795" bIns="4540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1" y="6356567"/>
            <a:ext cx="2133600" cy="365125"/>
          </a:xfrm>
          <a:prstGeom prst="rect">
            <a:avLst/>
          </a:prstGeom>
        </p:spPr>
        <p:txBody>
          <a:bodyPr vert="horz" lIns="90795" tIns="45402" rIns="90795" bIns="45402" rtlCol="0" anchor="ctr"/>
          <a:lstStyle>
            <a:lvl1pPr algn="l">
              <a:defRPr sz="1200">
                <a:solidFill>
                  <a:schemeClr val="tx1">
                    <a:tint val="75000"/>
                  </a:schemeClr>
                </a:solidFill>
              </a:defRPr>
            </a:lvl1pPr>
          </a:lstStyle>
          <a:p>
            <a:pPr defTabSz="907953" hangingPunct="1"/>
            <a:fld id="{7103233B-D569-4A6E-878F-CDE152514C47}" type="datetime1">
              <a:rPr lang="sv-SE" kern="1200" smtClean="0">
                <a:solidFill>
                  <a:prstClr val="black">
                    <a:tint val="75000"/>
                  </a:prstClr>
                </a:solidFill>
                <a:ea typeface="+mn-ea"/>
                <a:cs typeface="+mn-cs"/>
              </a:rPr>
              <a:pPr defTabSz="907953" hangingPunct="1"/>
              <a:t>18/05/17</a:t>
            </a:fld>
            <a:endParaRPr lang="sv-SE"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3" y="6356567"/>
            <a:ext cx="2895600" cy="365125"/>
          </a:xfrm>
          <a:prstGeom prst="rect">
            <a:avLst/>
          </a:prstGeom>
        </p:spPr>
        <p:txBody>
          <a:bodyPr vert="horz" lIns="90795" tIns="45402" rIns="90795" bIns="45402" rtlCol="0" anchor="ctr"/>
          <a:lstStyle>
            <a:lvl1pPr algn="ctr">
              <a:defRPr sz="1200">
                <a:solidFill>
                  <a:schemeClr val="tx1">
                    <a:tint val="75000"/>
                  </a:schemeClr>
                </a:solidFill>
              </a:defRPr>
            </a:lvl1pPr>
          </a:lstStyle>
          <a:p>
            <a:pPr defTabSz="907953" hangingPunct="1"/>
            <a:endParaRPr lang="sv-SE"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567"/>
            <a:ext cx="2133600" cy="365125"/>
          </a:xfrm>
          <a:prstGeom prst="rect">
            <a:avLst/>
          </a:prstGeom>
        </p:spPr>
        <p:txBody>
          <a:bodyPr vert="horz" lIns="90795" tIns="45402" rIns="90795" bIns="45402" rtlCol="0" anchor="ctr"/>
          <a:lstStyle>
            <a:lvl1pPr algn="r">
              <a:defRPr sz="1200">
                <a:solidFill>
                  <a:schemeClr val="tx1">
                    <a:tint val="75000"/>
                  </a:schemeClr>
                </a:solidFill>
              </a:defRPr>
            </a:lvl1pPr>
          </a:lstStyle>
          <a:p>
            <a:pPr defTabSz="907953" hangingPunct="1"/>
            <a:fld id="{551115BC-487E-4422-894C-CB7CD3E79223}" type="slidenum">
              <a:rPr lang="sv-SE" kern="1200" smtClean="0">
                <a:solidFill>
                  <a:prstClr val="black">
                    <a:tint val="75000"/>
                  </a:prstClr>
                </a:solidFill>
                <a:ea typeface="+mn-ea"/>
                <a:cs typeface="+mn-cs"/>
              </a:rPr>
              <a:pPr defTabSz="907953" hangingPunct="1"/>
              <a:t>‹#›</a:t>
            </a:fld>
            <a:endParaRPr lang="sv-SE" kern="1200" dirty="0">
              <a:solidFill>
                <a:prstClr val="black">
                  <a:tint val="75000"/>
                </a:prstClr>
              </a:solidFill>
              <a:ea typeface="+mn-ea"/>
              <a:cs typeface="+mn-cs"/>
            </a:endParaRPr>
          </a:p>
        </p:txBody>
      </p:sp>
    </p:spTree>
    <p:extLst>
      <p:ext uri="{BB962C8B-B14F-4D97-AF65-F5344CB8AC3E}">
        <p14:creationId xmlns:p14="http://schemas.microsoft.com/office/powerpoint/2010/main" val="315066884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Lst>
  <p:hf hdr="0" ftr="0" dt="0"/>
  <p:txStyles>
    <p:titleStyle>
      <a:lvl1pPr algn="l" defTabSz="907953" rtl="0" eaLnBrk="1" latinLnBrk="0" hangingPunct="1">
        <a:spcBef>
          <a:spcPct val="0"/>
        </a:spcBef>
        <a:buNone/>
        <a:defRPr sz="3200" kern="1200" baseline="0">
          <a:solidFill>
            <a:schemeClr val="bg1"/>
          </a:solidFill>
          <a:latin typeface="+mj-lt"/>
          <a:ea typeface="+mj-ea"/>
          <a:cs typeface="+mj-cs"/>
        </a:defRPr>
      </a:lvl1pPr>
    </p:titleStyle>
    <p:bodyStyle>
      <a:lvl1pPr marL="340492" indent="-340492" algn="l" defTabSz="907953"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37727" indent="-283740" algn="l" defTabSz="907953"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34960" indent="-226996" algn="l" defTabSz="907953"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588944" indent="-226996" algn="l" defTabSz="907953"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42950" indent="-226996" algn="l" defTabSz="907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6910" indent="-226996" algn="l" defTabSz="907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0908" indent="-226996" algn="l" defTabSz="907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4874" indent="-226996" algn="l" defTabSz="907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58858" indent="-226996" algn="l" defTabSz="907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07953" rtl="0" eaLnBrk="1" latinLnBrk="0" hangingPunct="1">
        <a:defRPr sz="1800" kern="1200">
          <a:solidFill>
            <a:schemeClr val="tx1"/>
          </a:solidFill>
          <a:latin typeface="+mn-lt"/>
          <a:ea typeface="+mn-ea"/>
          <a:cs typeface="+mn-cs"/>
        </a:defRPr>
      </a:lvl1pPr>
      <a:lvl2pPr marL="453973" algn="l" defTabSz="907953" rtl="0" eaLnBrk="1" latinLnBrk="0" hangingPunct="1">
        <a:defRPr sz="1800" kern="1200">
          <a:solidFill>
            <a:schemeClr val="tx1"/>
          </a:solidFill>
          <a:latin typeface="+mn-lt"/>
          <a:ea typeface="+mn-ea"/>
          <a:cs typeface="+mn-cs"/>
        </a:defRPr>
      </a:lvl2pPr>
      <a:lvl3pPr marL="907953" algn="l" defTabSz="907953" rtl="0" eaLnBrk="1" latinLnBrk="0" hangingPunct="1">
        <a:defRPr sz="1800" kern="1200">
          <a:solidFill>
            <a:schemeClr val="tx1"/>
          </a:solidFill>
          <a:latin typeface="+mn-lt"/>
          <a:ea typeface="+mn-ea"/>
          <a:cs typeface="+mn-cs"/>
        </a:defRPr>
      </a:lvl3pPr>
      <a:lvl4pPr marL="1361949" algn="l" defTabSz="907953" rtl="0" eaLnBrk="1" latinLnBrk="0" hangingPunct="1">
        <a:defRPr sz="1800" kern="1200">
          <a:solidFill>
            <a:schemeClr val="tx1"/>
          </a:solidFill>
          <a:latin typeface="+mn-lt"/>
          <a:ea typeface="+mn-ea"/>
          <a:cs typeface="+mn-cs"/>
        </a:defRPr>
      </a:lvl4pPr>
      <a:lvl5pPr marL="1815926" algn="l" defTabSz="907953" rtl="0" eaLnBrk="1" latinLnBrk="0" hangingPunct="1">
        <a:defRPr sz="1800" kern="1200">
          <a:solidFill>
            <a:schemeClr val="tx1"/>
          </a:solidFill>
          <a:latin typeface="+mn-lt"/>
          <a:ea typeface="+mn-ea"/>
          <a:cs typeface="+mn-cs"/>
        </a:defRPr>
      </a:lvl5pPr>
      <a:lvl6pPr marL="2269920" algn="l" defTabSz="907953" rtl="0" eaLnBrk="1" latinLnBrk="0" hangingPunct="1">
        <a:defRPr sz="1800" kern="1200">
          <a:solidFill>
            <a:schemeClr val="tx1"/>
          </a:solidFill>
          <a:latin typeface="+mn-lt"/>
          <a:ea typeface="+mn-ea"/>
          <a:cs typeface="+mn-cs"/>
        </a:defRPr>
      </a:lvl6pPr>
      <a:lvl7pPr marL="2723896" algn="l" defTabSz="907953" rtl="0" eaLnBrk="1" latinLnBrk="0" hangingPunct="1">
        <a:defRPr sz="1800" kern="1200">
          <a:solidFill>
            <a:schemeClr val="tx1"/>
          </a:solidFill>
          <a:latin typeface="+mn-lt"/>
          <a:ea typeface="+mn-ea"/>
          <a:cs typeface="+mn-cs"/>
        </a:defRPr>
      </a:lvl7pPr>
      <a:lvl8pPr marL="3177888" algn="l" defTabSz="907953" rtl="0" eaLnBrk="1" latinLnBrk="0" hangingPunct="1">
        <a:defRPr sz="1800" kern="1200">
          <a:solidFill>
            <a:schemeClr val="tx1"/>
          </a:solidFill>
          <a:latin typeface="+mn-lt"/>
          <a:ea typeface="+mn-ea"/>
          <a:cs typeface="+mn-cs"/>
        </a:defRPr>
      </a:lvl8pPr>
      <a:lvl9pPr marL="3631866" algn="l" defTabSz="90795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7139136" cy="1143000"/>
          </a:xfrm>
          <a:prstGeom prst="rect">
            <a:avLst/>
          </a:prstGeom>
        </p:spPr>
        <p:txBody>
          <a:bodyPr vert="horz" lIns="91432" tIns="45716" rIns="91432" bIns="45716"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32" tIns="45716" rIns="91432"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1" y="6356355"/>
            <a:ext cx="2133600" cy="365125"/>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9" hangingPunct="1"/>
            <a:fld id="{7103233B-D569-4A6E-878F-CDE152514C47}" type="datetime1">
              <a:rPr lang="sv-SE" kern="1200" smtClean="0">
                <a:solidFill>
                  <a:prstClr val="black">
                    <a:tint val="75000"/>
                  </a:prstClr>
                </a:solidFill>
              </a:rPr>
              <a:pPr defTabSz="914319" hangingPunct="1"/>
              <a:t>18/05/17</a:t>
            </a:fld>
            <a:endParaRPr lang="sv-SE" kern="1200" dirty="0">
              <a:solidFill>
                <a:prstClr val="black">
                  <a:tint val="75000"/>
                </a:prstClr>
              </a:solidFill>
            </a:endParaRPr>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9" hangingPunct="1"/>
            <a:endParaRPr lang="sv-SE" kern="1200" dirty="0">
              <a:solidFill>
                <a:prstClr val="black">
                  <a:tint val="75000"/>
                </a:prstClr>
              </a:solidFill>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9" hangingPunct="1"/>
            <a:fld id="{551115BC-487E-4422-894C-CB7CD3E79223}" type="slidenum">
              <a:rPr lang="sv-SE" kern="1200" smtClean="0">
                <a:solidFill>
                  <a:prstClr val="black">
                    <a:tint val="75000"/>
                  </a:prstClr>
                </a:solidFill>
              </a:rPr>
              <a:pPr defTabSz="914319" hangingPunct="1"/>
              <a:t>‹#›</a:t>
            </a:fld>
            <a:endParaRPr lang="sv-SE" kern="1200" dirty="0">
              <a:solidFill>
                <a:prstClr val="black">
                  <a:tint val="75000"/>
                </a:prstClr>
              </a:solidFill>
            </a:endParaRPr>
          </a:p>
        </p:txBody>
      </p:sp>
    </p:spTree>
    <p:extLst>
      <p:ext uri="{BB962C8B-B14F-4D97-AF65-F5344CB8AC3E}">
        <p14:creationId xmlns:p14="http://schemas.microsoft.com/office/powerpoint/2010/main" val="2744175783"/>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Lst>
  <p:hf hdr="0" ftr="0" dt="0"/>
  <p:txStyles>
    <p:titleStyle>
      <a:lvl1pPr algn="l" defTabSz="914319" rtl="0" eaLnBrk="1" latinLnBrk="0" hangingPunct="1">
        <a:spcBef>
          <a:spcPct val="0"/>
        </a:spcBef>
        <a:buNone/>
        <a:defRPr sz="3200" kern="1200" baseline="0">
          <a:solidFill>
            <a:schemeClr val="bg1"/>
          </a:solidFill>
          <a:latin typeface="+mj-lt"/>
          <a:ea typeface="+mj-ea"/>
          <a:cs typeface="+mj-cs"/>
        </a:defRPr>
      </a:lvl1pPr>
    </p:titleStyle>
    <p:bodyStyle>
      <a:lvl1pPr marL="342870" indent="-342870" algn="l" defTabSz="914319"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884" indent="-285725" algn="l" defTabSz="914319"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2899" indent="-228579" algn="l" defTabSz="91431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058" indent="-228579" algn="l" defTabSz="914319"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21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7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3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9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56"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319" rtl="0" eaLnBrk="1" latinLnBrk="0" hangingPunct="1">
        <a:defRPr sz="1800" kern="1200">
          <a:solidFill>
            <a:schemeClr val="tx1"/>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7" y="1964949"/>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61"/>
            <a:ext cx="2133600" cy="365125"/>
          </a:xfrm>
          <a:prstGeom prst="rect">
            <a:avLst/>
          </a:prstGeom>
        </p:spPr>
        <p:txBody>
          <a:bodyPr vert="horz" lIns="91429" tIns="45715" rIns="91429" bIns="45715" rtlCol="0" anchor="ctr"/>
          <a:lstStyle>
            <a:lvl1pPr algn="l">
              <a:defRPr sz="1200">
                <a:solidFill>
                  <a:srgbClr val="0094CA"/>
                </a:solidFill>
              </a:defRPr>
            </a:lvl1pPr>
          </a:lstStyle>
          <a:p>
            <a:pPr defTabSz="457145" hangingPunct="1"/>
            <a:fld id="{536FF277-5E8C-C849-958D-3EBBE89D3841}" type="datetime1">
              <a:rPr lang="sv-SE" kern="1200" smtClean="0">
                <a:ea typeface="+mn-ea"/>
                <a:cs typeface="+mn-cs"/>
              </a:rPr>
              <a:pPr defTabSz="457145" hangingPunct="1"/>
              <a:t>18/05/17</a:t>
            </a:fld>
            <a:endParaRPr lang="sv-SE" kern="1200">
              <a:ea typeface="+mn-ea"/>
              <a:cs typeface="+mn-cs"/>
            </a:endParaRPr>
          </a:p>
        </p:txBody>
      </p:sp>
      <p:sp>
        <p:nvSpPr>
          <p:cNvPr id="5" name="Platshållare för sidfot 4"/>
          <p:cNvSpPr>
            <a:spLocks noGrp="1"/>
          </p:cNvSpPr>
          <p:nvPr>
            <p:ph type="ftr" sz="quarter" idx="3"/>
          </p:nvPr>
        </p:nvSpPr>
        <p:spPr>
          <a:xfrm>
            <a:off x="3124200" y="6356361"/>
            <a:ext cx="2895600" cy="365125"/>
          </a:xfrm>
          <a:prstGeom prst="rect">
            <a:avLst/>
          </a:prstGeom>
        </p:spPr>
        <p:txBody>
          <a:bodyPr vert="horz" lIns="91429" tIns="45715" rIns="91429" bIns="45715" rtlCol="0" anchor="ctr"/>
          <a:lstStyle>
            <a:lvl1pPr algn="ctr">
              <a:defRPr sz="1200">
                <a:solidFill>
                  <a:srgbClr val="0094CA"/>
                </a:solidFill>
              </a:defRPr>
            </a:lvl1pPr>
          </a:lstStyle>
          <a:p>
            <a:pPr defTabSz="457145" hangingPunct="1"/>
            <a:endParaRPr lang="sv-SE" kern="1200">
              <a:ea typeface="+mn-ea"/>
              <a:cs typeface="+mn-cs"/>
            </a:endParaRPr>
          </a:p>
        </p:txBody>
      </p:sp>
      <p:sp>
        <p:nvSpPr>
          <p:cNvPr id="6" name="Platshållare för bildnummer 5"/>
          <p:cNvSpPr>
            <a:spLocks noGrp="1"/>
          </p:cNvSpPr>
          <p:nvPr>
            <p:ph type="sldNum" sz="quarter" idx="4"/>
          </p:nvPr>
        </p:nvSpPr>
        <p:spPr>
          <a:xfrm>
            <a:off x="6553200" y="6356361"/>
            <a:ext cx="2133600" cy="365125"/>
          </a:xfrm>
          <a:prstGeom prst="rect">
            <a:avLst/>
          </a:prstGeom>
        </p:spPr>
        <p:txBody>
          <a:bodyPr vert="horz" lIns="91429" tIns="45715" rIns="91429" bIns="45715" rtlCol="0" anchor="ctr"/>
          <a:lstStyle>
            <a:lvl1pPr algn="r">
              <a:defRPr sz="1200">
                <a:solidFill>
                  <a:srgbClr val="0094CA"/>
                </a:solidFill>
              </a:defRPr>
            </a:lvl1pPr>
          </a:lstStyle>
          <a:p>
            <a:pPr defTabSz="457145" hangingPunct="1"/>
            <a:fld id="{038C62C7-F79B-CD4A-A5DF-5683BBEC4A65}" type="slidenum">
              <a:rPr lang="sv-SE" kern="1200" smtClean="0">
                <a:ea typeface="+mn-ea"/>
                <a:cs typeface="+mn-cs"/>
              </a:rPr>
              <a:pPr defTabSz="457145" hangingPunct="1"/>
              <a:t>‹#›</a:t>
            </a:fld>
            <a:endParaRPr lang="sv-SE" kern="1200">
              <a:ea typeface="+mn-ea"/>
              <a:cs typeface="+mn-cs"/>
            </a:endParaRPr>
          </a:p>
        </p:txBody>
      </p:sp>
      <p:sp>
        <p:nvSpPr>
          <p:cNvPr id="7"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hangingPunct="1"/>
            <a:endParaRPr lang="sv-SE" kern="1200">
              <a:solidFill>
                <a:srgbClr val="0094CA"/>
              </a:solidFill>
              <a:latin typeface="Calibri"/>
            </a:endParaRPr>
          </a:p>
        </p:txBody>
      </p:sp>
      <p:pic>
        <p:nvPicPr>
          <p:cNvPr id="8" name="Bildobjekt 7" descr="ESS-vit-logga.png"/>
          <p:cNvPicPr>
            <a:picLocks noChangeAspect="1"/>
          </p:cNvPicPr>
          <p:nvPr userDrawn="1"/>
        </p:nvPicPr>
        <p:blipFill>
          <a:blip r:embed="rId19" cstate="print">
            <a:extLst>
              <a:ext uri="{28A0092B-C50C-407E-A947-70E740481C1C}">
                <a14:useLocalDpi xmlns:a14="http://schemas.microsoft.com/office/drawing/2010/main"/>
              </a:ext>
            </a:extLst>
          </a:blip>
          <a:stretch/>
        </p:blipFill>
        <p:spPr>
          <a:xfrm>
            <a:off x="7326974" y="37876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554121756"/>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 id="2147484397" r:id="rId13"/>
    <p:sldLayoutId id="2147484398" r:id="rId14"/>
    <p:sldLayoutId id="2147484399" r:id="rId15"/>
    <p:sldLayoutId id="2147484400" r:id="rId16"/>
    <p:sldLayoutId id="2147484401" r:id="rId17"/>
  </p:sldLayoutIdLst>
  <p:transition xmlns:p14="http://schemas.microsoft.com/office/powerpoint/2010/main"/>
  <p:hf hdr="0" ftr="0" dt="0"/>
  <p:txStyles>
    <p:titleStyle>
      <a:lvl1pPr algn="l" defTabSz="457145" rtl="0" eaLnBrk="1" latinLnBrk="0" hangingPunct="1">
        <a:spcBef>
          <a:spcPct val="0"/>
        </a:spcBef>
        <a:buNone/>
        <a:defRPr sz="2800" kern="1200">
          <a:solidFill>
            <a:schemeClr val="bg1"/>
          </a:solidFill>
          <a:latin typeface="+mj-lt"/>
          <a:ea typeface="+mj-ea"/>
          <a:cs typeface="+mj-cs"/>
        </a:defRPr>
      </a:lvl1pPr>
    </p:titleStyle>
    <p:bodyStyle>
      <a:lvl1pPr marL="0" indent="0" algn="l" defTabSz="457145"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45" indent="0" algn="l" defTabSz="457145" rtl="0" eaLnBrk="1" latinLnBrk="0" hangingPunct="1">
        <a:spcBef>
          <a:spcPct val="20000"/>
        </a:spcBef>
        <a:buFont typeface="Wingdings" charset="2"/>
        <a:buNone/>
        <a:defRPr sz="2000" kern="1200">
          <a:solidFill>
            <a:srgbClr val="0094CA"/>
          </a:solidFill>
          <a:latin typeface="+mn-lt"/>
          <a:ea typeface="+mn-ea"/>
          <a:cs typeface="+mn-cs"/>
        </a:defRPr>
      </a:lvl2pPr>
      <a:lvl3pPr marL="914290" indent="0" algn="l" defTabSz="457145" rtl="0" eaLnBrk="1" latinLnBrk="0" hangingPunct="1">
        <a:spcBef>
          <a:spcPct val="20000"/>
        </a:spcBef>
        <a:buFont typeface="Wingdings" charset="2"/>
        <a:buNone/>
        <a:defRPr sz="2000" kern="1200">
          <a:solidFill>
            <a:srgbClr val="0094CA"/>
          </a:solidFill>
          <a:latin typeface="+mn-lt"/>
          <a:ea typeface="+mn-ea"/>
          <a:cs typeface="+mn-cs"/>
        </a:defRPr>
      </a:lvl3pPr>
      <a:lvl4pPr marL="1371435" indent="0" algn="l" defTabSz="457145" rtl="0" eaLnBrk="1" latinLnBrk="0" hangingPunct="1">
        <a:spcBef>
          <a:spcPct val="20000"/>
        </a:spcBef>
        <a:buFont typeface="Wingdings" charset="2"/>
        <a:buNone/>
        <a:defRPr sz="2000" kern="1200">
          <a:solidFill>
            <a:srgbClr val="0094CA"/>
          </a:solidFill>
          <a:latin typeface="+mn-lt"/>
          <a:ea typeface="+mn-ea"/>
          <a:cs typeface="+mn-cs"/>
        </a:defRPr>
      </a:lvl4pPr>
      <a:lvl5pPr marL="1828581" indent="0" algn="l" defTabSz="457145" rtl="0" eaLnBrk="1" latinLnBrk="0" hangingPunct="1">
        <a:spcBef>
          <a:spcPct val="20000"/>
        </a:spcBef>
        <a:buFont typeface="Wingdings" charset="2"/>
        <a:buNone/>
        <a:defRPr sz="2000" kern="1200">
          <a:solidFill>
            <a:srgbClr val="0094CA"/>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7139136" cy="1143000"/>
          </a:xfrm>
          <a:prstGeom prst="rect">
            <a:avLst/>
          </a:prstGeom>
        </p:spPr>
        <p:txBody>
          <a:bodyPr vert="horz" lIns="90795" tIns="45402" rIns="90795" bIns="45402"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6"/>
            <a:ext cx="8229600" cy="4525963"/>
          </a:xfrm>
          <a:prstGeom prst="rect">
            <a:avLst/>
          </a:prstGeom>
        </p:spPr>
        <p:txBody>
          <a:bodyPr vert="horz" lIns="90795" tIns="45402" rIns="90795" bIns="4540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1" y="6356564"/>
            <a:ext cx="2133600" cy="365125"/>
          </a:xfrm>
          <a:prstGeom prst="rect">
            <a:avLst/>
          </a:prstGeom>
        </p:spPr>
        <p:txBody>
          <a:bodyPr vert="horz" lIns="90795" tIns="45402" rIns="90795" bIns="45402" rtlCol="0" anchor="ctr"/>
          <a:lstStyle>
            <a:lvl1pPr algn="l">
              <a:defRPr sz="1200">
                <a:solidFill>
                  <a:schemeClr val="tx1">
                    <a:tint val="75000"/>
                  </a:schemeClr>
                </a:solidFill>
              </a:defRPr>
            </a:lvl1pPr>
          </a:lstStyle>
          <a:p>
            <a:pPr defTabSz="907953" hangingPunct="1"/>
            <a:fld id="{7103233B-D569-4A6E-878F-CDE152514C47}" type="datetime1">
              <a:rPr lang="sv-SE" kern="1200" smtClean="0">
                <a:solidFill>
                  <a:prstClr val="black">
                    <a:tint val="75000"/>
                  </a:prstClr>
                </a:solidFill>
                <a:ea typeface="+mn-ea"/>
                <a:cs typeface="+mn-cs"/>
              </a:rPr>
              <a:pPr defTabSz="907953" hangingPunct="1"/>
              <a:t>18/05/17</a:t>
            </a:fld>
            <a:endParaRPr lang="sv-SE"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3" y="6356564"/>
            <a:ext cx="2895600" cy="365125"/>
          </a:xfrm>
          <a:prstGeom prst="rect">
            <a:avLst/>
          </a:prstGeom>
        </p:spPr>
        <p:txBody>
          <a:bodyPr vert="horz" lIns="90795" tIns="45402" rIns="90795" bIns="45402" rtlCol="0" anchor="ctr"/>
          <a:lstStyle>
            <a:lvl1pPr algn="ctr">
              <a:defRPr sz="1200">
                <a:solidFill>
                  <a:schemeClr val="tx1">
                    <a:tint val="75000"/>
                  </a:schemeClr>
                </a:solidFill>
              </a:defRPr>
            </a:lvl1pPr>
          </a:lstStyle>
          <a:p>
            <a:pPr defTabSz="907953" hangingPunct="1"/>
            <a:endParaRPr lang="sv-SE"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564"/>
            <a:ext cx="2133600" cy="365125"/>
          </a:xfrm>
          <a:prstGeom prst="rect">
            <a:avLst/>
          </a:prstGeom>
        </p:spPr>
        <p:txBody>
          <a:bodyPr vert="horz" lIns="90795" tIns="45402" rIns="90795" bIns="45402" rtlCol="0" anchor="ctr"/>
          <a:lstStyle>
            <a:lvl1pPr algn="r">
              <a:defRPr sz="1200">
                <a:solidFill>
                  <a:schemeClr val="tx1">
                    <a:tint val="75000"/>
                  </a:schemeClr>
                </a:solidFill>
              </a:defRPr>
            </a:lvl1pPr>
          </a:lstStyle>
          <a:p>
            <a:pPr defTabSz="907953" hangingPunct="1"/>
            <a:fld id="{551115BC-487E-4422-894C-CB7CD3E79223}" type="slidenum">
              <a:rPr lang="sv-SE" kern="1200" smtClean="0">
                <a:solidFill>
                  <a:prstClr val="black">
                    <a:tint val="75000"/>
                  </a:prstClr>
                </a:solidFill>
                <a:ea typeface="+mn-ea"/>
                <a:cs typeface="+mn-cs"/>
              </a:rPr>
              <a:pPr defTabSz="907953" hangingPunct="1"/>
              <a:t>‹#›</a:t>
            </a:fld>
            <a:endParaRPr lang="sv-SE" kern="1200" dirty="0">
              <a:solidFill>
                <a:prstClr val="black">
                  <a:tint val="75000"/>
                </a:prstClr>
              </a:solidFill>
              <a:ea typeface="+mn-ea"/>
              <a:cs typeface="+mn-cs"/>
            </a:endParaRPr>
          </a:p>
        </p:txBody>
      </p:sp>
    </p:spTree>
    <p:extLst>
      <p:ext uri="{BB962C8B-B14F-4D97-AF65-F5344CB8AC3E}">
        <p14:creationId xmlns:p14="http://schemas.microsoft.com/office/powerpoint/2010/main" val="274448720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Lst>
  <p:hf hdr="0" ftr="0" dt="0"/>
  <p:txStyles>
    <p:titleStyle>
      <a:lvl1pPr algn="l" defTabSz="907953" rtl="0" eaLnBrk="1" latinLnBrk="0" hangingPunct="1">
        <a:spcBef>
          <a:spcPct val="0"/>
        </a:spcBef>
        <a:buNone/>
        <a:defRPr sz="3200" kern="1200" baseline="0">
          <a:solidFill>
            <a:schemeClr val="bg1"/>
          </a:solidFill>
          <a:latin typeface="+mj-lt"/>
          <a:ea typeface="+mj-ea"/>
          <a:cs typeface="+mj-cs"/>
        </a:defRPr>
      </a:lvl1pPr>
    </p:titleStyle>
    <p:bodyStyle>
      <a:lvl1pPr marL="340492" indent="-340492" algn="l" defTabSz="907953"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37727" indent="-283740" algn="l" defTabSz="907953"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34960" indent="-226996" algn="l" defTabSz="907953"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588944" indent="-226996" algn="l" defTabSz="907953"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42950" indent="-226996" algn="l" defTabSz="907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6910" indent="-226996" algn="l" defTabSz="907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0908" indent="-226996" algn="l" defTabSz="907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4874" indent="-226996" algn="l" defTabSz="907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58858" indent="-226996" algn="l" defTabSz="9079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07953" rtl="0" eaLnBrk="1" latinLnBrk="0" hangingPunct="1">
        <a:defRPr sz="1800" kern="1200">
          <a:solidFill>
            <a:schemeClr val="tx1"/>
          </a:solidFill>
          <a:latin typeface="+mn-lt"/>
          <a:ea typeface="+mn-ea"/>
          <a:cs typeface="+mn-cs"/>
        </a:defRPr>
      </a:lvl1pPr>
      <a:lvl2pPr marL="453973" algn="l" defTabSz="907953" rtl="0" eaLnBrk="1" latinLnBrk="0" hangingPunct="1">
        <a:defRPr sz="1800" kern="1200">
          <a:solidFill>
            <a:schemeClr val="tx1"/>
          </a:solidFill>
          <a:latin typeface="+mn-lt"/>
          <a:ea typeface="+mn-ea"/>
          <a:cs typeface="+mn-cs"/>
        </a:defRPr>
      </a:lvl2pPr>
      <a:lvl3pPr marL="907953" algn="l" defTabSz="907953" rtl="0" eaLnBrk="1" latinLnBrk="0" hangingPunct="1">
        <a:defRPr sz="1800" kern="1200">
          <a:solidFill>
            <a:schemeClr val="tx1"/>
          </a:solidFill>
          <a:latin typeface="+mn-lt"/>
          <a:ea typeface="+mn-ea"/>
          <a:cs typeface="+mn-cs"/>
        </a:defRPr>
      </a:lvl3pPr>
      <a:lvl4pPr marL="1361949" algn="l" defTabSz="907953" rtl="0" eaLnBrk="1" latinLnBrk="0" hangingPunct="1">
        <a:defRPr sz="1800" kern="1200">
          <a:solidFill>
            <a:schemeClr val="tx1"/>
          </a:solidFill>
          <a:latin typeface="+mn-lt"/>
          <a:ea typeface="+mn-ea"/>
          <a:cs typeface="+mn-cs"/>
        </a:defRPr>
      </a:lvl4pPr>
      <a:lvl5pPr marL="1815926" algn="l" defTabSz="907953" rtl="0" eaLnBrk="1" latinLnBrk="0" hangingPunct="1">
        <a:defRPr sz="1800" kern="1200">
          <a:solidFill>
            <a:schemeClr val="tx1"/>
          </a:solidFill>
          <a:latin typeface="+mn-lt"/>
          <a:ea typeface="+mn-ea"/>
          <a:cs typeface="+mn-cs"/>
        </a:defRPr>
      </a:lvl5pPr>
      <a:lvl6pPr marL="2269920" algn="l" defTabSz="907953" rtl="0" eaLnBrk="1" latinLnBrk="0" hangingPunct="1">
        <a:defRPr sz="1800" kern="1200">
          <a:solidFill>
            <a:schemeClr val="tx1"/>
          </a:solidFill>
          <a:latin typeface="+mn-lt"/>
          <a:ea typeface="+mn-ea"/>
          <a:cs typeface="+mn-cs"/>
        </a:defRPr>
      </a:lvl6pPr>
      <a:lvl7pPr marL="2723896" algn="l" defTabSz="907953" rtl="0" eaLnBrk="1" latinLnBrk="0" hangingPunct="1">
        <a:defRPr sz="1800" kern="1200">
          <a:solidFill>
            <a:schemeClr val="tx1"/>
          </a:solidFill>
          <a:latin typeface="+mn-lt"/>
          <a:ea typeface="+mn-ea"/>
          <a:cs typeface="+mn-cs"/>
        </a:defRPr>
      </a:lvl7pPr>
      <a:lvl8pPr marL="3177888" algn="l" defTabSz="907953" rtl="0" eaLnBrk="1" latinLnBrk="0" hangingPunct="1">
        <a:defRPr sz="1800" kern="1200">
          <a:solidFill>
            <a:schemeClr val="tx1"/>
          </a:solidFill>
          <a:latin typeface="+mn-lt"/>
          <a:ea typeface="+mn-ea"/>
          <a:cs typeface="+mn-cs"/>
        </a:defRPr>
      </a:lvl8pPr>
      <a:lvl9pPr marL="3631866" algn="l" defTabSz="9079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767"/>
            <a:ext cx="8229600" cy="1143001"/>
          </a:xfrm>
          <a:prstGeom prst="rect">
            <a:avLst/>
          </a:prstGeom>
          <a:ln w="12700">
            <a:miter lim="400000"/>
          </a:ln>
          <a:extLst>
            <a:ext uri="{C572A759-6A51-4108-AA02-DFA0A04FC94B}">
              <ma14:wrappingTextBoxFlag xmlns:ma14="http://schemas.microsoft.com/office/mac/drawingml/2011/main" val="1"/>
            </a:ext>
          </a:extLst>
        </p:spPr>
        <p:txBody>
          <a:bodyPr lIns="45580" tIns="45580" rIns="45580" bIns="45580" anchor="ctr">
            <a:normAutofit/>
          </a:bodyPr>
          <a:lstStyle/>
          <a:p>
            <a:r>
              <a:t>Title Text</a:t>
            </a:r>
          </a:p>
        </p:txBody>
      </p:sp>
      <p:sp>
        <p:nvSpPr>
          <p:cNvPr id="3" name="Shape 3"/>
          <p:cNvSpPr>
            <a:spLocks noGrp="1"/>
          </p:cNvSpPr>
          <p:nvPr>
            <p:ph type="body" idx="1"/>
          </p:nvPr>
        </p:nvSpPr>
        <p:spPr>
          <a:xfrm>
            <a:off x="457200" y="1600202"/>
            <a:ext cx="8229600" cy="4525964"/>
          </a:xfrm>
          <a:prstGeom prst="rect">
            <a:avLst/>
          </a:prstGeom>
          <a:ln w="12700">
            <a:miter lim="400000"/>
          </a:ln>
          <a:extLst>
            <a:ext uri="{C572A759-6A51-4108-AA02-DFA0A04FC94B}">
              <ma14:wrappingTextBoxFlag xmlns:ma14="http://schemas.microsoft.com/office/mac/drawingml/2011/main" val="1"/>
            </a:ext>
          </a:extLst>
        </p:spPr>
        <p:txBody>
          <a:bodyPr lIns="45580" tIns="45580" rIns="45580" bIns="4558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3757" y="6400652"/>
            <a:ext cx="273050" cy="276777"/>
          </a:xfrm>
          <a:prstGeom prst="rect">
            <a:avLst/>
          </a:prstGeom>
          <a:ln w="12700">
            <a:miter lim="400000"/>
          </a:ln>
        </p:spPr>
        <p:txBody>
          <a:bodyPr wrap="none" lIns="45580" tIns="45580" rIns="45580" bIns="45580" anchor="ctr">
            <a:spAutoFit/>
          </a:bodyPr>
          <a:lstStyle>
            <a:lvl1pPr algn="r" defTabSz="455768">
              <a:defRPr sz="1200">
                <a:solidFill>
                  <a:srgbClr val="888888"/>
                </a:solidFill>
              </a:defRPr>
            </a:lvl1pPr>
          </a:lstStyle>
          <a:p>
            <a:fld id="{86CB4B4D-7CA3-9044-876B-883B54F8677D}" type="slidenum">
              <a:rPr/>
              <a:pPr/>
              <a:t>‹#›</a:t>
            </a:fld>
            <a:endParaRPr dirty="0"/>
          </a:p>
        </p:txBody>
      </p:sp>
    </p:spTree>
    <p:extLst>
      <p:ext uri="{BB962C8B-B14F-4D97-AF65-F5344CB8AC3E}">
        <p14:creationId xmlns:p14="http://schemas.microsoft.com/office/powerpoint/2010/main" val="2342502369"/>
      </p:ext>
    </p:extLst>
  </p:cSld>
  <p:clrMap bg1="lt1" tx1="dk1" bg2="lt2" tx2="dk2" accent1="accent1" accent2="accent2" accent3="accent3" accent4="accent4" accent5="accent5" accent6="accent6" hlink="hlink" folHlink="folHlink"/>
  <p:sldLayoutIdLst>
    <p:sldLayoutId id="2147483881"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Lst>
  <p:transition xmlns:p14="http://schemas.microsoft.com/office/powerpoint/2010/main" spd="med"/>
  <p:txStyles>
    <p:titleStyle>
      <a:lvl1pPr marL="0" marR="0" indent="0" algn="ctr" defTabSz="455768"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1pPr>
      <a:lvl2pPr marL="0" marR="0" indent="0" algn="ctr" defTabSz="455768"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2pPr>
      <a:lvl3pPr marL="0" marR="0" indent="0" algn="ctr" defTabSz="455768"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3pPr>
      <a:lvl4pPr marL="0" marR="0" indent="0" algn="ctr" defTabSz="455768"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4pPr>
      <a:lvl5pPr marL="0" marR="0" indent="0" algn="ctr" defTabSz="455768"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5pPr>
      <a:lvl6pPr marL="0" marR="0" indent="0" algn="ctr" defTabSz="455768"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0" algn="ctr" defTabSz="455768"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0" algn="ctr" defTabSz="455768"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0" algn="ctr" defTabSz="455768"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41825" marR="0" indent="-341825" algn="l" defTabSz="455768" latinLnBrk="0">
        <a:lnSpc>
          <a:spcPct val="100000"/>
        </a:lnSpc>
        <a:spcBef>
          <a:spcPts val="699"/>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1pPr>
      <a:lvl2pPr marL="781316" marR="0" indent="-325555" algn="l" defTabSz="455768" latinLnBrk="0">
        <a:lnSpc>
          <a:spcPct val="100000"/>
        </a:lnSpc>
        <a:spcBef>
          <a:spcPts val="699"/>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2pPr>
      <a:lvl3pPr marL="1215385" marR="0" indent="-303846" algn="l" defTabSz="455768" latinLnBrk="0">
        <a:lnSpc>
          <a:spcPct val="100000"/>
        </a:lnSpc>
        <a:spcBef>
          <a:spcPts val="699"/>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3pPr>
      <a:lvl4pPr marL="1731924" marR="0" indent="-364619" algn="l" defTabSz="455768" latinLnBrk="0">
        <a:lnSpc>
          <a:spcPct val="100000"/>
        </a:lnSpc>
        <a:spcBef>
          <a:spcPts val="699"/>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4pPr>
      <a:lvl5pPr marL="2187692" marR="0" indent="-364619" algn="l" defTabSz="455768" latinLnBrk="0">
        <a:lnSpc>
          <a:spcPct val="100000"/>
        </a:lnSpc>
        <a:spcBef>
          <a:spcPts val="699"/>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5pPr>
      <a:lvl6pPr marL="2643461" marR="0" indent="-364619" algn="l" defTabSz="455768" latinLnBrk="0">
        <a:lnSpc>
          <a:spcPct val="100000"/>
        </a:lnSpc>
        <a:spcBef>
          <a:spcPts val="699"/>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6pPr>
      <a:lvl7pPr marL="3099232" marR="0" indent="-364619" algn="l" defTabSz="455768" latinLnBrk="0">
        <a:lnSpc>
          <a:spcPct val="100000"/>
        </a:lnSpc>
        <a:spcBef>
          <a:spcPts val="699"/>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7pPr>
      <a:lvl8pPr marL="3555001" marR="0" indent="-364619" algn="l" defTabSz="455768" latinLnBrk="0">
        <a:lnSpc>
          <a:spcPct val="100000"/>
        </a:lnSpc>
        <a:spcBef>
          <a:spcPts val="699"/>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8pPr>
      <a:lvl9pPr marL="4010768" marR="0" indent="-364619" algn="l" defTabSz="455768" latinLnBrk="0">
        <a:lnSpc>
          <a:spcPct val="100000"/>
        </a:lnSpc>
        <a:spcBef>
          <a:spcPts val="699"/>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455768"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5768" algn="r" defTabSz="455768"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1536" algn="r" defTabSz="455768"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67311" algn="r" defTabSz="455768"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3077" algn="r" defTabSz="455768"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78847" algn="r" defTabSz="455768"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34619" algn="r" defTabSz="455768"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0384" algn="r" defTabSz="455768"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46152" algn="r" defTabSz="455768"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7139136" cy="1143000"/>
          </a:xfrm>
          <a:prstGeom prst="rect">
            <a:avLst/>
          </a:prstGeom>
        </p:spPr>
        <p:txBody>
          <a:bodyPr vert="horz" lIns="91166" tIns="45585" rIns="91166" bIns="45585"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6"/>
            <a:ext cx="8229600" cy="4525963"/>
          </a:xfrm>
          <a:prstGeom prst="rect">
            <a:avLst/>
          </a:prstGeom>
        </p:spPr>
        <p:txBody>
          <a:bodyPr vert="horz" lIns="91166" tIns="45585" rIns="91166" bIns="4558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1" y="6356477"/>
            <a:ext cx="2133600" cy="365125"/>
          </a:xfrm>
          <a:prstGeom prst="rect">
            <a:avLst/>
          </a:prstGeom>
        </p:spPr>
        <p:txBody>
          <a:bodyPr vert="horz" lIns="91166" tIns="45585" rIns="91166" bIns="45585" rtlCol="0" anchor="ctr"/>
          <a:lstStyle>
            <a:lvl1pPr algn="l">
              <a:defRPr sz="1200">
                <a:solidFill>
                  <a:schemeClr val="tx1">
                    <a:tint val="75000"/>
                  </a:schemeClr>
                </a:solidFill>
              </a:defRPr>
            </a:lvl1pPr>
          </a:lstStyle>
          <a:p>
            <a:pPr defTabSz="911646" hangingPunct="1"/>
            <a:fld id="{7103233B-D569-4A6E-878F-CDE152514C47}" type="datetime1">
              <a:rPr lang="sv-SE" kern="1200" smtClean="0">
                <a:solidFill>
                  <a:prstClr val="black">
                    <a:tint val="75000"/>
                  </a:prstClr>
                </a:solidFill>
                <a:ea typeface="+mn-ea"/>
                <a:cs typeface="+mn-cs"/>
              </a:rPr>
              <a:pPr defTabSz="911646" hangingPunct="1"/>
              <a:t>18/05/17</a:t>
            </a:fld>
            <a:endParaRPr lang="sv-SE"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3" y="6356477"/>
            <a:ext cx="2895600" cy="365125"/>
          </a:xfrm>
          <a:prstGeom prst="rect">
            <a:avLst/>
          </a:prstGeom>
        </p:spPr>
        <p:txBody>
          <a:bodyPr vert="horz" lIns="91166" tIns="45585" rIns="91166" bIns="45585" rtlCol="0" anchor="ctr"/>
          <a:lstStyle>
            <a:lvl1pPr algn="ctr">
              <a:defRPr sz="1200">
                <a:solidFill>
                  <a:schemeClr val="tx1">
                    <a:tint val="75000"/>
                  </a:schemeClr>
                </a:solidFill>
              </a:defRPr>
            </a:lvl1pPr>
          </a:lstStyle>
          <a:p>
            <a:pPr defTabSz="911646" hangingPunct="1"/>
            <a:endParaRPr lang="sv-SE"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477"/>
            <a:ext cx="2133600" cy="365125"/>
          </a:xfrm>
          <a:prstGeom prst="rect">
            <a:avLst/>
          </a:prstGeom>
        </p:spPr>
        <p:txBody>
          <a:bodyPr vert="horz" lIns="91166" tIns="45585" rIns="91166" bIns="45585" rtlCol="0" anchor="ctr"/>
          <a:lstStyle>
            <a:lvl1pPr algn="r">
              <a:defRPr sz="1200">
                <a:solidFill>
                  <a:schemeClr val="tx1">
                    <a:tint val="75000"/>
                  </a:schemeClr>
                </a:solidFill>
              </a:defRPr>
            </a:lvl1pPr>
          </a:lstStyle>
          <a:p>
            <a:pPr defTabSz="911646" hangingPunct="1"/>
            <a:fld id="{551115BC-487E-4422-894C-CB7CD3E79223}" type="slidenum">
              <a:rPr lang="sv-SE" kern="1200" smtClean="0">
                <a:solidFill>
                  <a:prstClr val="black">
                    <a:tint val="75000"/>
                  </a:prstClr>
                </a:solidFill>
                <a:ea typeface="+mn-ea"/>
                <a:cs typeface="+mn-cs"/>
              </a:rPr>
              <a:pPr defTabSz="911646" hangingPunct="1"/>
              <a:t>‹#›</a:t>
            </a:fld>
            <a:endParaRPr lang="sv-SE" kern="1200" dirty="0">
              <a:solidFill>
                <a:prstClr val="black">
                  <a:tint val="75000"/>
                </a:prstClr>
              </a:solidFill>
              <a:ea typeface="+mn-ea"/>
              <a:cs typeface="+mn-cs"/>
            </a:endParaRPr>
          </a:p>
        </p:txBody>
      </p:sp>
    </p:spTree>
    <p:extLst>
      <p:ext uri="{BB962C8B-B14F-4D97-AF65-F5344CB8AC3E}">
        <p14:creationId xmlns:p14="http://schemas.microsoft.com/office/powerpoint/2010/main" val="347292756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Lst>
  <p:hf hdr="0" ftr="0" dt="0"/>
  <p:txStyles>
    <p:titleStyle>
      <a:lvl1pPr algn="l" defTabSz="911646" rtl="0" eaLnBrk="1" latinLnBrk="0" hangingPunct="1">
        <a:spcBef>
          <a:spcPct val="0"/>
        </a:spcBef>
        <a:buNone/>
        <a:defRPr sz="3200" kern="1200" baseline="0">
          <a:solidFill>
            <a:schemeClr val="bg1"/>
          </a:solidFill>
          <a:latin typeface="+mj-lt"/>
          <a:ea typeface="+mj-ea"/>
          <a:cs typeface="+mj-cs"/>
        </a:defRPr>
      </a:lvl1pPr>
    </p:titleStyle>
    <p:bodyStyle>
      <a:lvl1pPr marL="341867" indent="-341867" algn="l" defTabSz="911646"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0713" indent="-284896" algn="l" defTabSz="911646"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39559" indent="-227911" algn="l" defTabSz="911646"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595384" indent="-227911" algn="l" defTabSz="911646"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1211" indent="-227911" algn="l" defTabSz="9116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7032" indent="-227911" algn="l" defTabSz="9116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2859" indent="-227911" algn="l" defTabSz="9116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8684" indent="-227911" algn="l" defTabSz="9116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4505" indent="-227911" algn="l" defTabSz="9116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1646" rtl="0" eaLnBrk="1" latinLnBrk="0" hangingPunct="1">
        <a:defRPr sz="1800" kern="1200">
          <a:solidFill>
            <a:schemeClr val="tx1"/>
          </a:solidFill>
          <a:latin typeface="+mn-lt"/>
          <a:ea typeface="+mn-ea"/>
          <a:cs typeface="+mn-cs"/>
        </a:defRPr>
      </a:lvl1pPr>
      <a:lvl2pPr marL="455823" algn="l" defTabSz="911646" rtl="0" eaLnBrk="1" latinLnBrk="0" hangingPunct="1">
        <a:defRPr sz="1800" kern="1200">
          <a:solidFill>
            <a:schemeClr val="tx1"/>
          </a:solidFill>
          <a:latin typeface="+mn-lt"/>
          <a:ea typeface="+mn-ea"/>
          <a:cs typeface="+mn-cs"/>
        </a:defRPr>
      </a:lvl2pPr>
      <a:lvl3pPr marL="911646" algn="l" defTabSz="911646" rtl="0" eaLnBrk="1" latinLnBrk="0" hangingPunct="1">
        <a:defRPr sz="1800" kern="1200">
          <a:solidFill>
            <a:schemeClr val="tx1"/>
          </a:solidFill>
          <a:latin typeface="+mn-lt"/>
          <a:ea typeface="+mn-ea"/>
          <a:cs typeface="+mn-cs"/>
        </a:defRPr>
      </a:lvl3pPr>
      <a:lvl4pPr marL="1367474" algn="l" defTabSz="911646" rtl="0" eaLnBrk="1" latinLnBrk="0" hangingPunct="1">
        <a:defRPr sz="1800" kern="1200">
          <a:solidFill>
            <a:schemeClr val="tx1"/>
          </a:solidFill>
          <a:latin typeface="+mn-lt"/>
          <a:ea typeface="+mn-ea"/>
          <a:cs typeface="+mn-cs"/>
        </a:defRPr>
      </a:lvl4pPr>
      <a:lvl5pPr marL="1823297" algn="l" defTabSz="911646" rtl="0" eaLnBrk="1" latinLnBrk="0" hangingPunct="1">
        <a:defRPr sz="1800" kern="1200">
          <a:solidFill>
            <a:schemeClr val="tx1"/>
          </a:solidFill>
          <a:latin typeface="+mn-lt"/>
          <a:ea typeface="+mn-ea"/>
          <a:cs typeface="+mn-cs"/>
        </a:defRPr>
      </a:lvl5pPr>
      <a:lvl6pPr marL="2279119" algn="l" defTabSz="911646" rtl="0" eaLnBrk="1" latinLnBrk="0" hangingPunct="1">
        <a:defRPr sz="1800" kern="1200">
          <a:solidFill>
            <a:schemeClr val="tx1"/>
          </a:solidFill>
          <a:latin typeface="+mn-lt"/>
          <a:ea typeface="+mn-ea"/>
          <a:cs typeface="+mn-cs"/>
        </a:defRPr>
      </a:lvl6pPr>
      <a:lvl7pPr marL="2734946" algn="l" defTabSz="911646" rtl="0" eaLnBrk="1" latinLnBrk="0" hangingPunct="1">
        <a:defRPr sz="1800" kern="1200">
          <a:solidFill>
            <a:schemeClr val="tx1"/>
          </a:solidFill>
          <a:latin typeface="+mn-lt"/>
          <a:ea typeface="+mn-ea"/>
          <a:cs typeface="+mn-cs"/>
        </a:defRPr>
      </a:lvl7pPr>
      <a:lvl8pPr marL="3190769" algn="l" defTabSz="911646" rtl="0" eaLnBrk="1" latinLnBrk="0" hangingPunct="1">
        <a:defRPr sz="1800" kern="1200">
          <a:solidFill>
            <a:schemeClr val="tx1"/>
          </a:solidFill>
          <a:latin typeface="+mn-lt"/>
          <a:ea typeface="+mn-ea"/>
          <a:cs typeface="+mn-cs"/>
        </a:defRPr>
      </a:lvl8pPr>
      <a:lvl9pPr marL="3646589" algn="l" defTabSz="9116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679216" y="337034"/>
            <a:ext cx="5109563" cy="50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e-DE" smtClean="0"/>
              <a:t>Titelmasterformat Klicken</a:t>
            </a:r>
          </a:p>
        </p:txBody>
      </p:sp>
      <p:sp>
        <p:nvSpPr>
          <p:cNvPr id="1027" name="Rectangle 3"/>
          <p:cNvSpPr>
            <a:spLocks noGrp="1" noChangeArrowheads="1"/>
          </p:cNvSpPr>
          <p:nvPr>
            <p:ph type="body" idx="1"/>
          </p:nvPr>
        </p:nvSpPr>
        <p:spPr bwMode="gray">
          <a:xfrm>
            <a:off x="1062916" y="1346260"/>
            <a:ext cx="7726789" cy="466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30" name="Rectangle 6"/>
          <p:cNvSpPr>
            <a:spLocks noGrp="1" noChangeArrowheads="1"/>
          </p:cNvSpPr>
          <p:nvPr>
            <p:ph type="sldNum" sz="quarter" idx="4"/>
          </p:nvPr>
        </p:nvSpPr>
        <p:spPr bwMode="gray">
          <a:xfrm>
            <a:off x="8143538" y="6429796"/>
            <a:ext cx="646162" cy="35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911426">
              <a:defRPr sz="1100"/>
            </a:lvl1pPr>
          </a:lstStyle>
          <a:p>
            <a:pPr fontAlgn="base" hangingPunct="1">
              <a:spcBef>
                <a:spcPct val="0"/>
              </a:spcBef>
              <a:spcAft>
                <a:spcPct val="0"/>
              </a:spcAft>
              <a:defRPr/>
            </a:pPr>
            <a:fld id="{D87EFF1E-088C-4C91-AC85-8315E9660FDD}" type="slidenum">
              <a:rPr lang="de-DE" kern="1200" smtClean="0">
                <a:latin typeface="Arial" charset="0"/>
                <a:ea typeface="+mn-ea"/>
                <a:cs typeface="Arial" charset="0"/>
              </a:rPr>
              <a:pPr fontAlgn="base" hangingPunct="1">
                <a:spcBef>
                  <a:spcPct val="0"/>
                </a:spcBef>
                <a:spcAft>
                  <a:spcPct val="0"/>
                </a:spcAft>
                <a:defRPr/>
              </a:pPr>
              <a:t>‹#›</a:t>
            </a:fld>
            <a:endParaRPr lang="de-DE" kern="1200">
              <a:latin typeface="Arial" charset="0"/>
              <a:ea typeface="+mn-ea"/>
              <a:cs typeface="Arial" charset="0"/>
            </a:endParaRPr>
          </a:p>
        </p:txBody>
      </p:sp>
      <p:sp>
        <p:nvSpPr>
          <p:cNvPr id="1029" name="Line 8"/>
          <p:cNvSpPr>
            <a:spLocks noChangeShapeType="1"/>
          </p:cNvSpPr>
          <p:nvPr/>
        </p:nvSpPr>
        <p:spPr bwMode="gray">
          <a:xfrm flipH="1">
            <a:off x="0" y="1086037"/>
            <a:ext cx="9144000"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905" tIns="39953" rIns="79905" bIns="39953"/>
          <a:lstStyle/>
          <a:p>
            <a:pPr defTabSz="911646" fontAlgn="base" hangingPunct="1">
              <a:spcBef>
                <a:spcPct val="0"/>
              </a:spcBef>
              <a:spcAft>
                <a:spcPct val="0"/>
              </a:spcAft>
            </a:pPr>
            <a:endParaRPr lang="en-US" kern="1200">
              <a:latin typeface="Arial" charset="0"/>
              <a:ea typeface="+mn-ea"/>
              <a:cs typeface="Arial" charset="0"/>
            </a:endParaRPr>
          </a:p>
        </p:txBody>
      </p:sp>
      <p:pic>
        <p:nvPicPr>
          <p:cNvPr id="1033" name="Picture 18" descr="HZG_RGB_mitZusatz in E_300dpi"/>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12353" y="33750"/>
            <a:ext cx="1800021" cy="48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GEMS-Log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97647" y="603337"/>
            <a:ext cx="1061619" cy="45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1767" y="33751"/>
            <a:ext cx="502727" cy="1008671"/>
          </a:xfrm>
          <a:prstGeom prst="rect">
            <a:avLst/>
          </a:prstGeom>
          <a:noFill/>
          <a:effectLst/>
        </p:spPr>
      </p:pic>
      <p:pic>
        <p:nvPicPr>
          <p:cNvPr id="12" name="Picture 1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21101" y="33625"/>
            <a:ext cx="699713" cy="9895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2079632"/>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hdr="0" ftr="0" dt="0"/>
  <p:txStyles>
    <p:titleStyle>
      <a:lvl1pPr algn="ctr" defTabSz="911426" rtl="0" eaLnBrk="0" fontAlgn="base" hangingPunct="0">
        <a:spcBef>
          <a:spcPct val="0"/>
        </a:spcBef>
        <a:spcAft>
          <a:spcPct val="0"/>
        </a:spcAft>
        <a:defRPr sz="2500" b="1">
          <a:solidFill>
            <a:schemeClr val="tx1"/>
          </a:solidFill>
          <a:latin typeface="+mj-lt"/>
          <a:ea typeface="+mj-ea"/>
          <a:cs typeface="+mj-cs"/>
        </a:defRPr>
      </a:lvl1pPr>
      <a:lvl2pPr algn="ctr" defTabSz="911426" rtl="0" eaLnBrk="0" fontAlgn="base" hangingPunct="0">
        <a:spcBef>
          <a:spcPct val="0"/>
        </a:spcBef>
        <a:spcAft>
          <a:spcPct val="0"/>
        </a:spcAft>
        <a:defRPr sz="2500" b="1">
          <a:solidFill>
            <a:schemeClr val="tx1"/>
          </a:solidFill>
          <a:latin typeface="Arial" charset="0"/>
          <a:cs typeface="Arial" charset="0"/>
        </a:defRPr>
      </a:lvl2pPr>
      <a:lvl3pPr algn="ctr" defTabSz="911426" rtl="0" eaLnBrk="0" fontAlgn="base" hangingPunct="0">
        <a:spcBef>
          <a:spcPct val="0"/>
        </a:spcBef>
        <a:spcAft>
          <a:spcPct val="0"/>
        </a:spcAft>
        <a:defRPr sz="2500" b="1">
          <a:solidFill>
            <a:schemeClr val="tx1"/>
          </a:solidFill>
          <a:latin typeface="Arial" charset="0"/>
          <a:cs typeface="Arial" charset="0"/>
        </a:defRPr>
      </a:lvl3pPr>
      <a:lvl4pPr algn="ctr" defTabSz="911426" rtl="0" eaLnBrk="0" fontAlgn="base" hangingPunct="0">
        <a:spcBef>
          <a:spcPct val="0"/>
        </a:spcBef>
        <a:spcAft>
          <a:spcPct val="0"/>
        </a:spcAft>
        <a:defRPr sz="2500" b="1">
          <a:solidFill>
            <a:schemeClr val="tx1"/>
          </a:solidFill>
          <a:latin typeface="Arial" charset="0"/>
          <a:cs typeface="Arial" charset="0"/>
        </a:defRPr>
      </a:lvl4pPr>
      <a:lvl5pPr algn="ctr" defTabSz="911426" rtl="0" eaLnBrk="0" fontAlgn="base" hangingPunct="0">
        <a:spcBef>
          <a:spcPct val="0"/>
        </a:spcBef>
        <a:spcAft>
          <a:spcPct val="0"/>
        </a:spcAft>
        <a:defRPr sz="2500" b="1">
          <a:solidFill>
            <a:schemeClr val="tx1"/>
          </a:solidFill>
          <a:latin typeface="Arial" charset="0"/>
          <a:cs typeface="Arial" charset="0"/>
        </a:defRPr>
      </a:lvl5pPr>
      <a:lvl6pPr marL="399527" algn="ctr" defTabSz="911426" rtl="0" fontAlgn="base">
        <a:spcBef>
          <a:spcPct val="0"/>
        </a:spcBef>
        <a:spcAft>
          <a:spcPct val="0"/>
        </a:spcAft>
        <a:defRPr sz="2500" b="1">
          <a:solidFill>
            <a:schemeClr val="tx1"/>
          </a:solidFill>
          <a:latin typeface="Arial" charset="0"/>
          <a:cs typeface="Arial" charset="0"/>
        </a:defRPr>
      </a:lvl6pPr>
      <a:lvl7pPr marL="799051" algn="ctr" defTabSz="911426" rtl="0" fontAlgn="base">
        <a:spcBef>
          <a:spcPct val="0"/>
        </a:spcBef>
        <a:spcAft>
          <a:spcPct val="0"/>
        </a:spcAft>
        <a:defRPr sz="2500" b="1">
          <a:solidFill>
            <a:schemeClr val="tx1"/>
          </a:solidFill>
          <a:latin typeface="Arial" charset="0"/>
          <a:cs typeface="Arial" charset="0"/>
        </a:defRPr>
      </a:lvl7pPr>
      <a:lvl8pPr marL="1198588" algn="ctr" defTabSz="911426" rtl="0" fontAlgn="base">
        <a:spcBef>
          <a:spcPct val="0"/>
        </a:spcBef>
        <a:spcAft>
          <a:spcPct val="0"/>
        </a:spcAft>
        <a:defRPr sz="2500" b="1">
          <a:solidFill>
            <a:schemeClr val="tx1"/>
          </a:solidFill>
          <a:latin typeface="Arial" charset="0"/>
          <a:cs typeface="Arial" charset="0"/>
        </a:defRPr>
      </a:lvl8pPr>
      <a:lvl9pPr marL="1598117" algn="ctr" defTabSz="911426" rtl="0" fontAlgn="base">
        <a:spcBef>
          <a:spcPct val="0"/>
        </a:spcBef>
        <a:spcAft>
          <a:spcPct val="0"/>
        </a:spcAft>
        <a:defRPr sz="2500" b="1">
          <a:solidFill>
            <a:schemeClr val="tx1"/>
          </a:solidFill>
          <a:latin typeface="Arial" charset="0"/>
          <a:cs typeface="Arial" charset="0"/>
        </a:defRPr>
      </a:lvl9pPr>
    </p:titleStyle>
    <p:bodyStyle>
      <a:lvl1pPr marL="299647" indent="-299647" algn="l" defTabSz="911426" rtl="0" eaLnBrk="0" fontAlgn="base" hangingPunct="0">
        <a:lnSpc>
          <a:spcPct val="120000"/>
        </a:lnSpc>
        <a:spcBef>
          <a:spcPct val="0"/>
        </a:spcBef>
        <a:spcAft>
          <a:spcPct val="0"/>
        </a:spcAft>
        <a:tabLst>
          <a:tab pos="392593" algn="l"/>
          <a:tab pos="785186" algn="l"/>
          <a:tab pos="1177782" algn="l"/>
          <a:tab pos="1570376" algn="l"/>
        </a:tabLst>
        <a:defRPr sz="1400">
          <a:solidFill>
            <a:schemeClr val="tx1"/>
          </a:solidFill>
          <a:latin typeface="+mn-lt"/>
          <a:ea typeface="+mn-ea"/>
          <a:cs typeface="+mn-cs"/>
        </a:defRPr>
      </a:lvl1pPr>
      <a:lvl2pPr marL="389818" indent="-388431" algn="l" defTabSz="911426" rtl="0" eaLnBrk="0" fontAlgn="base" hangingPunct="0">
        <a:lnSpc>
          <a:spcPct val="120000"/>
        </a:lnSpc>
        <a:spcBef>
          <a:spcPct val="0"/>
        </a:spcBef>
        <a:spcAft>
          <a:spcPct val="0"/>
        </a:spcAft>
        <a:buFont typeface="Wingdings 3" pitchFamily="18" charset="2"/>
        <a:buChar char="Ò"/>
        <a:tabLst>
          <a:tab pos="392593" algn="l"/>
          <a:tab pos="785186" algn="l"/>
          <a:tab pos="1177782" algn="l"/>
          <a:tab pos="1570376" algn="l"/>
        </a:tabLst>
        <a:defRPr sz="1400">
          <a:solidFill>
            <a:schemeClr val="tx1"/>
          </a:solidFill>
          <a:latin typeface="+mn-lt"/>
          <a:cs typeface="+mn-cs"/>
        </a:defRPr>
      </a:lvl2pPr>
      <a:lvl3pPr marL="782410" indent="-391205" algn="l" defTabSz="911426" rtl="0" eaLnBrk="0" fontAlgn="base" hangingPunct="0">
        <a:lnSpc>
          <a:spcPct val="120000"/>
        </a:lnSpc>
        <a:spcBef>
          <a:spcPct val="0"/>
        </a:spcBef>
        <a:spcAft>
          <a:spcPct val="0"/>
        </a:spcAft>
        <a:buFont typeface="Wingdings 3" pitchFamily="18" charset="2"/>
        <a:buChar char="Ò"/>
        <a:tabLst>
          <a:tab pos="392593" algn="l"/>
          <a:tab pos="785186" algn="l"/>
          <a:tab pos="1177782" algn="l"/>
          <a:tab pos="1570376" algn="l"/>
        </a:tabLst>
        <a:defRPr sz="1400">
          <a:solidFill>
            <a:schemeClr val="tx1"/>
          </a:solidFill>
          <a:latin typeface="+mn-lt"/>
          <a:cs typeface="+mn-cs"/>
        </a:defRPr>
      </a:lvl3pPr>
      <a:lvl4pPr marL="1175007" indent="-391205" algn="l" defTabSz="911426" rtl="0" eaLnBrk="0" fontAlgn="base" hangingPunct="0">
        <a:lnSpc>
          <a:spcPct val="120000"/>
        </a:lnSpc>
        <a:spcBef>
          <a:spcPct val="0"/>
        </a:spcBef>
        <a:spcAft>
          <a:spcPct val="0"/>
        </a:spcAft>
        <a:buFont typeface="Wingdings 3" pitchFamily="18" charset="2"/>
        <a:buChar char="Ò"/>
        <a:tabLst>
          <a:tab pos="392593" algn="l"/>
          <a:tab pos="785186" algn="l"/>
          <a:tab pos="1177782" algn="l"/>
          <a:tab pos="1570376" algn="l"/>
        </a:tabLst>
        <a:defRPr sz="1400">
          <a:solidFill>
            <a:schemeClr val="tx1"/>
          </a:solidFill>
          <a:latin typeface="+mn-lt"/>
          <a:cs typeface="+mn-cs"/>
        </a:defRPr>
      </a:lvl4pPr>
      <a:lvl5pPr marL="1567602" indent="-391205" algn="l" defTabSz="911426" rtl="0" eaLnBrk="0" fontAlgn="base" hangingPunct="0">
        <a:lnSpc>
          <a:spcPct val="120000"/>
        </a:lnSpc>
        <a:spcBef>
          <a:spcPct val="0"/>
        </a:spcBef>
        <a:spcAft>
          <a:spcPct val="0"/>
        </a:spcAft>
        <a:buFont typeface="Wingdings 3" pitchFamily="18" charset="2"/>
        <a:buChar char="Ò"/>
        <a:tabLst>
          <a:tab pos="392593" algn="l"/>
          <a:tab pos="785186" algn="l"/>
          <a:tab pos="1177782" algn="l"/>
          <a:tab pos="1570376" algn="l"/>
        </a:tabLst>
        <a:defRPr sz="1400">
          <a:solidFill>
            <a:schemeClr val="tx1"/>
          </a:solidFill>
          <a:latin typeface="+mn-lt"/>
          <a:cs typeface="+mn-cs"/>
        </a:defRPr>
      </a:lvl5pPr>
      <a:lvl6pPr marL="1967128" indent="-391205" algn="l" defTabSz="911426" rtl="0" fontAlgn="base">
        <a:lnSpc>
          <a:spcPct val="120000"/>
        </a:lnSpc>
        <a:spcBef>
          <a:spcPct val="0"/>
        </a:spcBef>
        <a:spcAft>
          <a:spcPct val="0"/>
        </a:spcAft>
        <a:buFont typeface="Wingdings 3" pitchFamily="18" charset="2"/>
        <a:buChar char="Ò"/>
        <a:tabLst>
          <a:tab pos="392593" algn="l"/>
          <a:tab pos="785186" algn="l"/>
          <a:tab pos="1177782" algn="l"/>
          <a:tab pos="1570376" algn="l"/>
        </a:tabLst>
        <a:defRPr sz="1400">
          <a:solidFill>
            <a:schemeClr val="tx1"/>
          </a:solidFill>
          <a:latin typeface="+mn-lt"/>
          <a:cs typeface="+mn-cs"/>
        </a:defRPr>
      </a:lvl6pPr>
      <a:lvl7pPr marL="2366656" indent="-391205" algn="l" defTabSz="911426" rtl="0" fontAlgn="base">
        <a:lnSpc>
          <a:spcPct val="120000"/>
        </a:lnSpc>
        <a:spcBef>
          <a:spcPct val="0"/>
        </a:spcBef>
        <a:spcAft>
          <a:spcPct val="0"/>
        </a:spcAft>
        <a:buFont typeface="Wingdings 3" pitchFamily="18" charset="2"/>
        <a:buChar char="Ò"/>
        <a:tabLst>
          <a:tab pos="392593" algn="l"/>
          <a:tab pos="785186" algn="l"/>
          <a:tab pos="1177782" algn="l"/>
          <a:tab pos="1570376" algn="l"/>
        </a:tabLst>
        <a:defRPr sz="1400">
          <a:solidFill>
            <a:schemeClr val="tx1"/>
          </a:solidFill>
          <a:latin typeface="+mn-lt"/>
          <a:cs typeface="+mn-cs"/>
        </a:defRPr>
      </a:lvl7pPr>
      <a:lvl8pPr marL="2766190" indent="-391205" algn="l" defTabSz="911426" rtl="0" fontAlgn="base">
        <a:lnSpc>
          <a:spcPct val="120000"/>
        </a:lnSpc>
        <a:spcBef>
          <a:spcPct val="0"/>
        </a:spcBef>
        <a:spcAft>
          <a:spcPct val="0"/>
        </a:spcAft>
        <a:buFont typeface="Wingdings 3" pitchFamily="18" charset="2"/>
        <a:buChar char="Ò"/>
        <a:tabLst>
          <a:tab pos="392593" algn="l"/>
          <a:tab pos="785186" algn="l"/>
          <a:tab pos="1177782" algn="l"/>
          <a:tab pos="1570376" algn="l"/>
        </a:tabLst>
        <a:defRPr sz="1400">
          <a:solidFill>
            <a:schemeClr val="tx1"/>
          </a:solidFill>
          <a:latin typeface="+mn-lt"/>
          <a:cs typeface="+mn-cs"/>
        </a:defRPr>
      </a:lvl8pPr>
      <a:lvl9pPr marL="3165718" indent="-391205" algn="l" defTabSz="911426" rtl="0" fontAlgn="base">
        <a:lnSpc>
          <a:spcPct val="120000"/>
        </a:lnSpc>
        <a:spcBef>
          <a:spcPct val="0"/>
        </a:spcBef>
        <a:spcAft>
          <a:spcPct val="0"/>
        </a:spcAft>
        <a:buFont typeface="Wingdings 3" pitchFamily="18" charset="2"/>
        <a:buChar char="Ò"/>
        <a:tabLst>
          <a:tab pos="392593" algn="l"/>
          <a:tab pos="785186" algn="l"/>
          <a:tab pos="1177782" algn="l"/>
          <a:tab pos="1570376" algn="l"/>
        </a:tabLst>
        <a:defRPr sz="1400">
          <a:solidFill>
            <a:schemeClr val="tx1"/>
          </a:solidFill>
          <a:latin typeface="+mn-lt"/>
          <a:cs typeface="+mn-cs"/>
        </a:defRPr>
      </a:lvl9pPr>
    </p:bodyStyle>
    <p:otherStyle>
      <a:defPPr>
        <a:defRPr lang="en-US"/>
      </a:defPPr>
      <a:lvl1pPr marL="0" algn="l" defTabSz="799051" rtl="0" eaLnBrk="1" latinLnBrk="0" hangingPunct="1">
        <a:defRPr sz="1600" kern="1200">
          <a:solidFill>
            <a:schemeClr val="tx1"/>
          </a:solidFill>
          <a:latin typeface="+mn-lt"/>
          <a:ea typeface="+mn-ea"/>
          <a:cs typeface="+mn-cs"/>
        </a:defRPr>
      </a:lvl1pPr>
      <a:lvl2pPr marL="399527" algn="l" defTabSz="799051" rtl="0" eaLnBrk="1" latinLnBrk="0" hangingPunct="1">
        <a:defRPr sz="1600" kern="1200">
          <a:solidFill>
            <a:schemeClr val="tx1"/>
          </a:solidFill>
          <a:latin typeface="+mn-lt"/>
          <a:ea typeface="+mn-ea"/>
          <a:cs typeface="+mn-cs"/>
        </a:defRPr>
      </a:lvl2pPr>
      <a:lvl3pPr marL="799051" algn="l" defTabSz="799051" rtl="0" eaLnBrk="1" latinLnBrk="0" hangingPunct="1">
        <a:defRPr sz="1600" kern="1200">
          <a:solidFill>
            <a:schemeClr val="tx1"/>
          </a:solidFill>
          <a:latin typeface="+mn-lt"/>
          <a:ea typeface="+mn-ea"/>
          <a:cs typeface="+mn-cs"/>
        </a:defRPr>
      </a:lvl3pPr>
      <a:lvl4pPr marL="1198588" algn="l" defTabSz="799051" rtl="0" eaLnBrk="1" latinLnBrk="0" hangingPunct="1">
        <a:defRPr sz="1600" kern="1200">
          <a:solidFill>
            <a:schemeClr val="tx1"/>
          </a:solidFill>
          <a:latin typeface="+mn-lt"/>
          <a:ea typeface="+mn-ea"/>
          <a:cs typeface="+mn-cs"/>
        </a:defRPr>
      </a:lvl4pPr>
      <a:lvl5pPr marL="1598117" algn="l" defTabSz="799051" rtl="0" eaLnBrk="1" latinLnBrk="0" hangingPunct="1">
        <a:defRPr sz="1600" kern="1200">
          <a:solidFill>
            <a:schemeClr val="tx1"/>
          </a:solidFill>
          <a:latin typeface="+mn-lt"/>
          <a:ea typeface="+mn-ea"/>
          <a:cs typeface="+mn-cs"/>
        </a:defRPr>
      </a:lvl5pPr>
      <a:lvl6pPr marL="1997648" algn="l" defTabSz="799051" rtl="0" eaLnBrk="1" latinLnBrk="0" hangingPunct="1">
        <a:defRPr sz="1600" kern="1200">
          <a:solidFill>
            <a:schemeClr val="tx1"/>
          </a:solidFill>
          <a:latin typeface="+mn-lt"/>
          <a:ea typeface="+mn-ea"/>
          <a:cs typeface="+mn-cs"/>
        </a:defRPr>
      </a:lvl6pPr>
      <a:lvl7pPr marL="2397179" algn="l" defTabSz="799051" rtl="0" eaLnBrk="1" latinLnBrk="0" hangingPunct="1">
        <a:defRPr sz="1600" kern="1200">
          <a:solidFill>
            <a:schemeClr val="tx1"/>
          </a:solidFill>
          <a:latin typeface="+mn-lt"/>
          <a:ea typeface="+mn-ea"/>
          <a:cs typeface="+mn-cs"/>
        </a:defRPr>
      </a:lvl7pPr>
      <a:lvl8pPr marL="2796709" algn="l" defTabSz="799051" rtl="0" eaLnBrk="1" latinLnBrk="0" hangingPunct="1">
        <a:defRPr sz="1600" kern="1200">
          <a:solidFill>
            <a:schemeClr val="tx1"/>
          </a:solidFill>
          <a:latin typeface="+mn-lt"/>
          <a:ea typeface="+mn-ea"/>
          <a:cs typeface="+mn-cs"/>
        </a:defRPr>
      </a:lvl8pPr>
      <a:lvl9pPr marL="3196237" algn="l" defTabSz="799051"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679216" y="337034"/>
            <a:ext cx="5109563" cy="50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e-DE" smtClean="0"/>
              <a:t>Titelmasterformat Klicken</a:t>
            </a:r>
          </a:p>
        </p:txBody>
      </p:sp>
      <p:sp>
        <p:nvSpPr>
          <p:cNvPr id="1027" name="Rectangle 3"/>
          <p:cNvSpPr>
            <a:spLocks noGrp="1" noChangeArrowheads="1"/>
          </p:cNvSpPr>
          <p:nvPr>
            <p:ph type="body" idx="1"/>
          </p:nvPr>
        </p:nvSpPr>
        <p:spPr bwMode="gray">
          <a:xfrm>
            <a:off x="1062916" y="1346260"/>
            <a:ext cx="7726789" cy="466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30" name="Rectangle 6"/>
          <p:cNvSpPr>
            <a:spLocks noGrp="1" noChangeArrowheads="1"/>
          </p:cNvSpPr>
          <p:nvPr>
            <p:ph type="sldNum" sz="quarter" idx="4"/>
          </p:nvPr>
        </p:nvSpPr>
        <p:spPr bwMode="gray">
          <a:xfrm>
            <a:off x="8143538" y="6429789"/>
            <a:ext cx="646162" cy="35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912391">
              <a:defRPr sz="1100"/>
            </a:lvl1pPr>
          </a:lstStyle>
          <a:p>
            <a:pPr fontAlgn="base" hangingPunct="1">
              <a:spcBef>
                <a:spcPct val="0"/>
              </a:spcBef>
              <a:spcAft>
                <a:spcPct val="0"/>
              </a:spcAft>
              <a:defRPr/>
            </a:pPr>
            <a:fld id="{D87EFF1E-088C-4C91-AC85-8315E9660FDD}" type="slidenum">
              <a:rPr lang="de-DE" kern="1200" smtClean="0">
                <a:latin typeface="Arial" charset="0"/>
                <a:ea typeface="+mn-ea"/>
                <a:cs typeface="Arial" charset="0"/>
              </a:rPr>
              <a:pPr fontAlgn="base" hangingPunct="1">
                <a:spcBef>
                  <a:spcPct val="0"/>
                </a:spcBef>
                <a:spcAft>
                  <a:spcPct val="0"/>
                </a:spcAft>
                <a:defRPr/>
              </a:pPr>
              <a:t>‹#›</a:t>
            </a:fld>
            <a:endParaRPr lang="de-DE" kern="1200">
              <a:latin typeface="Arial" charset="0"/>
              <a:ea typeface="+mn-ea"/>
              <a:cs typeface="Arial" charset="0"/>
            </a:endParaRPr>
          </a:p>
        </p:txBody>
      </p:sp>
      <p:sp>
        <p:nvSpPr>
          <p:cNvPr id="1029" name="Line 8"/>
          <p:cNvSpPr>
            <a:spLocks noChangeShapeType="1"/>
          </p:cNvSpPr>
          <p:nvPr/>
        </p:nvSpPr>
        <p:spPr bwMode="gray">
          <a:xfrm flipH="1">
            <a:off x="0" y="1086037"/>
            <a:ext cx="9144000"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990" tIns="39995" rIns="79990" bIns="39995"/>
          <a:lstStyle/>
          <a:p>
            <a:pPr defTabSz="912933" fontAlgn="base" hangingPunct="1">
              <a:spcBef>
                <a:spcPct val="0"/>
              </a:spcBef>
              <a:spcAft>
                <a:spcPct val="0"/>
              </a:spcAft>
            </a:pPr>
            <a:endParaRPr lang="en-US" kern="1200">
              <a:latin typeface="Arial" charset="0"/>
              <a:ea typeface="+mn-ea"/>
              <a:cs typeface="Arial" charset="0"/>
            </a:endParaRPr>
          </a:p>
        </p:txBody>
      </p:sp>
      <p:pic>
        <p:nvPicPr>
          <p:cNvPr id="1033" name="Picture 18" descr="HZG_RGB_mitZusatz in E_300dpi"/>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12347" y="33744"/>
            <a:ext cx="1800021" cy="48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GEMS-Log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97647" y="603337"/>
            <a:ext cx="1061619" cy="45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1762" y="33745"/>
            <a:ext cx="502727" cy="1008671"/>
          </a:xfrm>
          <a:prstGeom prst="rect">
            <a:avLst/>
          </a:prstGeom>
          <a:noFill/>
          <a:effectLst/>
        </p:spPr>
      </p:pic>
      <p:pic>
        <p:nvPicPr>
          <p:cNvPr id="12" name="Picture 1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21089" y="33625"/>
            <a:ext cx="699713" cy="9895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642915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hf hdr="0" ftr="0" dt="0"/>
  <p:txStyles>
    <p:titleStyle>
      <a:lvl1pPr algn="ctr" defTabSz="912391" rtl="0" eaLnBrk="0" fontAlgn="base" hangingPunct="0">
        <a:spcBef>
          <a:spcPct val="0"/>
        </a:spcBef>
        <a:spcAft>
          <a:spcPct val="0"/>
        </a:spcAft>
        <a:defRPr sz="2500" b="1">
          <a:solidFill>
            <a:schemeClr val="tx1"/>
          </a:solidFill>
          <a:latin typeface="+mj-lt"/>
          <a:ea typeface="+mj-ea"/>
          <a:cs typeface="+mj-cs"/>
        </a:defRPr>
      </a:lvl1pPr>
      <a:lvl2pPr algn="ctr" defTabSz="912391" rtl="0" eaLnBrk="0" fontAlgn="base" hangingPunct="0">
        <a:spcBef>
          <a:spcPct val="0"/>
        </a:spcBef>
        <a:spcAft>
          <a:spcPct val="0"/>
        </a:spcAft>
        <a:defRPr sz="2500" b="1">
          <a:solidFill>
            <a:schemeClr val="tx1"/>
          </a:solidFill>
          <a:latin typeface="Arial" charset="0"/>
          <a:cs typeface="Arial" charset="0"/>
        </a:defRPr>
      </a:lvl2pPr>
      <a:lvl3pPr algn="ctr" defTabSz="912391" rtl="0" eaLnBrk="0" fontAlgn="base" hangingPunct="0">
        <a:spcBef>
          <a:spcPct val="0"/>
        </a:spcBef>
        <a:spcAft>
          <a:spcPct val="0"/>
        </a:spcAft>
        <a:defRPr sz="2500" b="1">
          <a:solidFill>
            <a:schemeClr val="tx1"/>
          </a:solidFill>
          <a:latin typeface="Arial" charset="0"/>
          <a:cs typeface="Arial" charset="0"/>
        </a:defRPr>
      </a:lvl3pPr>
      <a:lvl4pPr algn="ctr" defTabSz="912391" rtl="0" eaLnBrk="0" fontAlgn="base" hangingPunct="0">
        <a:spcBef>
          <a:spcPct val="0"/>
        </a:spcBef>
        <a:spcAft>
          <a:spcPct val="0"/>
        </a:spcAft>
        <a:defRPr sz="2500" b="1">
          <a:solidFill>
            <a:schemeClr val="tx1"/>
          </a:solidFill>
          <a:latin typeface="Arial" charset="0"/>
          <a:cs typeface="Arial" charset="0"/>
        </a:defRPr>
      </a:lvl4pPr>
      <a:lvl5pPr algn="ctr" defTabSz="912391" rtl="0" eaLnBrk="0" fontAlgn="base" hangingPunct="0">
        <a:spcBef>
          <a:spcPct val="0"/>
        </a:spcBef>
        <a:spcAft>
          <a:spcPct val="0"/>
        </a:spcAft>
        <a:defRPr sz="2500" b="1">
          <a:solidFill>
            <a:schemeClr val="tx1"/>
          </a:solidFill>
          <a:latin typeface="Arial" charset="0"/>
          <a:cs typeface="Arial" charset="0"/>
        </a:defRPr>
      </a:lvl5pPr>
      <a:lvl6pPr marL="399953" algn="ctr" defTabSz="912391" rtl="0" fontAlgn="base">
        <a:spcBef>
          <a:spcPct val="0"/>
        </a:spcBef>
        <a:spcAft>
          <a:spcPct val="0"/>
        </a:spcAft>
        <a:defRPr sz="2500" b="1">
          <a:solidFill>
            <a:schemeClr val="tx1"/>
          </a:solidFill>
          <a:latin typeface="Arial" charset="0"/>
          <a:cs typeface="Arial" charset="0"/>
        </a:defRPr>
      </a:lvl6pPr>
      <a:lvl7pPr marL="799903" algn="ctr" defTabSz="912391" rtl="0" fontAlgn="base">
        <a:spcBef>
          <a:spcPct val="0"/>
        </a:spcBef>
        <a:spcAft>
          <a:spcPct val="0"/>
        </a:spcAft>
        <a:defRPr sz="2500" b="1">
          <a:solidFill>
            <a:schemeClr val="tx1"/>
          </a:solidFill>
          <a:latin typeface="Arial" charset="0"/>
          <a:cs typeface="Arial" charset="0"/>
        </a:defRPr>
      </a:lvl7pPr>
      <a:lvl8pPr marL="1199859" algn="ctr" defTabSz="912391" rtl="0" fontAlgn="base">
        <a:spcBef>
          <a:spcPct val="0"/>
        </a:spcBef>
        <a:spcAft>
          <a:spcPct val="0"/>
        </a:spcAft>
        <a:defRPr sz="2500" b="1">
          <a:solidFill>
            <a:schemeClr val="tx1"/>
          </a:solidFill>
          <a:latin typeface="Arial" charset="0"/>
          <a:cs typeface="Arial" charset="0"/>
        </a:defRPr>
      </a:lvl8pPr>
      <a:lvl9pPr marL="1599811" algn="ctr" defTabSz="912391" rtl="0" fontAlgn="base">
        <a:spcBef>
          <a:spcPct val="0"/>
        </a:spcBef>
        <a:spcAft>
          <a:spcPct val="0"/>
        </a:spcAft>
        <a:defRPr sz="2500" b="1">
          <a:solidFill>
            <a:schemeClr val="tx1"/>
          </a:solidFill>
          <a:latin typeface="Arial" charset="0"/>
          <a:cs typeface="Arial" charset="0"/>
        </a:defRPr>
      </a:lvl9pPr>
    </p:titleStyle>
    <p:bodyStyle>
      <a:lvl1pPr marL="299965" indent="-299965" algn="l" defTabSz="912391" rtl="0" eaLnBrk="0" fontAlgn="base" hangingPunct="0">
        <a:lnSpc>
          <a:spcPct val="120000"/>
        </a:lnSpc>
        <a:spcBef>
          <a:spcPct val="0"/>
        </a:spcBef>
        <a:spcAft>
          <a:spcPct val="0"/>
        </a:spcAft>
        <a:tabLst>
          <a:tab pos="393011" algn="l"/>
          <a:tab pos="786016" algn="l"/>
          <a:tab pos="1179029" algn="l"/>
          <a:tab pos="1572036" algn="l"/>
        </a:tabLst>
        <a:defRPr sz="1400">
          <a:solidFill>
            <a:schemeClr val="tx1"/>
          </a:solidFill>
          <a:latin typeface="+mn-lt"/>
          <a:ea typeface="+mn-ea"/>
          <a:cs typeface="+mn-cs"/>
        </a:defRPr>
      </a:lvl1pPr>
      <a:lvl2pPr marL="390231" indent="-388843" algn="l" defTabSz="912391" rtl="0" eaLnBrk="0" fontAlgn="base" hangingPunct="0">
        <a:lnSpc>
          <a:spcPct val="120000"/>
        </a:lnSpc>
        <a:spcBef>
          <a:spcPct val="0"/>
        </a:spcBef>
        <a:spcAft>
          <a:spcPct val="0"/>
        </a:spcAft>
        <a:buFont typeface="Wingdings 3" pitchFamily="18" charset="2"/>
        <a:buChar char="Ò"/>
        <a:tabLst>
          <a:tab pos="393011" algn="l"/>
          <a:tab pos="786016" algn="l"/>
          <a:tab pos="1179029" algn="l"/>
          <a:tab pos="1572036" algn="l"/>
        </a:tabLst>
        <a:defRPr sz="1400">
          <a:solidFill>
            <a:schemeClr val="tx1"/>
          </a:solidFill>
          <a:latin typeface="+mn-lt"/>
          <a:cs typeface="+mn-cs"/>
        </a:defRPr>
      </a:lvl2pPr>
      <a:lvl3pPr marL="783241" indent="-391620" algn="l" defTabSz="912391" rtl="0" eaLnBrk="0" fontAlgn="base" hangingPunct="0">
        <a:lnSpc>
          <a:spcPct val="120000"/>
        </a:lnSpc>
        <a:spcBef>
          <a:spcPct val="0"/>
        </a:spcBef>
        <a:spcAft>
          <a:spcPct val="0"/>
        </a:spcAft>
        <a:buFont typeface="Wingdings 3" pitchFamily="18" charset="2"/>
        <a:buChar char="Ò"/>
        <a:tabLst>
          <a:tab pos="393011" algn="l"/>
          <a:tab pos="786016" algn="l"/>
          <a:tab pos="1179029" algn="l"/>
          <a:tab pos="1572036" algn="l"/>
        </a:tabLst>
        <a:defRPr sz="1400">
          <a:solidFill>
            <a:schemeClr val="tx1"/>
          </a:solidFill>
          <a:latin typeface="+mn-lt"/>
          <a:cs typeface="+mn-cs"/>
        </a:defRPr>
      </a:lvl3pPr>
      <a:lvl4pPr marL="1176250" indent="-391620" algn="l" defTabSz="912391" rtl="0" eaLnBrk="0" fontAlgn="base" hangingPunct="0">
        <a:lnSpc>
          <a:spcPct val="120000"/>
        </a:lnSpc>
        <a:spcBef>
          <a:spcPct val="0"/>
        </a:spcBef>
        <a:spcAft>
          <a:spcPct val="0"/>
        </a:spcAft>
        <a:buFont typeface="Wingdings 3" pitchFamily="18" charset="2"/>
        <a:buChar char="Ò"/>
        <a:tabLst>
          <a:tab pos="393011" algn="l"/>
          <a:tab pos="786016" algn="l"/>
          <a:tab pos="1179029" algn="l"/>
          <a:tab pos="1572036" algn="l"/>
        </a:tabLst>
        <a:defRPr sz="1400">
          <a:solidFill>
            <a:schemeClr val="tx1"/>
          </a:solidFill>
          <a:latin typeface="+mn-lt"/>
          <a:cs typeface="+mn-cs"/>
        </a:defRPr>
      </a:lvl4pPr>
      <a:lvl5pPr marL="1569262" indent="-391620" algn="l" defTabSz="912391" rtl="0" eaLnBrk="0" fontAlgn="base" hangingPunct="0">
        <a:lnSpc>
          <a:spcPct val="120000"/>
        </a:lnSpc>
        <a:spcBef>
          <a:spcPct val="0"/>
        </a:spcBef>
        <a:spcAft>
          <a:spcPct val="0"/>
        </a:spcAft>
        <a:buFont typeface="Wingdings 3" pitchFamily="18" charset="2"/>
        <a:buChar char="Ò"/>
        <a:tabLst>
          <a:tab pos="393011" algn="l"/>
          <a:tab pos="786016" algn="l"/>
          <a:tab pos="1179029" algn="l"/>
          <a:tab pos="1572036" algn="l"/>
        </a:tabLst>
        <a:defRPr sz="1400">
          <a:solidFill>
            <a:schemeClr val="tx1"/>
          </a:solidFill>
          <a:latin typeface="+mn-lt"/>
          <a:cs typeface="+mn-cs"/>
        </a:defRPr>
      </a:lvl5pPr>
      <a:lvl6pPr marL="1969212" indent="-391620" algn="l" defTabSz="912391" rtl="0" fontAlgn="base">
        <a:lnSpc>
          <a:spcPct val="120000"/>
        </a:lnSpc>
        <a:spcBef>
          <a:spcPct val="0"/>
        </a:spcBef>
        <a:spcAft>
          <a:spcPct val="0"/>
        </a:spcAft>
        <a:buFont typeface="Wingdings 3" pitchFamily="18" charset="2"/>
        <a:buChar char="Ò"/>
        <a:tabLst>
          <a:tab pos="393011" algn="l"/>
          <a:tab pos="786016" algn="l"/>
          <a:tab pos="1179029" algn="l"/>
          <a:tab pos="1572036" algn="l"/>
        </a:tabLst>
        <a:defRPr sz="1400">
          <a:solidFill>
            <a:schemeClr val="tx1"/>
          </a:solidFill>
          <a:latin typeface="+mn-lt"/>
          <a:cs typeface="+mn-cs"/>
        </a:defRPr>
      </a:lvl6pPr>
      <a:lvl7pPr marL="2369161" indent="-391620" algn="l" defTabSz="912391" rtl="0" fontAlgn="base">
        <a:lnSpc>
          <a:spcPct val="120000"/>
        </a:lnSpc>
        <a:spcBef>
          <a:spcPct val="0"/>
        </a:spcBef>
        <a:spcAft>
          <a:spcPct val="0"/>
        </a:spcAft>
        <a:buFont typeface="Wingdings 3" pitchFamily="18" charset="2"/>
        <a:buChar char="Ò"/>
        <a:tabLst>
          <a:tab pos="393011" algn="l"/>
          <a:tab pos="786016" algn="l"/>
          <a:tab pos="1179029" algn="l"/>
          <a:tab pos="1572036" algn="l"/>
        </a:tabLst>
        <a:defRPr sz="1400">
          <a:solidFill>
            <a:schemeClr val="tx1"/>
          </a:solidFill>
          <a:latin typeface="+mn-lt"/>
          <a:cs typeface="+mn-cs"/>
        </a:defRPr>
      </a:lvl7pPr>
      <a:lvl8pPr marL="2769121" indent="-391620" algn="l" defTabSz="912391" rtl="0" fontAlgn="base">
        <a:lnSpc>
          <a:spcPct val="120000"/>
        </a:lnSpc>
        <a:spcBef>
          <a:spcPct val="0"/>
        </a:spcBef>
        <a:spcAft>
          <a:spcPct val="0"/>
        </a:spcAft>
        <a:buFont typeface="Wingdings 3" pitchFamily="18" charset="2"/>
        <a:buChar char="Ò"/>
        <a:tabLst>
          <a:tab pos="393011" algn="l"/>
          <a:tab pos="786016" algn="l"/>
          <a:tab pos="1179029" algn="l"/>
          <a:tab pos="1572036" algn="l"/>
        </a:tabLst>
        <a:defRPr sz="1400">
          <a:solidFill>
            <a:schemeClr val="tx1"/>
          </a:solidFill>
          <a:latin typeface="+mn-lt"/>
          <a:cs typeface="+mn-cs"/>
        </a:defRPr>
      </a:lvl8pPr>
      <a:lvl9pPr marL="3169074" indent="-391620" algn="l" defTabSz="912391" rtl="0" fontAlgn="base">
        <a:lnSpc>
          <a:spcPct val="120000"/>
        </a:lnSpc>
        <a:spcBef>
          <a:spcPct val="0"/>
        </a:spcBef>
        <a:spcAft>
          <a:spcPct val="0"/>
        </a:spcAft>
        <a:buFont typeface="Wingdings 3" pitchFamily="18" charset="2"/>
        <a:buChar char="Ò"/>
        <a:tabLst>
          <a:tab pos="393011" algn="l"/>
          <a:tab pos="786016" algn="l"/>
          <a:tab pos="1179029" algn="l"/>
          <a:tab pos="1572036" algn="l"/>
        </a:tabLst>
        <a:defRPr sz="1400">
          <a:solidFill>
            <a:schemeClr val="tx1"/>
          </a:solidFill>
          <a:latin typeface="+mn-lt"/>
          <a:cs typeface="+mn-cs"/>
        </a:defRPr>
      </a:lvl9pPr>
    </p:bodyStyle>
    <p:otherStyle>
      <a:defPPr>
        <a:defRPr lang="en-US"/>
      </a:defPPr>
      <a:lvl1pPr marL="0" algn="l" defTabSz="799903" rtl="0" eaLnBrk="1" latinLnBrk="0" hangingPunct="1">
        <a:defRPr sz="1600" kern="1200">
          <a:solidFill>
            <a:schemeClr val="tx1"/>
          </a:solidFill>
          <a:latin typeface="+mn-lt"/>
          <a:ea typeface="+mn-ea"/>
          <a:cs typeface="+mn-cs"/>
        </a:defRPr>
      </a:lvl1pPr>
      <a:lvl2pPr marL="399953" algn="l" defTabSz="799903" rtl="0" eaLnBrk="1" latinLnBrk="0" hangingPunct="1">
        <a:defRPr sz="1600" kern="1200">
          <a:solidFill>
            <a:schemeClr val="tx1"/>
          </a:solidFill>
          <a:latin typeface="+mn-lt"/>
          <a:ea typeface="+mn-ea"/>
          <a:cs typeface="+mn-cs"/>
        </a:defRPr>
      </a:lvl2pPr>
      <a:lvl3pPr marL="799903" algn="l" defTabSz="799903" rtl="0" eaLnBrk="1" latinLnBrk="0" hangingPunct="1">
        <a:defRPr sz="1600" kern="1200">
          <a:solidFill>
            <a:schemeClr val="tx1"/>
          </a:solidFill>
          <a:latin typeface="+mn-lt"/>
          <a:ea typeface="+mn-ea"/>
          <a:cs typeface="+mn-cs"/>
        </a:defRPr>
      </a:lvl3pPr>
      <a:lvl4pPr marL="1199859" algn="l" defTabSz="799903" rtl="0" eaLnBrk="1" latinLnBrk="0" hangingPunct="1">
        <a:defRPr sz="1600" kern="1200">
          <a:solidFill>
            <a:schemeClr val="tx1"/>
          </a:solidFill>
          <a:latin typeface="+mn-lt"/>
          <a:ea typeface="+mn-ea"/>
          <a:cs typeface="+mn-cs"/>
        </a:defRPr>
      </a:lvl4pPr>
      <a:lvl5pPr marL="1599811" algn="l" defTabSz="799903" rtl="0" eaLnBrk="1" latinLnBrk="0" hangingPunct="1">
        <a:defRPr sz="1600" kern="1200">
          <a:solidFill>
            <a:schemeClr val="tx1"/>
          </a:solidFill>
          <a:latin typeface="+mn-lt"/>
          <a:ea typeface="+mn-ea"/>
          <a:cs typeface="+mn-cs"/>
        </a:defRPr>
      </a:lvl5pPr>
      <a:lvl6pPr marL="1999766" algn="l" defTabSz="799903" rtl="0" eaLnBrk="1" latinLnBrk="0" hangingPunct="1">
        <a:defRPr sz="1600" kern="1200">
          <a:solidFill>
            <a:schemeClr val="tx1"/>
          </a:solidFill>
          <a:latin typeface="+mn-lt"/>
          <a:ea typeface="+mn-ea"/>
          <a:cs typeface="+mn-cs"/>
        </a:defRPr>
      </a:lvl6pPr>
      <a:lvl7pPr marL="2399719" algn="l" defTabSz="799903" rtl="0" eaLnBrk="1" latinLnBrk="0" hangingPunct="1">
        <a:defRPr sz="1600" kern="1200">
          <a:solidFill>
            <a:schemeClr val="tx1"/>
          </a:solidFill>
          <a:latin typeface="+mn-lt"/>
          <a:ea typeface="+mn-ea"/>
          <a:cs typeface="+mn-cs"/>
        </a:defRPr>
      </a:lvl7pPr>
      <a:lvl8pPr marL="2799672" algn="l" defTabSz="799903" rtl="0" eaLnBrk="1" latinLnBrk="0" hangingPunct="1">
        <a:defRPr sz="1600" kern="1200">
          <a:solidFill>
            <a:schemeClr val="tx1"/>
          </a:solidFill>
          <a:latin typeface="+mn-lt"/>
          <a:ea typeface="+mn-ea"/>
          <a:cs typeface="+mn-cs"/>
        </a:defRPr>
      </a:lvl8pPr>
      <a:lvl9pPr marL="3199624" algn="l" defTabSz="799903"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679216" y="337034"/>
            <a:ext cx="5109563" cy="50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e-DE" smtClean="0"/>
              <a:t>Titelmasterformat Klicken</a:t>
            </a:r>
          </a:p>
        </p:txBody>
      </p:sp>
      <p:sp>
        <p:nvSpPr>
          <p:cNvPr id="1027" name="Rectangle 3"/>
          <p:cNvSpPr>
            <a:spLocks noGrp="1" noChangeArrowheads="1"/>
          </p:cNvSpPr>
          <p:nvPr>
            <p:ph type="body" idx="1"/>
          </p:nvPr>
        </p:nvSpPr>
        <p:spPr bwMode="gray">
          <a:xfrm>
            <a:off x="1062916" y="1346260"/>
            <a:ext cx="7726789" cy="466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30" name="Rectangle 6"/>
          <p:cNvSpPr>
            <a:spLocks noGrp="1" noChangeArrowheads="1"/>
          </p:cNvSpPr>
          <p:nvPr>
            <p:ph type="sldNum" sz="quarter" idx="4"/>
          </p:nvPr>
        </p:nvSpPr>
        <p:spPr bwMode="gray">
          <a:xfrm>
            <a:off x="8143538" y="6429799"/>
            <a:ext cx="646162" cy="35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910946">
              <a:defRPr sz="1100"/>
            </a:lvl1pPr>
          </a:lstStyle>
          <a:p>
            <a:pPr fontAlgn="base" hangingPunct="1">
              <a:spcBef>
                <a:spcPct val="0"/>
              </a:spcBef>
              <a:spcAft>
                <a:spcPct val="0"/>
              </a:spcAft>
              <a:defRPr/>
            </a:pPr>
            <a:fld id="{D87EFF1E-088C-4C91-AC85-8315E9660FDD}" type="slidenum">
              <a:rPr lang="de-DE" kern="1200" smtClean="0">
                <a:latin typeface="Arial" charset="0"/>
                <a:ea typeface="+mn-ea"/>
                <a:cs typeface="Arial" charset="0"/>
              </a:rPr>
              <a:pPr fontAlgn="base" hangingPunct="1">
                <a:spcBef>
                  <a:spcPct val="0"/>
                </a:spcBef>
                <a:spcAft>
                  <a:spcPct val="0"/>
                </a:spcAft>
                <a:defRPr/>
              </a:pPr>
              <a:t>‹#›</a:t>
            </a:fld>
            <a:endParaRPr lang="de-DE" kern="1200">
              <a:latin typeface="Arial" charset="0"/>
              <a:ea typeface="+mn-ea"/>
              <a:cs typeface="Arial" charset="0"/>
            </a:endParaRPr>
          </a:p>
        </p:txBody>
      </p:sp>
      <p:sp>
        <p:nvSpPr>
          <p:cNvPr id="1029" name="Line 8"/>
          <p:cNvSpPr>
            <a:spLocks noChangeShapeType="1"/>
          </p:cNvSpPr>
          <p:nvPr/>
        </p:nvSpPr>
        <p:spPr bwMode="gray">
          <a:xfrm flipH="1">
            <a:off x="0" y="1086037"/>
            <a:ext cx="9144000"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63" tIns="39932" rIns="79863" bIns="39932"/>
          <a:lstStyle/>
          <a:p>
            <a:pPr defTabSz="913256" fontAlgn="base" hangingPunct="1">
              <a:spcBef>
                <a:spcPct val="0"/>
              </a:spcBef>
              <a:spcAft>
                <a:spcPct val="0"/>
              </a:spcAft>
            </a:pPr>
            <a:endParaRPr lang="en-US" kern="1200">
              <a:latin typeface="Arial" charset="0"/>
              <a:ea typeface="+mn-ea"/>
              <a:cs typeface="Arial" charset="0"/>
            </a:endParaRPr>
          </a:p>
        </p:txBody>
      </p:sp>
      <p:pic>
        <p:nvPicPr>
          <p:cNvPr id="1033" name="Picture 18" descr="HZG_RGB_mitZusatz in E_300dpi"/>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12356" y="33753"/>
            <a:ext cx="1800021" cy="48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GEMS-Log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97647" y="603337"/>
            <a:ext cx="1061619" cy="45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1769" y="33754"/>
            <a:ext cx="502727" cy="1008671"/>
          </a:xfrm>
          <a:prstGeom prst="rect">
            <a:avLst/>
          </a:prstGeom>
          <a:noFill/>
          <a:effectLst/>
        </p:spPr>
      </p:pic>
      <p:pic>
        <p:nvPicPr>
          <p:cNvPr id="12" name="Picture 1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21101" y="33625"/>
            <a:ext cx="699713" cy="9895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459698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ftr="0" dt="0"/>
  <p:txStyles>
    <p:titleStyle>
      <a:lvl1pPr algn="ctr" defTabSz="910946" rtl="0" eaLnBrk="0" fontAlgn="base" hangingPunct="0">
        <a:spcBef>
          <a:spcPct val="0"/>
        </a:spcBef>
        <a:spcAft>
          <a:spcPct val="0"/>
        </a:spcAft>
        <a:defRPr sz="2500" b="1">
          <a:solidFill>
            <a:schemeClr val="tx1"/>
          </a:solidFill>
          <a:latin typeface="+mj-lt"/>
          <a:ea typeface="+mj-ea"/>
          <a:cs typeface="+mj-cs"/>
        </a:defRPr>
      </a:lvl1pPr>
      <a:lvl2pPr algn="ctr" defTabSz="910946" rtl="0" eaLnBrk="0" fontAlgn="base" hangingPunct="0">
        <a:spcBef>
          <a:spcPct val="0"/>
        </a:spcBef>
        <a:spcAft>
          <a:spcPct val="0"/>
        </a:spcAft>
        <a:defRPr sz="2500" b="1">
          <a:solidFill>
            <a:schemeClr val="tx1"/>
          </a:solidFill>
          <a:latin typeface="Arial" charset="0"/>
          <a:cs typeface="Arial" charset="0"/>
        </a:defRPr>
      </a:lvl2pPr>
      <a:lvl3pPr algn="ctr" defTabSz="910946" rtl="0" eaLnBrk="0" fontAlgn="base" hangingPunct="0">
        <a:spcBef>
          <a:spcPct val="0"/>
        </a:spcBef>
        <a:spcAft>
          <a:spcPct val="0"/>
        </a:spcAft>
        <a:defRPr sz="2500" b="1">
          <a:solidFill>
            <a:schemeClr val="tx1"/>
          </a:solidFill>
          <a:latin typeface="Arial" charset="0"/>
          <a:cs typeface="Arial" charset="0"/>
        </a:defRPr>
      </a:lvl3pPr>
      <a:lvl4pPr algn="ctr" defTabSz="910946" rtl="0" eaLnBrk="0" fontAlgn="base" hangingPunct="0">
        <a:spcBef>
          <a:spcPct val="0"/>
        </a:spcBef>
        <a:spcAft>
          <a:spcPct val="0"/>
        </a:spcAft>
        <a:defRPr sz="2500" b="1">
          <a:solidFill>
            <a:schemeClr val="tx1"/>
          </a:solidFill>
          <a:latin typeface="Arial" charset="0"/>
          <a:cs typeface="Arial" charset="0"/>
        </a:defRPr>
      </a:lvl4pPr>
      <a:lvl5pPr algn="ctr" defTabSz="910946" rtl="0" eaLnBrk="0" fontAlgn="base" hangingPunct="0">
        <a:spcBef>
          <a:spcPct val="0"/>
        </a:spcBef>
        <a:spcAft>
          <a:spcPct val="0"/>
        </a:spcAft>
        <a:defRPr sz="2500" b="1">
          <a:solidFill>
            <a:schemeClr val="tx1"/>
          </a:solidFill>
          <a:latin typeface="Arial" charset="0"/>
          <a:cs typeface="Arial" charset="0"/>
        </a:defRPr>
      </a:lvl5pPr>
      <a:lvl6pPr marL="399314" algn="ctr" defTabSz="910946" rtl="0" fontAlgn="base">
        <a:spcBef>
          <a:spcPct val="0"/>
        </a:spcBef>
        <a:spcAft>
          <a:spcPct val="0"/>
        </a:spcAft>
        <a:defRPr sz="2500" b="1">
          <a:solidFill>
            <a:schemeClr val="tx1"/>
          </a:solidFill>
          <a:latin typeface="Arial" charset="0"/>
          <a:cs typeface="Arial" charset="0"/>
        </a:defRPr>
      </a:lvl6pPr>
      <a:lvl7pPr marL="798628" algn="ctr" defTabSz="910946" rtl="0" fontAlgn="base">
        <a:spcBef>
          <a:spcPct val="0"/>
        </a:spcBef>
        <a:spcAft>
          <a:spcPct val="0"/>
        </a:spcAft>
        <a:defRPr sz="2500" b="1">
          <a:solidFill>
            <a:schemeClr val="tx1"/>
          </a:solidFill>
          <a:latin typeface="Arial" charset="0"/>
          <a:cs typeface="Arial" charset="0"/>
        </a:defRPr>
      </a:lvl7pPr>
      <a:lvl8pPr marL="1197952" algn="ctr" defTabSz="910946" rtl="0" fontAlgn="base">
        <a:spcBef>
          <a:spcPct val="0"/>
        </a:spcBef>
        <a:spcAft>
          <a:spcPct val="0"/>
        </a:spcAft>
        <a:defRPr sz="2500" b="1">
          <a:solidFill>
            <a:schemeClr val="tx1"/>
          </a:solidFill>
          <a:latin typeface="Arial" charset="0"/>
          <a:cs typeface="Arial" charset="0"/>
        </a:defRPr>
      </a:lvl8pPr>
      <a:lvl9pPr marL="1597271" algn="ctr" defTabSz="910946" rtl="0" fontAlgn="base">
        <a:spcBef>
          <a:spcPct val="0"/>
        </a:spcBef>
        <a:spcAft>
          <a:spcPct val="0"/>
        </a:spcAft>
        <a:defRPr sz="2500" b="1">
          <a:solidFill>
            <a:schemeClr val="tx1"/>
          </a:solidFill>
          <a:latin typeface="Arial" charset="0"/>
          <a:cs typeface="Arial" charset="0"/>
        </a:defRPr>
      </a:lvl9pPr>
    </p:titleStyle>
    <p:bodyStyle>
      <a:lvl1pPr marL="299488" indent="-299488" algn="l" defTabSz="910946" rtl="0" eaLnBrk="0" fontAlgn="base" hangingPunct="0">
        <a:lnSpc>
          <a:spcPct val="120000"/>
        </a:lnSpc>
        <a:spcBef>
          <a:spcPct val="0"/>
        </a:spcBef>
        <a:spcAft>
          <a:spcPct val="0"/>
        </a:spcAft>
        <a:tabLst>
          <a:tab pos="392386" algn="l"/>
          <a:tab pos="784769" algn="l"/>
          <a:tab pos="1177158" algn="l"/>
          <a:tab pos="1569546" algn="l"/>
        </a:tabLst>
        <a:defRPr sz="1400">
          <a:solidFill>
            <a:schemeClr val="tx1"/>
          </a:solidFill>
          <a:latin typeface="+mn-lt"/>
          <a:ea typeface="+mn-ea"/>
          <a:cs typeface="+mn-cs"/>
        </a:defRPr>
      </a:lvl1pPr>
      <a:lvl2pPr marL="389613" indent="-388224" algn="l" defTabSz="910946" rtl="0" eaLnBrk="0" fontAlgn="base" hangingPunct="0">
        <a:lnSpc>
          <a:spcPct val="120000"/>
        </a:lnSpc>
        <a:spcBef>
          <a:spcPct val="0"/>
        </a:spcBef>
        <a:spcAft>
          <a:spcPct val="0"/>
        </a:spcAft>
        <a:buFont typeface="Wingdings 3" pitchFamily="18" charset="2"/>
        <a:buChar char="Ò"/>
        <a:tabLst>
          <a:tab pos="392386" algn="l"/>
          <a:tab pos="784769" algn="l"/>
          <a:tab pos="1177158" algn="l"/>
          <a:tab pos="1569546" algn="l"/>
        </a:tabLst>
        <a:defRPr sz="1400">
          <a:solidFill>
            <a:schemeClr val="tx1"/>
          </a:solidFill>
          <a:latin typeface="+mn-lt"/>
          <a:cs typeface="+mn-cs"/>
        </a:defRPr>
      </a:lvl2pPr>
      <a:lvl3pPr marL="781994" indent="-390998" algn="l" defTabSz="910946" rtl="0" eaLnBrk="0" fontAlgn="base" hangingPunct="0">
        <a:lnSpc>
          <a:spcPct val="120000"/>
        </a:lnSpc>
        <a:spcBef>
          <a:spcPct val="0"/>
        </a:spcBef>
        <a:spcAft>
          <a:spcPct val="0"/>
        </a:spcAft>
        <a:buFont typeface="Wingdings 3" pitchFamily="18" charset="2"/>
        <a:buChar char="Ò"/>
        <a:tabLst>
          <a:tab pos="392386" algn="l"/>
          <a:tab pos="784769" algn="l"/>
          <a:tab pos="1177158" algn="l"/>
          <a:tab pos="1569546" algn="l"/>
        </a:tabLst>
        <a:defRPr sz="1400">
          <a:solidFill>
            <a:schemeClr val="tx1"/>
          </a:solidFill>
          <a:latin typeface="+mn-lt"/>
          <a:cs typeface="+mn-cs"/>
        </a:defRPr>
      </a:lvl3pPr>
      <a:lvl4pPr marL="1174384" indent="-390998" algn="l" defTabSz="910946" rtl="0" eaLnBrk="0" fontAlgn="base" hangingPunct="0">
        <a:lnSpc>
          <a:spcPct val="120000"/>
        </a:lnSpc>
        <a:spcBef>
          <a:spcPct val="0"/>
        </a:spcBef>
        <a:spcAft>
          <a:spcPct val="0"/>
        </a:spcAft>
        <a:buFont typeface="Wingdings 3" pitchFamily="18" charset="2"/>
        <a:buChar char="Ò"/>
        <a:tabLst>
          <a:tab pos="392386" algn="l"/>
          <a:tab pos="784769" algn="l"/>
          <a:tab pos="1177158" algn="l"/>
          <a:tab pos="1569546" algn="l"/>
        </a:tabLst>
        <a:defRPr sz="1400">
          <a:solidFill>
            <a:schemeClr val="tx1"/>
          </a:solidFill>
          <a:latin typeface="+mn-lt"/>
          <a:cs typeface="+mn-cs"/>
        </a:defRPr>
      </a:lvl4pPr>
      <a:lvl5pPr marL="1566771" indent="-390998" algn="l" defTabSz="910946" rtl="0" eaLnBrk="0" fontAlgn="base" hangingPunct="0">
        <a:lnSpc>
          <a:spcPct val="120000"/>
        </a:lnSpc>
        <a:spcBef>
          <a:spcPct val="0"/>
        </a:spcBef>
        <a:spcAft>
          <a:spcPct val="0"/>
        </a:spcAft>
        <a:buFont typeface="Wingdings 3" pitchFamily="18" charset="2"/>
        <a:buChar char="Ò"/>
        <a:tabLst>
          <a:tab pos="392386" algn="l"/>
          <a:tab pos="784769" algn="l"/>
          <a:tab pos="1177158" algn="l"/>
          <a:tab pos="1569546" algn="l"/>
        </a:tabLst>
        <a:defRPr sz="1400">
          <a:solidFill>
            <a:schemeClr val="tx1"/>
          </a:solidFill>
          <a:latin typeface="+mn-lt"/>
          <a:cs typeface="+mn-cs"/>
        </a:defRPr>
      </a:lvl5pPr>
      <a:lvl6pPr marL="1966085" indent="-390998" algn="l" defTabSz="910946" rtl="0" fontAlgn="base">
        <a:lnSpc>
          <a:spcPct val="120000"/>
        </a:lnSpc>
        <a:spcBef>
          <a:spcPct val="0"/>
        </a:spcBef>
        <a:spcAft>
          <a:spcPct val="0"/>
        </a:spcAft>
        <a:buFont typeface="Wingdings 3" pitchFamily="18" charset="2"/>
        <a:buChar char="Ò"/>
        <a:tabLst>
          <a:tab pos="392386" algn="l"/>
          <a:tab pos="784769" algn="l"/>
          <a:tab pos="1177158" algn="l"/>
          <a:tab pos="1569546" algn="l"/>
        </a:tabLst>
        <a:defRPr sz="1400">
          <a:solidFill>
            <a:schemeClr val="tx1"/>
          </a:solidFill>
          <a:latin typeface="+mn-lt"/>
          <a:cs typeface="+mn-cs"/>
        </a:defRPr>
      </a:lvl6pPr>
      <a:lvl7pPr marL="2365403" indent="-390998" algn="l" defTabSz="910946" rtl="0" fontAlgn="base">
        <a:lnSpc>
          <a:spcPct val="120000"/>
        </a:lnSpc>
        <a:spcBef>
          <a:spcPct val="0"/>
        </a:spcBef>
        <a:spcAft>
          <a:spcPct val="0"/>
        </a:spcAft>
        <a:buFont typeface="Wingdings 3" pitchFamily="18" charset="2"/>
        <a:buChar char="Ò"/>
        <a:tabLst>
          <a:tab pos="392386" algn="l"/>
          <a:tab pos="784769" algn="l"/>
          <a:tab pos="1177158" algn="l"/>
          <a:tab pos="1569546" algn="l"/>
        </a:tabLst>
        <a:defRPr sz="1400">
          <a:solidFill>
            <a:schemeClr val="tx1"/>
          </a:solidFill>
          <a:latin typeface="+mn-lt"/>
          <a:cs typeface="+mn-cs"/>
        </a:defRPr>
      </a:lvl7pPr>
      <a:lvl8pPr marL="2764724" indent="-390998" algn="l" defTabSz="910946" rtl="0" fontAlgn="base">
        <a:lnSpc>
          <a:spcPct val="120000"/>
        </a:lnSpc>
        <a:spcBef>
          <a:spcPct val="0"/>
        </a:spcBef>
        <a:spcAft>
          <a:spcPct val="0"/>
        </a:spcAft>
        <a:buFont typeface="Wingdings 3" pitchFamily="18" charset="2"/>
        <a:buChar char="Ò"/>
        <a:tabLst>
          <a:tab pos="392386" algn="l"/>
          <a:tab pos="784769" algn="l"/>
          <a:tab pos="1177158" algn="l"/>
          <a:tab pos="1569546" algn="l"/>
        </a:tabLst>
        <a:defRPr sz="1400">
          <a:solidFill>
            <a:schemeClr val="tx1"/>
          </a:solidFill>
          <a:latin typeface="+mn-lt"/>
          <a:cs typeface="+mn-cs"/>
        </a:defRPr>
      </a:lvl8pPr>
      <a:lvl9pPr marL="3164041" indent="-390998" algn="l" defTabSz="910946" rtl="0" fontAlgn="base">
        <a:lnSpc>
          <a:spcPct val="120000"/>
        </a:lnSpc>
        <a:spcBef>
          <a:spcPct val="0"/>
        </a:spcBef>
        <a:spcAft>
          <a:spcPct val="0"/>
        </a:spcAft>
        <a:buFont typeface="Wingdings 3" pitchFamily="18" charset="2"/>
        <a:buChar char="Ò"/>
        <a:tabLst>
          <a:tab pos="392386" algn="l"/>
          <a:tab pos="784769" algn="l"/>
          <a:tab pos="1177158" algn="l"/>
          <a:tab pos="1569546" algn="l"/>
        </a:tabLst>
        <a:defRPr sz="1400">
          <a:solidFill>
            <a:schemeClr val="tx1"/>
          </a:solidFill>
          <a:latin typeface="+mn-lt"/>
          <a:cs typeface="+mn-cs"/>
        </a:defRPr>
      </a:lvl9pPr>
    </p:bodyStyle>
    <p:otherStyle>
      <a:defPPr>
        <a:defRPr lang="en-US"/>
      </a:defPPr>
      <a:lvl1pPr marL="0" algn="l" defTabSz="798628" rtl="0" eaLnBrk="1" latinLnBrk="0" hangingPunct="1">
        <a:defRPr sz="1600" kern="1200">
          <a:solidFill>
            <a:schemeClr val="tx1"/>
          </a:solidFill>
          <a:latin typeface="+mn-lt"/>
          <a:ea typeface="+mn-ea"/>
          <a:cs typeface="+mn-cs"/>
        </a:defRPr>
      </a:lvl1pPr>
      <a:lvl2pPr marL="399314" algn="l" defTabSz="798628" rtl="0" eaLnBrk="1" latinLnBrk="0" hangingPunct="1">
        <a:defRPr sz="1600" kern="1200">
          <a:solidFill>
            <a:schemeClr val="tx1"/>
          </a:solidFill>
          <a:latin typeface="+mn-lt"/>
          <a:ea typeface="+mn-ea"/>
          <a:cs typeface="+mn-cs"/>
        </a:defRPr>
      </a:lvl2pPr>
      <a:lvl3pPr marL="798628" algn="l" defTabSz="798628" rtl="0" eaLnBrk="1" latinLnBrk="0" hangingPunct="1">
        <a:defRPr sz="1600" kern="1200">
          <a:solidFill>
            <a:schemeClr val="tx1"/>
          </a:solidFill>
          <a:latin typeface="+mn-lt"/>
          <a:ea typeface="+mn-ea"/>
          <a:cs typeface="+mn-cs"/>
        </a:defRPr>
      </a:lvl3pPr>
      <a:lvl4pPr marL="1197952" algn="l" defTabSz="798628" rtl="0" eaLnBrk="1" latinLnBrk="0" hangingPunct="1">
        <a:defRPr sz="1600" kern="1200">
          <a:solidFill>
            <a:schemeClr val="tx1"/>
          </a:solidFill>
          <a:latin typeface="+mn-lt"/>
          <a:ea typeface="+mn-ea"/>
          <a:cs typeface="+mn-cs"/>
        </a:defRPr>
      </a:lvl4pPr>
      <a:lvl5pPr marL="1597271" algn="l" defTabSz="798628" rtl="0" eaLnBrk="1" latinLnBrk="0" hangingPunct="1">
        <a:defRPr sz="1600" kern="1200">
          <a:solidFill>
            <a:schemeClr val="tx1"/>
          </a:solidFill>
          <a:latin typeface="+mn-lt"/>
          <a:ea typeface="+mn-ea"/>
          <a:cs typeface="+mn-cs"/>
        </a:defRPr>
      </a:lvl5pPr>
      <a:lvl6pPr marL="1996590" algn="l" defTabSz="798628" rtl="0" eaLnBrk="1" latinLnBrk="0" hangingPunct="1">
        <a:defRPr sz="1600" kern="1200">
          <a:solidFill>
            <a:schemeClr val="tx1"/>
          </a:solidFill>
          <a:latin typeface="+mn-lt"/>
          <a:ea typeface="+mn-ea"/>
          <a:cs typeface="+mn-cs"/>
        </a:defRPr>
      </a:lvl6pPr>
      <a:lvl7pPr marL="2395912" algn="l" defTabSz="798628" rtl="0" eaLnBrk="1" latinLnBrk="0" hangingPunct="1">
        <a:defRPr sz="1600" kern="1200">
          <a:solidFill>
            <a:schemeClr val="tx1"/>
          </a:solidFill>
          <a:latin typeface="+mn-lt"/>
          <a:ea typeface="+mn-ea"/>
          <a:cs typeface="+mn-cs"/>
        </a:defRPr>
      </a:lvl7pPr>
      <a:lvl8pPr marL="2795229" algn="l" defTabSz="798628" rtl="0" eaLnBrk="1" latinLnBrk="0" hangingPunct="1">
        <a:defRPr sz="1600" kern="1200">
          <a:solidFill>
            <a:schemeClr val="tx1"/>
          </a:solidFill>
          <a:latin typeface="+mn-lt"/>
          <a:ea typeface="+mn-ea"/>
          <a:cs typeface="+mn-cs"/>
        </a:defRPr>
      </a:lvl8pPr>
      <a:lvl9pPr marL="3194547" algn="l" defTabSz="798628"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679206" y="337034"/>
            <a:ext cx="5109563" cy="50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e-DE" smtClean="0"/>
              <a:t>Titelmasterformat Klicken</a:t>
            </a:r>
          </a:p>
        </p:txBody>
      </p:sp>
      <p:sp>
        <p:nvSpPr>
          <p:cNvPr id="1027" name="Rectangle 3"/>
          <p:cNvSpPr>
            <a:spLocks noGrp="1" noChangeArrowheads="1"/>
          </p:cNvSpPr>
          <p:nvPr>
            <p:ph type="body" idx="1"/>
          </p:nvPr>
        </p:nvSpPr>
        <p:spPr bwMode="gray">
          <a:xfrm>
            <a:off x="1062915" y="1346260"/>
            <a:ext cx="7726789" cy="466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30" name="Rectangle 6"/>
          <p:cNvSpPr>
            <a:spLocks noGrp="1" noChangeArrowheads="1"/>
          </p:cNvSpPr>
          <p:nvPr>
            <p:ph type="sldNum" sz="quarter" idx="4"/>
          </p:nvPr>
        </p:nvSpPr>
        <p:spPr bwMode="gray">
          <a:xfrm>
            <a:off x="8143538" y="6429784"/>
            <a:ext cx="646162" cy="35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913520">
              <a:defRPr sz="1100"/>
            </a:lvl1pPr>
          </a:lstStyle>
          <a:p>
            <a:pPr fontAlgn="base" hangingPunct="1">
              <a:spcBef>
                <a:spcPct val="0"/>
              </a:spcBef>
              <a:spcAft>
                <a:spcPct val="0"/>
              </a:spcAft>
              <a:defRPr/>
            </a:pPr>
            <a:fld id="{D87EFF1E-088C-4C91-AC85-8315E9660FDD}" type="slidenum">
              <a:rPr lang="de-DE" kern="1200" smtClean="0">
                <a:latin typeface="Arial" charset="0"/>
                <a:ea typeface="+mn-ea"/>
                <a:cs typeface="Arial" charset="0"/>
              </a:rPr>
              <a:pPr fontAlgn="base" hangingPunct="1">
                <a:spcBef>
                  <a:spcPct val="0"/>
                </a:spcBef>
                <a:spcAft>
                  <a:spcPct val="0"/>
                </a:spcAft>
                <a:defRPr/>
              </a:pPr>
              <a:t>‹#›</a:t>
            </a:fld>
            <a:endParaRPr lang="de-DE" kern="1200">
              <a:latin typeface="Arial" charset="0"/>
              <a:ea typeface="+mn-ea"/>
              <a:cs typeface="Arial" charset="0"/>
            </a:endParaRPr>
          </a:p>
        </p:txBody>
      </p:sp>
      <p:sp>
        <p:nvSpPr>
          <p:cNvPr id="1029" name="Line 8"/>
          <p:cNvSpPr>
            <a:spLocks noChangeShapeType="1"/>
          </p:cNvSpPr>
          <p:nvPr/>
        </p:nvSpPr>
        <p:spPr bwMode="gray">
          <a:xfrm flipH="1">
            <a:off x="0" y="1086037"/>
            <a:ext cx="9144000"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088" tIns="40044" rIns="80088" bIns="40044"/>
          <a:lstStyle/>
          <a:p>
            <a:pPr defTabSz="913740" fontAlgn="base" hangingPunct="1">
              <a:spcBef>
                <a:spcPct val="0"/>
              </a:spcBef>
              <a:spcAft>
                <a:spcPct val="0"/>
              </a:spcAft>
            </a:pPr>
            <a:endParaRPr lang="en-US" kern="1200">
              <a:latin typeface="Arial" charset="0"/>
              <a:ea typeface="+mn-ea"/>
              <a:cs typeface="Arial" charset="0"/>
            </a:endParaRPr>
          </a:p>
        </p:txBody>
      </p:sp>
      <p:pic>
        <p:nvPicPr>
          <p:cNvPr id="1033" name="Picture 18" descr="HZG_RGB_mitZusatz in E_300dpi"/>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12340" y="33737"/>
            <a:ext cx="1800021" cy="48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GEMS-Logo"/>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97647" y="603337"/>
            <a:ext cx="1061619" cy="45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1754" y="33738"/>
            <a:ext cx="502727" cy="1008671"/>
          </a:xfrm>
          <a:prstGeom prst="rect">
            <a:avLst/>
          </a:prstGeom>
          <a:noFill/>
          <a:effectLst/>
        </p:spPr>
      </p:pic>
      <p:pic>
        <p:nvPicPr>
          <p:cNvPr id="12" name="Picture 1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21089" y="33625"/>
            <a:ext cx="699713" cy="9895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1473277"/>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hf hdr="0" ftr="0" dt="0"/>
  <p:txStyles>
    <p:titleStyle>
      <a:lvl1pPr algn="ctr" defTabSz="913520" rtl="0" eaLnBrk="0" fontAlgn="base" hangingPunct="0">
        <a:spcBef>
          <a:spcPct val="0"/>
        </a:spcBef>
        <a:spcAft>
          <a:spcPct val="0"/>
        </a:spcAft>
        <a:defRPr sz="2500" b="1">
          <a:solidFill>
            <a:schemeClr val="tx1"/>
          </a:solidFill>
          <a:latin typeface="+mj-lt"/>
          <a:ea typeface="+mj-ea"/>
          <a:cs typeface="+mj-cs"/>
        </a:defRPr>
      </a:lvl1pPr>
      <a:lvl2pPr algn="ctr" defTabSz="913520" rtl="0" eaLnBrk="0" fontAlgn="base" hangingPunct="0">
        <a:spcBef>
          <a:spcPct val="0"/>
        </a:spcBef>
        <a:spcAft>
          <a:spcPct val="0"/>
        </a:spcAft>
        <a:defRPr sz="2500" b="1">
          <a:solidFill>
            <a:schemeClr val="tx1"/>
          </a:solidFill>
          <a:latin typeface="Arial" charset="0"/>
          <a:cs typeface="Arial" charset="0"/>
        </a:defRPr>
      </a:lvl2pPr>
      <a:lvl3pPr algn="ctr" defTabSz="913520" rtl="0" eaLnBrk="0" fontAlgn="base" hangingPunct="0">
        <a:spcBef>
          <a:spcPct val="0"/>
        </a:spcBef>
        <a:spcAft>
          <a:spcPct val="0"/>
        </a:spcAft>
        <a:defRPr sz="2500" b="1">
          <a:solidFill>
            <a:schemeClr val="tx1"/>
          </a:solidFill>
          <a:latin typeface="Arial" charset="0"/>
          <a:cs typeface="Arial" charset="0"/>
        </a:defRPr>
      </a:lvl3pPr>
      <a:lvl4pPr algn="ctr" defTabSz="913520" rtl="0" eaLnBrk="0" fontAlgn="base" hangingPunct="0">
        <a:spcBef>
          <a:spcPct val="0"/>
        </a:spcBef>
        <a:spcAft>
          <a:spcPct val="0"/>
        </a:spcAft>
        <a:defRPr sz="2500" b="1">
          <a:solidFill>
            <a:schemeClr val="tx1"/>
          </a:solidFill>
          <a:latin typeface="Arial" charset="0"/>
          <a:cs typeface="Arial" charset="0"/>
        </a:defRPr>
      </a:lvl4pPr>
      <a:lvl5pPr algn="ctr" defTabSz="913520" rtl="0" eaLnBrk="0" fontAlgn="base" hangingPunct="0">
        <a:spcBef>
          <a:spcPct val="0"/>
        </a:spcBef>
        <a:spcAft>
          <a:spcPct val="0"/>
        </a:spcAft>
        <a:defRPr sz="2500" b="1">
          <a:solidFill>
            <a:schemeClr val="tx1"/>
          </a:solidFill>
          <a:latin typeface="Arial" charset="0"/>
          <a:cs typeface="Arial" charset="0"/>
        </a:defRPr>
      </a:lvl5pPr>
      <a:lvl6pPr marL="400448" algn="ctr" defTabSz="913520" rtl="0" fontAlgn="base">
        <a:spcBef>
          <a:spcPct val="0"/>
        </a:spcBef>
        <a:spcAft>
          <a:spcPct val="0"/>
        </a:spcAft>
        <a:defRPr sz="2500" b="1">
          <a:solidFill>
            <a:schemeClr val="tx1"/>
          </a:solidFill>
          <a:latin typeface="Arial" charset="0"/>
          <a:cs typeface="Arial" charset="0"/>
        </a:defRPr>
      </a:lvl6pPr>
      <a:lvl7pPr marL="800896" algn="ctr" defTabSz="913520" rtl="0" fontAlgn="base">
        <a:spcBef>
          <a:spcPct val="0"/>
        </a:spcBef>
        <a:spcAft>
          <a:spcPct val="0"/>
        </a:spcAft>
        <a:defRPr sz="2500" b="1">
          <a:solidFill>
            <a:schemeClr val="tx1"/>
          </a:solidFill>
          <a:latin typeface="Arial" charset="0"/>
          <a:cs typeface="Arial" charset="0"/>
        </a:defRPr>
      </a:lvl7pPr>
      <a:lvl8pPr marL="1201343" algn="ctr" defTabSz="913520" rtl="0" fontAlgn="base">
        <a:spcBef>
          <a:spcPct val="0"/>
        </a:spcBef>
        <a:spcAft>
          <a:spcPct val="0"/>
        </a:spcAft>
        <a:defRPr sz="2500" b="1">
          <a:solidFill>
            <a:schemeClr val="tx1"/>
          </a:solidFill>
          <a:latin typeface="Arial" charset="0"/>
          <a:cs typeface="Arial" charset="0"/>
        </a:defRPr>
      </a:lvl8pPr>
      <a:lvl9pPr marL="1601788" algn="ctr" defTabSz="913520" rtl="0" fontAlgn="base">
        <a:spcBef>
          <a:spcPct val="0"/>
        </a:spcBef>
        <a:spcAft>
          <a:spcPct val="0"/>
        </a:spcAft>
        <a:defRPr sz="2500" b="1">
          <a:solidFill>
            <a:schemeClr val="tx1"/>
          </a:solidFill>
          <a:latin typeface="Arial" charset="0"/>
          <a:cs typeface="Arial" charset="0"/>
        </a:defRPr>
      </a:lvl9pPr>
    </p:titleStyle>
    <p:bodyStyle>
      <a:lvl1pPr marL="300336" indent="-300336" algn="l" defTabSz="913520" rtl="0" eaLnBrk="0" fontAlgn="base" hangingPunct="0">
        <a:lnSpc>
          <a:spcPct val="120000"/>
        </a:lnSpc>
        <a:spcBef>
          <a:spcPct val="0"/>
        </a:spcBef>
        <a:spcAft>
          <a:spcPct val="0"/>
        </a:spcAft>
        <a:tabLst>
          <a:tab pos="393496" algn="l"/>
          <a:tab pos="786988" algn="l"/>
          <a:tab pos="1180486" algn="l"/>
          <a:tab pos="1573980" algn="l"/>
        </a:tabLst>
        <a:defRPr sz="1400">
          <a:solidFill>
            <a:schemeClr val="tx1"/>
          </a:solidFill>
          <a:latin typeface="+mn-lt"/>
          <a:ea typeface="+mn-ea"/>
          <a:cs typeface="+mn-cs"/>
        </a:defRPr>
      </a:lvl1pPr>
      <a:lvl2pPr marL="390714" indent="-389324" algn="l" defTabSz="913520" rtl="0" eaLnBrk="0" fontAlgn="base" hangingPunct="0">
        <a:lnSpc>
          <a:spcPct val="120000"/>
        </a:lnSpc>
        <a:spcBef>
          <a:spcPct val="0"/>
        </a:spcBef>
        <a:spcAft>
          <a:spcPct val="0"/>
        </a:spcAft>
        <a:buFont typeface="Wingdings 3" pitchFamily="18" charset="2"/>
        <a:buChar char="Ò"/>
        <a:tabLst>
          <a:tab pos="393496" algn="l"/>
          <a:tab pos="786988" algn="l"/>
          <a:tab pos="1180486" algn="l"/>
          <a:tab pos="1573980" algn="l"/>
        </a:tabLst>
        <a:defRPr sz="1400">
          <a:solidFill>
            <a:schemeClr val="tx1"/>
          </a:solidFill>
          <a:latin typeface="+mn-lt"/>
          <a:cs typeface="+mn-cs"/>
        </a:defRPr>
      </a:lvl2pPr>
      <a:lvl3pPr marL="784210" indent="-392105" algn="l" defTabSz="913520" rtl="0" eaLnBrk="0" fontAlgn="base" hangingPunct="0">
        <a:lnSpc>
          <a:spcPct val="120000"/>
        </a:lnSpc>
        <a:spcBef>
          <a:spcPct val="0"/>
        </a:spcBef>
        <a:spcAft>
          <a:spcPct val="0"/>
        </a:spcAft>
        <a:buFont typeface="Wingdings 3" pitchFamily="18" charset="2"/>
        <a:buChar char="Ò"/>
        <a:tabLst>
          <a:tab pos="393496" algn="l"/>
          <a:tab pos="786988" algn="l"/>
          <a:tab pos="1180486" algn="l"/>
          <a:tab pos="1573980" algn="l"/>
        </a:tabLst>
        <a:defRPr sz="1400">
          <a:solidFill>
            <a:schemeClr val="tx1"/>
          </a:solidFill>
          <a:latin typeface="+mn-lt"/>
          <a:cs typeface="+mn-cs"/>
        </a:defRPr>
      </a:lvl3pPr>
      <a:lvl4pPr marL="1177703" indent="-392105" algn="l" defTabSz="913520" rtl="0" eaLnBrk="0" fontAlgn="base" hangingPunct="0">
        <a:lnSpc>
          <a:spcPct val="120000"/>
        </a:lnSpc>
        <a:spcBef>
          <a:spcPct val="0"/>
        </a:spcBef>
        <a:spcAft>
          <a:spcPct val="0"/>
        </a:spcAft>
        <a:buFont typeface="Wingdings 3" pitchFamily="18" charset="2"/>
        <a:buChar char="Ò"/>
        <a:tabLst>
          <a:tab pos="393496" algn="l"/>
          <a:tab pos="786988" algn="l"/>
          <a:tab pos="1180486" algn="l"/>
          <a:tab pos="1573980" algn="l"/>
        </a:tabLst>
        <a:defRPr sz="1400">
          <a:solidFill>
            <a:schemeClr val="tx1"/>
          </a:solidFill>
          <a:latin typeface="+mn-lt"/>
          <a:cs typeface="+mn-cs"/>
        </a:defRPr>
      </a:lvl4pPr>
      <a:lvl5pPr marL="1571199" indent="-392105" algn="l" defTabSz="913520" rtl="0" eaLnBrk="0" fontAlgn="base" hangingPunct="0">
        <a:lnSpc>
          <a:spcPct val="120000"/>
        </a:lnSpc>
        <a:spcBef>
          <a:spcPct val="0"/>
        </a:spcBef>
        <a:spcAft>
          <a:spcPct val="0"/>
        </a:spcAft>
        <a:buFont typeface="Wingdings 3" pitchFamily="18" charset="2"/>
        <a:buChar char="Ò"/>
        <a:tabLst>
          <a:tab pos="393496" algn="l"/>
          <a:tab pos="786988" algn="l"/>
          <a:tab pos="1180486" algn="l"/>
          <a:tab pos="1573980" algn="l"/>
        </a:tabLst>
        <a:defRPr sz="1400">
          <a:solidFill>
            <a:schemeClr val="tx1"/>
          </a:solidFill>
          <a:latin typeface="+mn-lt"/>
          <a:cs typeface="+mn-cs"/>
        </a:defRPr>
      </a:lvl5pPr>
      <a:lvl6pPr marL="1971646" indent="-392105" algn="l" defTabSz="913520" rtl="0" fontAlgn="base">
        <a:lnSpc>
          <a:spcPct val="120000"/>
        </a:lnSpc>
        <a:spcBef>
          <a:spcPct val="0"/>
        </a:spcBef>
        <a:spcAft>
          <a:spcPct val="0"/>
        </a:spcAft>
        <a:buFont typeface="Wingdings 3" pitchFamily="18" charset="2"/>
        <a:buChar char="Ò"/>
        <a:tabLst>
          <a:tab pos="393496" algn="l"/>
          <a:tab pos="786988" algn="l"/>
          <a:tab pos="1180486" algn="l"/>
          <a:tab pos="1573980" algn="l"/>
        </a:tabLst>
        <a:defRPr sz="1400">
          <a:solidFill>
            <a:schemeClr val="tx1"/>
          </a:solidFill>
          <a:latin typeface="+mn-lt"/>
          <a:cs typeface="+mn-cs"/>
        </a:defRPr>
      </a:lvl6pPr>
      <a:lvl7pPr marL="2372093" indent="-392105" algn="l" defTabSz="913520" rtl="0" fontAlgn="base">
        <a:lnSpc>
          <a:spcPct val="120000"/>
        </a:lnSpc>
        <a:spcBef>
          <a:spcPct val="0"/>
        </a:spcBef>
        <a:spcAft>
          <a:spcPct val="0"/>
        </a:spcAft>
        <a:buFont typeface="Wingdings 3" pitchFamily="18" charset="2"/>
        <a:buChar char="Ò"/>
        <a:tabLst>
          <a:tab pos="393496" algn="l"/>
          <a:tab pos="786988" algn="l"/>
          <a:tab pos="1180486" algn="l"/>
          <a:tab pos="1573980" algn="l"/>
        </a:tabLst>
        <a:defRPr sz="1400">
          <a:solidFill>
            <a:schemeClr val="tx1"/>
          </a:solidFill>
          <a:latin typeface="+mn-lt"/>
          <a:cs typeface="+mn-cs"/>
        </a:defRPr>
      </a:lvl7pPr>
      <a:lvl8pPr marL="2772542" indent="-392105" algn="l" defTabSz="913520" rtl="0" fontAlgn="base">
        <a:lnSpc>
          <a:spcPct val="120000"/>
        </a:lnSpc>
        <a:spcBef>
          <a:spcPct val="0"/>
        </a:spcBef>
        <a:spcAft>
          <a:spcPct val="0"/>
        </a:spcAft>
        <a:buFont typeface="Wingdings 3" pitchFamily="18" charset="2"/>
        <a:buChar char="Ò"/>
        <a:tabLst>
          <a:tab pos="393496" algn="l"/>
          <a:tab pos="786988" algn="l"/>
          <a:tab pos="1180486" algn="l"/>
          <a:tab pos="1573980" algn="l"/>
        </a:tabLst>
        <a:defRPr sz="1400">
          <a:solidFill>
            <a:schemeClr val="tx1"/>
          </a:solidFill>
          <a:latin typeface="+mn-lt"/>
          <a:cs typeface="+mn-cs"/>
        </a:defRPr>
      </a:lvl8pPr>
      <a:lvl9pPr marL="3172989" indent="-392105" algn="l" defTabSz="913520" rtl="0" fontAlgn="base">
        <a:lnSpc>
          <a:spcPct val="120000"/>
        </a:lnSpc>
        <a:spcBef>
          <a:spcPct val="0"/>
        </a:spcBef>
        <a:spcAft>
          <a:spcPct val="0"/>
        </a:spcAft>
        <a:buFont typeface="Wingdings 3" pitchFamily="18" charset="2"/>
        <a:buChar char="Ò"/>
        <a:tabLst>
          <a:tab pos="393496" algn="l"/>
          <a:tab pos="786988" algn="l"/>
          <a:tab pos="1180486" algn="l"/>
          <a:tab pos="1573980" algn="l"/>
        </a:tabLst>
        <a:defRPr sz="1400">
          <a:solidFill>
            <a:schemeClr val="tx1"/>
          </a:solidFill>
          <a:latin typeface="+mn-lt"/>
          <a:cs typeface="+mn-cs"/>
        </a:defRPr>
      </a:lvl9pPr>
    </p:bodyStyle>
    <p:otherStyle>
      <a:defPPr>
        <a:defRPr lang="en-US"/>
      </a:defPPr>
      <a:lvl1pPr marL="0" algn="l" defTabSz="800896" rtl="0" eaLnBrk="1" latinLnBrk="0" hangingPunct="1">
        <a:defRPr sz="1600" kern="1200">
          <a:solidFill>
            <a:schemeClr val="tx1"/>
          </a:solidFill>
          <a:latin typeface="+mn-lt"/>
          <a:ea typeface="+mn-ea"/>
          <a:cs typeface="+mn-cs"/>
        </a:defRPr>
      </a:lvl1pPr>
      <a:lvl2pPr marL="400448" algn="l" defTabSz="800896" rtl="0" eaLnBrk="1" latinLnBrk="0" hangingPunct="1">
        <a:defRPr sz="1600" kern="1200">
          <a:solidFill>
            <a:schemeClr val="tx1"/>
          </a:solidFill>
          <a:latin typeface="+mn-lt"/>
          <a:ea typeface="+mn-ea"/>
          <a:cs typeface="+mn-cs"/>
        </a:defRPr>
      </a:lvl2pPr>
      <a:lvl3pPr marL="800896" algn="l" defTabSz="800896" rtl="0" eaLnBrk="1" latinLnBrk="0" hangingPunct="1">
        <a:defRPr sz="1600" kern="1200">
          <a:solidFill>
            <a:schemeClr val="tx1"/>
          </a:solidFill>
          <a:latin typeface="+mn-lt"/>
          <a:ea typeface="+mn-ea"/>
          <a:cs typeface="+mn-cs"/>
        </a:defRPr>
      </a:lvl3pPr>
      <a:lvl4pPr marL="1201343" algn="l" defTabSz="800896" rtl="0" eaLnBrk="1" latinLnBrk="0" hangingPunct="1">
        <a:defRPr sz="1600" kern="1200">
          <a:solidFill>
            <a:schemeClr val="tx1"/>
          </a:solidFill>
          <a:latin typeface="+mn-lt"/>
          <a:ea typeface="+mn-ea"/>
          <a:cs typeface="+mn-cs"/>
        </a:defRPr>
      </a:lvl4pPr>
      <a:lvl5pPr marL="1601788" algn="l" defTabSz="800896" rtl="0" eaLnBrk="1" latinLnBrk="0" hangingPunct="1">
        <a:defRPr sz="1600" kern="1200">
          <a:solidFill>
            <a:schemeClr val="tx1"/>
          </a:solidFill>
          <a:latin typeface="+mn-lt"/>
          <a:ea typeface="+mn-ea"/>
          <a:cs typeface="+mn-cs"/>
        </a:defRPr>
      </a:lvl5pPr>
      <a:lvl6pPr marL="2002239" algn="l" defTabSz="800896" rtl="0" eaLnBrk="1" latinLnBrk="0" hangingPunct="1">
        <a:defRPr sz="1600" kern="1200">
          <a:solidFill>
            <a:schemeClr val="tx1"/>
          </a:solidFill>
          <a:latin typeface="+mn-lt"/>
          <a:ea typeface="+mn-ea"/>
          <a:cs typeface="+mn-cs"/>
        </a:defRPr>
      </a:lvl6pPr>
      <a:lvl7pPr marL="2402684" algn="l" defTabSz="800896" rtl="0" eaLnBrk="1" latinLnBrk="0" hangingPunct="1">
        <a:defRPr sz="1600" kern="1200">
          <a:solidFill>
            <a:schemeClr val="tx1"/>
          </a:solidFill>
          <a:latin typeface="+mn-lt"/>
          <a:ea typeface="+mn-ea"/>
          <a:cs typeface="+mn-cs"/>
        </a:defRPr>
      </a:lvl7pPr>
      <a:lvl8pPr marL="2803131" algn="l" defTabSz="800896" rtl="0" eaLnBrk="1" latinLnBrk="0" hangingPunct="1">
        <a:defRPr sz="1600" kern="1200">
          <a:solidFill>
            <a:schemeClr val="tx1"/>
          </a:solidFill>
          <a:latin typeface="+mn-lt"/>
          <a:ea typeface="+mn-ea"/>
          <a:cs typeface="+mn-cs"/>
        </a:defRPr>
      </a:lvl8pPr>
      <a:lvl9pPr marL="3203576" algn="l" defTabSz="80089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package" Target="../embeddings/Microsoft_Word_Document1.docx"/><Relationship Id="rId5" Type="http://schemas.openxmlformats.org/officeDocument/2006/relationships/image" Target="../media/image36.png"/><Relationship Id="rId1" Type="http://schemas.openxmlformats.org/officeDocument/2006/relationships/vmlDrawing" Target="../drawings/vmlDrawing5.vml"/><Relationship Id="rId2"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jpeg"/><Relationship Id="rId9" Type="http://schemas.openxmlformats.org/officeDocument/2006/relationships/image" Target="../media/image52.png"/><Relationship Id="rId1" Type="http://schemas.openxmlformats.org/officeDocument/2006/relationships/slideLayout" Target="../slideLayouts/slideLayout100.xml"/><Relationship Id="rId2" Type="http://schemas.openxmlformats.org/officeDocument/2006/relationships/image" Target="../media/image4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package" Target="../embeddings/Microsoft_Word_Document2.docx"/><Relationship Id="rId5" Type="http://schemas.openxmlformats.org/officeDocument/2006/relationships/image" Target="../media/image37.png"/><Relationship Id="rId1" Type="http://schemas.openxmlformats.org/officeDocument/2006/relationships/vmlDrawing" Target="../drawings/vmlDrawing6.vml"/><Relationship Id="rId2"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60.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6.png"/><Relationship Id="rId1" Type="http://schemas.openxmlformats.org/officeDocument/2006/relationships/slideLayout" Target="../slideLayouts/slideLayout160.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5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chart" Target="../charts/char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package" Target="../embeddings/Microsoft_Excel_Sheet3.xlsx"/><Relationship Id="rId5" Type="http://schemas.openxmlformats.org/officeDocument/2006/relationships/image" Target="../media/image60.emf"/><Relationship Id="rId1" Type="http://schemas.openxmlformats.org/officeDocument/2006/relationships/vmlDrawing" Target="../drawings/vmlDrawing7.vml"/><Relationship Id="rId2" Type="http://schemas.openxmlformats.org/officeDocument/2006/relationships/slideLayout" Target="../slideLayouts/slideLayout1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6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6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image" Target="../media/image62.png"/><Relationship Id="rId3"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image" Target="../media/image62.png"/><Relationship Id="rId3"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0.jpe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2.tif"/><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1.xml"/><Relationship Id="rId2" Type="http://schemas.openxmlformats.org/officeDocument/2006/relationships/image" Target="../media/image4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SAC members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893677789"/>
              </p:ext>
            </p:extLst>
          </p:nvPr>
        </p:nvGraphicFramePr>
        <p:xfrm>
          <a:off x="139700" y="1679654"/>
          <a:ext cx="8864600" cy="4940300"/>
        </p:xfrm>
        <a:graphic>
          <a:graphicData uri="http://schemas.openxmlformats.org/presentationml/2006/ole">
            <mc:AlternateContent xmlns:mc="http://schemas.openxmlformats.org/markup-compatibility/2006">
              <mc:Choice xmlns:v="urn:schemas-microsoft-com:vml" Requires="v">
                <p:oleObj spid="_x0000_s12298" name="Document" r:id="rId4" imgW="8864600" imgH="4940300" progId="Word.Document.12">
                  <p:embed/>
                </p:oleObj>
              </mc:Choice>
              <mc:Fallback>
                <p:oleObj name="Document" r:id="rId4" imgW="8864600" imgH="4940300" progId="Word.Document.12">
                  <p:embed/>
                  <p:pic>
                    <p:nvPicPr>
                      <p:cNvPr id="0" name=""/>
                      <p:cNvPicPr/>
                      <p:nvPr/>
                    </p:nvPicPr>
                    <p:blipFill>
                      <a:blip r:embed="rId5"/>
                      <a:stretch>
                        <a:fillRect/>
                      </a:stretch>
                    </p:blipFill>
                    <p:spPr>
                      <a:xfrm>
                        <a:off x="139700" y="1679654"/>
                        <a:ext cx="8864600" cy="4940300"/>
                      </a:xfrm>
                      <a:prstGeom prst="rect">
                        <a:avLst/>
                      </a:prstGeom>
                    </p:spPr>
                  </p:pic>
                </p:oleObj>
              </mc:Fallback>
            </mc:AlternateContent>
          </a:graphicData>
        </a:graphic>
      </p:graphicFrame>
    </p:spTree>
    <p:extLst>
      <p:ext uri="{BB962C8B-B14F-4D97-AF65-F5344CB8AC3E}">
        <p14:creationId xmlns:p14="http://schemas.microsoft.com/office/powerpoint/2010/main" val="40424141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6235" y="-1"/>
            <a:ext cx="7031076" cy="1441452"/>
          </a:xfrm>
        </p:spPr>
        <p:txBody>
          <a:bodyPr/>
          <a:lstStyle/>
          <a:p>
            <a:r>
              <a:rPr lang="en-US" dirty="0" smtClean="0"/>
              <a:t>Two strategies for neutron instrumentation at ESS</a:t>
            </a:r>
            <a:endParaRPr lang="en-US" dirty="0"/>
          </a:p>
        </p:txBody>
      </p:sp>
      <p:sp>
        <p:nvSpPr>
          <p:cNvPr id="31" name="Shape 1927"/>
          <p:cNvSpPr/>
          <p:nvPr/>
        </p:nvSpPr>
        <p:spPr>
          <a:xfrm>
            <a:off x="4683709" y="2211279"/>
            <a:ext cx="1817371" cy="1345947"/>
          </a:xfrm>
          <a:custGeom>
            <a:avLst/>
            <a:gdLst/>
            <a:ahLst/>
            <a:cxnLst>
              <a:cxn ang="0">
                <a:pos x="wd2" y="hd2"/>
              </a:cxn>
              <a:cxn ang="5400000">
                <a:pos x="wd2" y="hd2"/>
              </a:cxn>
              <a:cxn ang="10800000">
                <a:pos x="wd2" y="hd2"/>
              </a:cxn>
              <a:cxn ang="16200000">
                <a:pos x="wd2" y="hd2"/>
              </a:cxn>
            </a:cxnLst>
            <a:rect l="0" t="0" r="r" b="b"/>
            <a:pathLst>
              <a:path w="21600" h="21600" extrusionOk="0">
                <a:moveTo>
                  <a:pt x="0" y="21366"/>
                </a:moveTo>
                <a:lnTo>
                  <a:pt x="3828" y="584"/>
                </a:lnTo>
                <a:lnTo>
                  <a:pt x="6744" y="234"/>
                </a:lnTo>
                <a:lnTo>
                  <a:pt x="9934" y="117"/>
                </a:lnTo>
                <a:lnTo>
                  <a:pt x="14765" y="117"/>
                </a:lnTo>
                <a:lnTo>
                  <a:pt x="17772" y="0"/>
                </a:lnTo>
                <a:lnTo>
                  <a:pt x="21600" y="21600"/>
                </a:lnTo>
              </a:path>
            </a:pathLst>
          </a:custGeom>
          <a:solidFill>
            <a:srgbClr val="FF7C00"/>
          </a:solidFill>
          <a:ln w="12700">
            <a:solidFill>
              <a:srgbClr val="000000"/>
            </a:solidFill>
          </a:ln>
        </p:spPr>
        <p:txBody>
          <a:bodyPr lIns="0" tIns="0" rIns="0" bIns="0"/>
          <a:lstStyle/>
          <a:p>
            <a:pPr defTabSz="455823">
              <a:defRPr sz="900">
                <a:latin typeface="+mj-lt"/>
                <a:ea typeface="+mj-ea"/>
                <a:cs typeface="+mj-cs"/>
                <a:sym typeface="Helvetica"/>
              </a:defRPr>
            </a:pPr>
            <a:endParaRPr sz="900">
              <a:latin typeface="Helvetica"/>
              <a:ea typeface="Helvetica"/>
              <a:cs typeface="Helvetica"/>
              <a:sym typeface="Helvetica"/>
            </a:endParaRPr>
          </a:p>
        </p:txBody>
      </p:sp>
      <p:sp>
        <p:nvSpPr>
          <p:cNvPr id="33" name="Shape 1929"/>
          <p:cNvSpPr/>
          <p:nvPr/>
        </p:nvSpPr>
        <p:spPr>
          <a:xfrm flipH="1">
            <a:off x="4631586" y="3501088"/>
            <a:ext cx="1114" cy="112443"/>
          </a:xfrm>
          <a:prstGeom prst="line">
            <a:avLst/>
          </a:prstGeom>
          <a:solidFill>
            <a:srgbClr val="00D2A9"/>
          </a:solidFill>
          <a:ln w="25400">
            <a:solidFill>
              <a:srgbClr val="000000"/>
            </a:solidFill>
          </a:ln>
        </p:spPr>
        <p:txBody>
          <a:bodyPr lIns="0" tIns="0" rIns="0" bIns="0"/>
          <a:lstStyle/>
          <a:p>
            <a:pPr defTabSz="410241">
              <a:defRPr sz="1000">
                <a:latin typeface="+mj-lt"/>
                <a:ea typeface="+mj-ea"/>
                <a:cs typeface="+mj-cs"/>
                <a:sym typeface="Helvetica"/>
              </a:defRPr>
            </a:pPr>
            <a:endParaRPr sz="1000">
              <a:latin typeface="Helvetica"/>
              <a:ea typeface="Helvetica"/>
              <a:cs typeface="Helvetica"/>
              <a:sym typeface="Helvetica"/>
            </a:endParaRPr>
          </a:p>
        </p:txBody>
      </p:sp>
      <p:sp>
        <p:nvSpPr>
          <p:cNvPr id="34" name="Shape 1930"/>
          <p:cNvSpPr/>
          <p:nvPr/>
        </p:nvSpPr>
        <p:spPr>
          <a:xfrm flipH="1">
            <a:off x="5579273" y="3501088"/>
            <a:ext cx="1115" cy="112443"/>
          </a:xfrm>
          <a:prstGeom prst="line">
            <a:avLst/>
          </a:prstGeom>
          <a:solidFill>
            <a:srgbClr val="00D2A9"/>
          </a:solidFill>
          <a:ln w="25400">
            <a:solidFill>
              <a:srgbClr val="000000"/>
            </a:solidFill>
          </a:ln>
        </p:spPr>
        <p:txBody>
          <a:bodyPr lIns="0" tIns="0" rIns="0" bIns="0"/>
          <a:lstStyle/>
          <a:p>
            <a:pPr defTabSz="410241">
              <a:defRPr sz="1000">
                <a:latin typeface="+mj-lt"/>
                <a:ea typeface="+mj-ea"/>
                <a:cs typeface="+mj-cs"/>
                <a:sym typeface="Helvetica"/>
              </a:defRPr>
            </a:pPr>
            <a:endParaRPr sz="1000">
              <a:latin typeface="Helvetica"/>
              <a:ea typeface="Helvetica"/>
              <a:cs typeface="Helvetica"/>
              <a:sym typeface="Helvetica"/>
            </a:endParaRPr>
          </a:p>
        </p:txBody>
      </p:sp>
      <p:sp>
        <p:nvSpPr>
          <p:cNvPr id="35" name="Shape 1931"/>
          <p:cNvSpPr/>
          <p:nvPr/>
        </p:nvSpPr>
        <p:spPr>
          <a:xfrm flipH="1">
            <a:off x="6526957" y="3501088"/>
            <a:ext cx="1115" cy="112443"/>
          </a:xfrm>
          <a:prstGeom prst="line">
            <a:avLst/>
          </a:prstGeom>
          <a:solidFill>
            <a:srgbClr val="00D2A9"/>
          </a:solidFill>
          <a:ln w="25400">
            <a:solidFill>
              <a:srgbClr val="000000"/>
            </a:solidFill>
          </a:ln>
        </p:spPr>
        <p:txBody>
          <a:bodyPr lIns="0" tIns="0" rIns="0" bIns="0"/>
          <a:lstStyle/>
          <a:p>
            <a:pPr defTabSz="410241">
              <a:defRPr sz="1000">
                <a:latin typeface="+mj-lt"/>
                <a:ea typeface="+mj-ea"/>
                <a:cs typeface="+mj-cs"/>
                <a:sym typeface="Helvetica"/>
              </a:defRPr>
            </a:pPr>
            <a:endParaRPr sz="1000">
              <a:latin typeface="Helvetica"/>
              <a:ea typeface="Helvetica"/>
              <a:cs typeface="Helvetica"/>
              <a:sym typeface="Helvetica"/>
            </a:endParaRPr>
          </a:p>
        </p:txBody>
      </p:sp>
      <p:sp>
        <p:nvSpPr>
          <p:cNvPr id="36" name="Shape 1932"/>
          <p:cNvSpPr/>
          <p:nvPr/>
        </p:nvSpPr>
        <p:spPr>
          <a:xfrm flipH="1">
            <a:off x="7394185" y="3495716"/>
            <a:ext cx="1114" cy="112443"/>
          </a:xfrm>
          <a:prstGeom prst="line">
            <a:avLst/>
          </a:prstGeom>
          <a:solidFill>
            <a:srgbClr val="00D2A9"/>
          </a:solidFill>
          <a:ln w="25400">
            <a:solidFill>
              <a:srgbClr val="000000"/>
            </a:solidFill>
          </a:ln>
        </p:spPr>
        <p:txBody>
          <a:bodyPr lIns="0" tIns="0" rIns="0" bIns="0"/>
          <a:lstStyle/>
          <a:p>
            <a:pPr defTabSz="410241">
              <a:defRPr sz="1000">
                <a:latin typeface="+mj-lt"/>
                <a:ea typeface="+mj-ea"/>
                <a:cs typeface="+mj-cs"/>
                <a:sym typeface="Helvetica"/>
              </a:defRPr>
            </a:pPr>
            <a:endParaRPr sz="1000">
              <a:latin typeface="Helvetica"/>
              <a:ea typeface="Helvetica"/>
              <a:cs typeface="Helvetica"/>
              <a:sym typeface="Helvetica"/>
            </a:endParaRPr>
          </a:p>
        </p:txBody>
      </p:sp>
      <p:sp>
        <p:nvSpPr>
          <p:cNvPr id="37" name="Shape 1933"/>
          <p:cNvSpPr/>
          <p:nvPr/>
        </p:nvSpPr>
        <p:spPr>
          <a:xfrm flipV="1">
            <a:off x="3734017" y="1636546"/>
            <a:ext cx="1114" cy="1911513"/>
          </a:xfrm>
          <a:prstGeom prst="line">
            <a:avLst/>
          </a:prstGeom>
          <a:ln w="25400">
            <a:solidFill>
              <a:srgbClr val="000000"/>
            </a:solidFill>
            <a:tailEnd type="triangle"/>
          </a:ln>
        </p:spPr>
        <p:txBody>
          <a:bodyPr lIns="0" tIns="0" rIns="0" bIns="0"/>
          <a:lstStyle/>
          <a:p>
            <a:pPr defTabSz="455823">
              <a:defRPr sz="900">
                <a:latin typeface="+mj-lt"/>
                <a:ea typeface="+mj-ea"/>
                <a:cs typeface="+mj-cs"/>
                <a:sym typeface="Helvetica"/>
              </a:defRPr>
            </a:pPr>
            <a:endParaRPr sz="900">
              <a:latin typeface="Helvetica"/>
              <a:ea typeface="Helvetica"/>
              <a:cs typeface="Helvetica"/>
              <a:sym typeface="Helvetica"/>
            </a:endParaRPr>
          </a:p>
        </p:txBody>
      </p:sp>
      <p:sp>
        <p:nvSpPr>
          <p:cNvPr id="38" name="Shape 1934"/>
          <p:cNvSpPr/>
          <p:nvPr/>
        </p:nvSpPr>
        <p:spPr>
          <a:xfrm>
            <a:off x="3325814" y="1392923"/>
            <a:ext cx="1097280" cy="30861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640080">
              <a:buClr>
                <a:srgbClr val="000000"/>
              </a:buClr>
              <a:defRPr sz="1200">
                <a:uFill>
                  <a:solidFill>
                    <a:srgbClr val="000000"/>
                  </a:solidFill>
                </a:uFill>
                <a:latin typeface="Arial"/>
                <a:ea typeface="Arial"/>
                <a:cs typeface="Arial"/>
                <a:sym typeface="Arial"/>
              </a:defRPr>
            </a:lvl1pPr>
          </a:lstStyle>
          <a:p>
            <a:r>
              <a:t>Intensity</a:t>
            </a:r>
          </a:p>
        </p:txBody>
      </p:sp>
      <p:sp>
        <p:nvSpPr>
          <p:cNvPr id="39" name="Shape 1935"/>
          <p:cNvSpPr/>
          <p:nvPr/>
        </p:nvSpPr>
        <p:spPr>
          <a:xfrm>
            <a:off x="3735189" y="3551360"/>
            <a:ext cx="4228033" cy="816"/>
          </a:xfrm>
          <a:prstGeom prst="line">
            <a:avLst/>
          </a:prstGeom>
          <a:ln w="25400">
            <a:solidFill>
              <a:srgbClr val="000000"/>
            </a:solidFill>
            <a:tailEnd type="triangle"/>
          </a:ln>
        </p:spPr>
        <p:txBody>
          <a:bodyPr lIns="0" tIns="0" rIns="0" bIns="0"/>
          <a:lstStyle/>
          <a:p>
            <a:pPr defTabSz="455823">
              <a:defRPr sz="900">
                <a:latin typeface="+mj-lt"/>
                <a:ea typeface="+mj-ea"/>
                <a:cs typeface="+mj-cs"/>
                <a:sym typeface="Helvetica"/>
              </a:defRPr>
            </a:pPr>
            <a:endParaRPr sz="900">
              <a:latin typeface="Helvetica"/>
              <a:ea typeface="Helvetica"/>
              <a:cs typeface="Helvetica"/>
              <a:sym typeface="Helvetica"/>
            </a:endParaRPr>
          </a:p>
        </p:txBody>
      </p:sp>
      <p:sp>
        <p:nvSpPr>
          <p:cNvPr id="40" name="Shape 1936"/>
          <p:cNvSpPr/>
          <p:nvPr/>
        </p:nvSpPr>
        <p:spPr>
          <a:xfrm>
            <a:off x="3742919" y="2210583"/>
            <a:ext cx="3859347" cy="13426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56" y="17233"/>
                </a:lnTo>
                <a:lnTo>
                  <a:pt x="810" y="14270"/>
                </a:lnTo>
                <a:lnTo>
                  <a:pt x="1241" y="11229"/>
                </a:lnTo>
                <a:lnTo>
                  <a:pt x="1671" y="8890"/>
                </a:lnTo>
                <a:lnTo>
                  <a:pt x="2203" y="6862"/>
                </a:lnTo>
                <a:lnTo>
                  <a:pt x="2709" y="5381"/>
                </a:lnTo>
                <a:lnTo>
                  <a:pt x="3292" y="3899"/>
                </a:lnTo>
                <a:lnTo>
                  <a:pt x="3773" y="3119"/>
                </a:lnTo>
                <a:lnTo>
                  <a:pt x="4431" y="2261"/>
                </a:lnTo>
                <a:lnTo>
                  <a:pt x="4913" y="1716"/>
                </a:lnTo>
                <a:lnTo>
                  <a:pt x="5520" y="1326"/>
                </a:lnTo>
                <a:lnTo>
                  <a:pt x="6153" y="936"/>
                </a:lnTo>
                <a:lnTo>
                  <a:pt x="6761" y="702"/>
                </a:lnTo>
                <a:lnTo>
                  <a:pt x="7369" y="468"/>
                </a:lnTo>
                <a:lnTo>
                  <a:pt x="8458" y="312"/>
                </a:lnTo>
                <a:lnTo>
                  <a:pt x="9445" y="234"/>
                </a:lnTo>
                <a:lnTo>
                  <a:pt x="10433" y="78"/>
                </a:lnTo>
                <a:lnTo>
                  <a:pt x="11420" y="78"/>
                </a:lnTo>
                <a:lnTo>
                  <a:pt x="12383" y="78"/>
                </a:lnTo>
                <a:lnTo>
                  <a:pt x="13902" y="0"/>
                </a:lnTo>
                <a:lnTo>
                  <a:pt x="14130" y="2573"/>
                </a:lnTo>
                <a:lnTo>
                  <a:pt x="14408" y="5381"/>
                </a:lnTo>
                <a:lnTo>
                  <a:pt x="14586" y="6862"/>
                </a:lnTo>
                <a:lnTo>
                  <a:pt x="14814" y="8656"/>
                </a:lnTo>
                <a:lnTo>
                  <a:pt x="15016" y="9981"/>
                </a:lnTo>
                <a:lnTo>
                  <a:pt x="15320" y="11619"/>
                </a:lnTo>
                <a:lnTo>
                  <a:pt x="15573" y="12944"/>
                </a:lnTo>
                <a:lnTo>
                  <a:pt x="15852" y="14114"/>
                </a:lnTo>
                <a:lnTo>
                  <a:pt x="16080" y="14972"/>
                </a:lnTo>
                <a:lnTo>
                  <a:pt x="16308" y="15674"/>
                </a:lnTo>
                <a:lnTo>
                  <a:pt x="16611" y="16531"/>
                </a:lnTo>
                <a:lnTo>
                  <a:pt x="16991" y="17389"/>
                </a:lnTo>
                <a:lnTo>
                  <a:pt x="17346" y="18091"/>
                </a:lnTo>
                <a:lnTo>
                  <a:pt x="17675" y="18637"/>
                </a:lnTo>
                <a:lnTo>
                  <a:pt x="18106" y="19183"/>
                </a:lnTo>
                <a:lnTo>
                  <a:pt x="18435" y="19573"/>
                </a:lnTo>
                <a:lnTo>
                  <a:pt x="18815" y="19884"/>
                </a:lnTo>
                <a:lnTo>
                  <a:pt x="19270" y="20274"/>
                </a:lnTo>
                <a:lnTo>
                  <a:pt x="19751" y="20664"/>
                </a:lnTo>
                <a:lnTo>
                  <a:pt x="20207" y="20898"/>
                </a:lnTo>
                <a:lnTo>
                  <a:pt x="20562" y="21054"/>
                </a:lnTo>
                <a:lnTo>
                  <a:pt x="21094" y="21288"/>
                </a:lnTo>
                <a:lnTo>
                  <a:pt x="21600" y="21366"/>
                </a:lnTo>
              </a:path>
            </a:pathLst>
          </a:custGeom>
          <a:ln w="12700">
            <a:solidFill>
              <a:srgbClr val="000000"/>
            </a:solidFill>
          </a:ln>
        </p:spPr>
        <p:txBody>
          <a:bodyPr lIns="0" tIns="0" rIns="0" bIns="0"/>
          <a:lstStyle/>
          <a:p>
            <a:pPr defTabSz="455823">
              <a:defRPr sz="900">
                <a:latin typeface="+mj-lt"/>
                <a:ea typeface="+mj-ea"/>
                <a:cs typeface="+mj-cs"/>
                <a:sym typeface="Helvetica"/>
              </a:defRPr>
            </a:pPr>
            <a:endParaRPr sz="900">
              <a:latin typeface="Helvetica"/>
              <a:ea typeface="Helvetica"/>
              <a:cs typeface="Helvetica"/>
              <a:sym typeface="Helvetica"/>
            </a:endParaRPr>
          </a:p>
        </p:txBody>
      </p:sp>
      <p:sp>
        <p:nvSpPr>
          <p:cNvPr id="42" name="Shape 1938"/>
          <p:cNvSpPr/>
          <p:nvPr/>
        </p:nvSpPr>
        <p:spPr>
          <a:xfrm flipH="1">
            <a:off x="4631586" y="6223661"/>
            <a:ext cx="1114" cy="112443"/>
          </a:xfrm>
          <a:prstGeom prst="line">
            <a:avLst/>
          </a:prstGeom>
          <a:solidFill>
            <a:srgbClr val="00D2A9"/>
          </a:solidFill>
          <a:ln w="25400">
            <a:solidFill>
              <a:srgbClr val="000000"/>
            </a:solidFill>
          </a:ln>
        </p:spPr>
        <p:txBody>
          <a:bodyPr lIns="0" tIns="0" rIns="0" bIns="0"/>
          <a:lstStyle/>
          <a:p>
            <a:pPr defTabSz="410241">
              <a:defRPr sz="1000">
                <a:latin typeface="+mj-lt"/>
                <a:ea typeface="+mj-ea"/>
                <a:cs typeface="+mj-cs"/>
                <a:sym typeface="Helvetica"/>
              </a:defRPr>
            </a:pPr>
            <a:endParaRPr sz="1000">
              <a:latin typeface="Helvetica"/>
              <a:ea typeface="Helvetica"/>
              <a:cs typeface="Helvetica"/>
              <a:sym typeface="Helvetica"/>
            </a:endParaRPr>
          </a:p>
        </p:txBody>
      </p:sp>
      <p:sp>
        <p:nvSpPr>
          <p:cNvPr id="43" name="Shape 1939"/>
          <p:cNvSpPr/>
          <p:nvPr/>
        </p:nvSpPr>
        <p:spPr>
          <a:xfrm flipH="1">
            <a:off x="5579273" y="6223661"/>
            <a:ext cx="1115" cy="112443"/>
          </a:xfrm>
          <a:prstGeom prst="line">
            <a:avLst/>
          </a:prstGeom>
          <a:solidFill>
            <a:srgbClr val="00D2A9"/>
          </a:solidFill>
          <a:ln w="25400">
            <a:solidFill>
              <a:srgbClr val="000000"/>
            </a:solidFill>
          </a:ln>
        </p:spPr>
        <p:txBody>
          <a:bodyPr lIns="0" tIns="0" rIns="0" bIns="0"/>
          <a:lstStyle/>
          <a:p>
            <a:pPr defTabSz="410241">
              <a:defRPr sz="1000">
                <a:latin typeface="+mj-lt"/>
                <a:ea typeface="+mj-ea"/>
                <a:cs typeface="+mj-cs"/>
                <a:sym typeface="Helvetica"/>
              </a:defRPr>
            </a:pPr>
            <a:endParaRPr sz="1000">
              <a:latin typeface="Helvetica"/>
              <a:ea typeface="Helvetica"/>
              <a:cs typeface="Helvetica"/>
              <a:sym typeface="Helvetica"/>
            </a:endParaRPr>
          </a:p>
        </p:txBody>
      </p:sp>
      <p:sp>
        <p:nvSpPr>
          <p:cNvPr id="44" name="Shape 1940"/>
          <p:cNvSpPr/>
          <p:nvPr/>
        </p:nvSpPr>
        <p:spPr>
          <a:xfrm flipH="1">
            <a:off x="6526957" y="6223661"/>
            <a:ext cx="1115" cy="112443"/>
          </a:xfrm>
          <a:prstGeom prst="line">
            <a:avLst/>
          </a:prstGeom>
          <a:solidFill>
            <a:srgbClr val="00D2A9"/>
          </a:solidFill>
          <a:ln w="25400">
            <a:solidFill>
              <a:srgbClr val="000000"/>
            </a:solidFill>
          </a:ln>
        </p:spPr>
        <p:txBody>
          <a:bodyPr lIns="0" tIns="0" rIns="0" bIns="0"/>
          <a:lstStyle/>
          <a:p>
            <a:pPr defTabSz="410241">
              <a:defRPr sz="1000">
                <a:latin typeface="+mj-lt"/>
                <a:ea typeface="+mj-ea"/>
                <a:cs typeface="+mj-cs"/>
                <a:sym typeface="Helvetica"/>
              </a:defRPr>
            </a:pPr>
            <a:endParaRPr sz="1000">
              <a:latin typeface="Helvetica"/>
              <a:ea typeface="Helvetica"/>
              <a:cs typeface="Helvetica"/>
              <a:sym typeface="Helvetica"/>
            </a:endParaRPr>
          </a:p>
        </p:txBody>
      </p:sp>
      <p:sp>
        <p:nvSpPr>
          <p:cNvPr id="45" name="Shape 1941"/>
          <p:cNvSpPr/>
          <p:nvPr/>
        </p:nvSpPr>
        <p:spPr>
          <a:xfrm flipH="1">
            <a:off x="7394185" y="6218281"/>
            <a:ext cx="1114" cy="112443"/>
          </a:xfrm>
          <a:prstGeom prst="line">
            <a:avLst/>
          </a:prstGeom>
          <a:solidFill>
            <a:srgbClr val="00D2A9"/>
          </a:solidFill>
          <a:ln w="25400">
            <a:solidFill>
              <a:srgbClr val="000000"/>
            </a:solidFill>
          </a:ln>
        </p:spPr>
        <p:txBody>
          <a:bodyPr lIns="0" tIns="0" rIns="0" bIns="0"/>
          <a:lstStyle/>
          <a:p>
            <a:pPr defTabSz="410241">
              <a:defRPr sz="1000">
                <a:latin typeface="+mj-lt"/>
                <a:ea typeface="+mj-ea"/>
                <a:cs typeface="+mj-cs"/>
                <a:sym typeface="Helvetica"/>
              </a:defRPr>
            </a:pPr>
            <a:endParaRPr sz="1000">
              <a:latin typeface="Helvetica"/>
              <a:ea typeface="Helvetica"/>
              <a:cs typeface="Helvetica"/>
              <a:sym typeface="Helvetica"/>
            </a:endParaRPr>
          </a:p>
        </p:txBody>
      </p:sp>
      <p:sp>
        <p:nvSpPr>
          <p:cNvPr id="46" name="Shape 1942"/>
          <p:cNvSpPr/>
          <p:nvPr/>
        </p:nvSpPr>
        <p:spPr>
          <a:xfrm flipV="1">
            <a:off x="3734017" y="4358878"/>
            <a:ext cx="1114" cy="1911514"/>
          </a:xfrm>
          <a:prstGeom prst="line">
            <a:avLst/>
          </a:prstGeom>
          <a:ln w="25400">
            <a:solidFill>
              <a:srgbClr val="000000"/>
            </a:solidFill>
            <a:tailEnd type="triangle"/>
          </a:ln>
        </p:spPr>
        <p:txBody>
          <a:bodyPr lIns="0" tIns="0" rIns="0" bIns="0"/>
          <a:lstStyle/>
          <a:p>
            <a:pPr defTabSz="455823">
              <a:defRPr sz="900">
                <a:latin typeface="+mj-lt"/>
                <a:ea typeface="+mj-ea"/>
                <a:cs typeface="+mj-cs"/>
                <a:sym typeface="Helvetica"/>
              </a:defRPr>
            </a:pPr>
            <a:endParaRPr sz="900">
              <a:latin typeface="Helvetica"/>
              <a:ea typeface="Helvetica"/>
              <a:cs typeface="Helvetica"/>
              <a:sym typeface="Helvetica"/>
            </a:endParaRPr>
          </a:p>
        </p:txBody>
      </p:sp>
      <p:sp>
        <p:nvSpPr>
          <p:cNvPr id="47" name="Shape 1943"/>
          <p:cNvSpPr/>
          <p:nvPr/>
        </p:nvSpPr>
        <p:spPr>
          <a:xfrm>
            <a:off x="3735189" y="6273947"/>
            <a:ext cx="4228033" cy="817"/>
          </a:xfrm>
          <a:prstGeom prst="line">
            <a:avLst/>
          </a:prstGeom>
          <a:ln w="25400">
            <a:solidFill>
              <a:srgbClr val="000000"/>
            </a:solidFill>
            <a:tailEnd type="triangle"/>
          </a:ln>
        </p:spPr>
        <p:txBody>
          <a:bodyPr lIns="0" tIns="0" rIns="0" bIns="0"/>
          <a:lstStyle/>
          <a:p>
            <a:pPr defTabSz="455823">
              <a:defRPr sz="900">
                <a:latin typeface="+mj-lt"/>
                <a:ea typeface="+mj-ea"/>
                <a:cs typeface="+mj-cs"/>
                <a:sym typeface="Helvetica"/>
              </a:defRPr>
            </a:pPr>
            <a:endParaRPr sz="900">
              <a:latin typeface="Helvetica"/>
              <a:ea typeface="Helvetica"/>
              <a:cs typeface="Helvetica"/>
              <a:sym typeface="Helvetica"/>
            </a:endParaRPr>
          </a:p>
        </p:txBody>
      </p:sp>
      <p:sp>
        <p:nvSpPr>
          <p:cNvPr id="48" name="Shape 1944"/>
          <p:cNvSpPr/>
          <p:nvPr/>
        </p:nvSpPr>
        <p:spPr>
          <a:xfrm>
            <a:off x="3742919" y="4933040"/>
            <a:ext cx="3859347" cy="13426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56" y="17233"/>
                </a:lnTo>
                <a:lnTo>
                  <a:pt x="810" y="14270"/>
                </a:lnTo>
                <a:lnTo>
                  <a:pt x="1241" y="11229"/>
                </a:lnTo>
                <a:lnTo>
                  <a:pt x="1671" y="8890"/>
                </a:lnTo>
                <a:lnTo>
                  <a:pt x="2203" y="6862"/>
                </a:lnTo>
                <a:lnTo>
                  <a:pt x="2709" y="5381"/>
                </a:lnTo>
                <a:lnTo>
                  <a:pt x="3292" y="3899"/>
                </a:lnTo>
                <a:lnTo>
                  <a:pt x="3773" y="3119"/>
                </a:lnTo>
                <a:lnTo>
                  <a:pt x="4431" y="2261"/>
                </a:lnTo>
                <a:lnTo>
                  <a:pt x="4913" y="1716"/>
                </a:lnTo>
                <a:lnTo>
                  <a:pt x="5520" y="1326"/>
                </a:lnTo>
                <a:lnTo>
                  <a:pt x="6153" y="936"/>
                </a:lnTo>
                <a:lnTo>
                  <a:pt x="6761" y="702"/>
                </a:lnTo>
                <a:lnTo>
                  <a:pt x="7369" y="468"/>
                </a:lnTo>
                <a:lnTo>
                  <a:pt x="8458" y="312"/>
                </a:lnTo>
                <a:lnTo>
                  <a:pt x="9445" y="234"/>
                </a:lnTo>
                <a:lnTo>
                  <a:pt x="10433" y="78"/>
                </a:lnTo>
                <a:lnTo>
                  <a:pt x="11420" y="78"/>
                </a:lnTo>
                <a:lnTo>
                  <a:pt x="12383" y="78"/>
                </a:lnTo>
                <a:lnTo>
                  <a:pt x="13902" y="0"/>
                </a:lnTo>
                <a:lnTo>
                  <a:pt x="14130" y="2573"/>
                </a:lnTo>
                <a:lnTo>
                  <a:pt x="14408" y="5381"/>
                </a:lnTo>
                <a:lnTo>
                  <a:pt x="14586" y="6862"/>
                </a:lnTo>
                <a:lnTo>
                  <a:pt x="14814" y="8656"/>
                </a:lnTo>
                <a:lnTo>
                  <a:pt x="15016" y="9981"/>
                </a:lnTo>
                <a:lnTo>
                  <a:pt x="15320" y="11619"/>
                </a:lnTo>
                <a:lnTo>
                  <a:pt x="15573" y="12944"/>
                </a:lnTo>
                <a:lnTo>
                  <a:pt x="15852" y="14114"/>
                </a:lnTo>
                <a:lnTo>
                  <a:pt x="16080" y="14972"/>
                </a:lnTo>
                <a:lnTo>
                  <a:pt x="16308" y="15674"/>
                </a:lnTo>
                <a:lnTo>
                  <a:pt x="16611" y="16531"/>
                </a:lnTo>
                <a:lnTo>
                  <a:pt x="16991" y="17389"/>
                </a:lnTo>
                <a:lnTo>
                  <a:pt x="17346" y="18091"/>
                </a:lnTo>
                <a:lnTo>
                  <a:pt x="17675" y="18637"/>
                </a:lnTo>
                <a:lnTo>
                  <a:pt x="18106" y="19183"/>
                </a:lnTo>
                <a:lnTo>
                  <a:pt x="18435" y="19573"/>
                </a:lnTo>
                <a:lnTo>
                  <a:pt x="18815" y="19884"/>
                </a:lnTo>
                <a:lnTo>
                  <a:pt x="19270" y="20274"/>
                </a:lnTo>
                <a:lnTo>
                  <a:pt x="19751" y="20664"/>
                </a:lnTo>
                <a:lnTo>
                  <a:pt x="20207" y="20898"/>
                </a:lnTo>
                <a:lnTo>
                  <a:pt x="20562" y="21054"/>
                </a:lnTo>
                <a:lnTo>
                  <a:pt x="21094" y="21288"/>
                </a:lnTo>
                <a:lnTo>
                  <a:pt x="21600" y="21366"/>
                </a:lnTo>
              </a:path>
            </a:pathLst>
          </a:custGeom>
          <a:ln w="12700">
            <a:solidFill>
              <a:srgbClr val="000000"/>
            </a:solidFill>
          </a:ln>
        </p:spPr>
        <p:txBody>
          <a:bodyPr lIns="0" tIns="0" rIns="0" bIns="0"/>
          <a:lstStyle/>
          <a:p>
            <a:pPr defTabSz="455823">
              <a:defRPr sz="900">
                <a:latin typeface="+mj-lt"/>
                <a:ea typeface="+mj-ea"/>
                <a:cs typeface="+mj-cs"/>
                <a:sym typeface="Helvetica"/>
              </a:defRPr>
            </a:pPr>
            <a:endParaRPr sz="900">
              <a:latin typeface="Helvetica"/>
              <a:ea typeface="Helvetica"/>
              <a:cs typeface="Helvetica"/>
              <a:sym typeface="Helvetica"/>
            </a:endParaRPr>
          </a:p>
        </p:txBody>
      </p:sp>
      <p:sp>
        <p:nvSpPr>
          <p:cNvPr id="49" name="Shape 1945"/>
          <p:cNvSpPr/>
          <p:nvPr/>
        </p:nvSpPr>
        <p:spPr>
          <a:xfrm>
            <a:off x="3657603" y="3652393"/>
            <a:ext cx="194310" cy="26289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914400">
              <a:buClr>
                <a:srgbClr val="000000"/>
              </a:buClr>
              <a:defRPr sz="1200">
                <a:uFill>
                  <a:solidFill>
                    <a:srgbClr val="000000"/>
                  </a:solidFill>
                </a:uFill>
                <a:latin typeface="Arial"/>
                <a:ea typeface="Arial"/>
                <a:cs typeface="Arial"/>
                <a:sym typeface="Arial"/>
              </a:defRPr>
            </a:lvl1pPr>
          </a:lstStyle>
          <a:p>
            <a:r>
              <a:t>0  </a:t>
            </a:r>
          </a:p>
        </p:txBody>
      </p:sp>
      <p:sp>
        <p:nvSpPr>
          <p:cNvPr id="50" name="Shape 1946"/>
          <p:cNvSpPr/>
          <p:nvPr/>
        </p:nvSpPr>
        <p:spPr>
          <a:xfrm>
            <a:off x="7925262" y="3657280"/>
            <a:ext cx="1085851" cy="24003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640080">
              <a:buClr>
                <a:srgbClr val="000000"/>
              </a:buClr>
              <a:buFont typeface="Helvetica"/>
              <a:defRPr sz="1200">
                <a:uFill>
                  <a:solidFill>
                    <a:srgbClr val="000000"/>
                  </a:solidFill>
                </a:uFill>
                <a:latin typeface="+mj-lt"/>
                <a:ea typeface="+mj-ea"/>
                <a:cs typeface="+mj-cs"/>
                <a:sym typeface="Helvetica"/>
              </a:defRPr>
            </a:lvl1pPr>
          </a:lstStyle>
          <a:p>
            <a:pPr>
              <a:defRPr>
                <a:latin typeface="Arial"/>
                <a:ea typeface="Arial"/>
                <a:cs typeface="Arial"/>
                <a:sym typeface="Arial"/>
              </a:defRPr>
            </a:pPr>
            <a:r>
              <a:rPr>
                <a:latin typeface="Helvetica"/>
                <a:ea typeface="Helvetica"/>
                <a:cs typeface="Helvetica"/>
              </a:rPr>
              <a:t>time (ms)</a:t>
            </a:r>
          </a:p>
        </p:txBody>
      </p:sp>
      <p:sp>
        <p:nvSpPr>
          <p:cNvPr id="51" name="Shape 1947"/>
          <p:cNvSpPr/>
          <p:nvPr/>
        </p:nvSpPr>
        <p:spPr>
          <a:xfrm>
            <a:off x="4537754" y="3647722"/>
            <a:ext cx="217171" cy="21717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914400">
              <a:buClr>
                <a:srgbClr val="000000"/>
              </a:buClr>
              <a:defRPr sz="1200">
                <a:uFill>
                  <a:solidFill>
                    <a:srgbClr val="000000"/>
                  </a:solidFill>
                </a:uFill>
                <a:latin typeface="Arial"/>
                <a:ea typeface="Arial"/>
                <a:cs typeface="Arial"/>
                <a:sym typeface="Arial"/>
              </a:defRPr>
            </a:lvl1pPr>
          </a:lstStyle>
          <a:p>
            <a:r>
              <a:t>1  </a:t>
            </a:r>
          </a:p>
        </p:txBody>
      </p:sp>
      <p:sp>
        <p:nvSpPr>
          <p:cNvPr id="52" name="Shape 1948"/>
          <p:cNvSpPr/>
          <p:nvPr/>
        </p:nvSpPr>
        <p:spPr>
          <a:xfrm>
            <a:off x="5486400" y="3647719"/>
            <a:ext cx="205740" cy="22860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914400">
              <a:buClr>
                <a:srgbClr val="000000"/>
              </a:buClr>
              <a:defRPr sz="1200">
                <a:uFill>
                  <a:solidFill>
                    <a:srgbClr val="000000"/>
                  </a:solidFill>
                </a:uFill>
                <a:latin typeface="Arial"/>
                <a:ea typeface="Arial"/>
                <a:cs typeface="Arial"/>
                <a:sym typeface="Arial"/>
              </a:defRPr>
            </a:lvl1pPr>
          </a:lstStyle>
          <a:p>
            <a:r>
              <a:t>2  </a:t>
            </a:r>
          </a:p>
        </p:txBody>
      </p:sp>
      <p:sp>
        <p:nvSpPr>
          <p:cNvPr id="53" name="Shape 1949"/>
          <p:cNvSpPr/>
          <p:nvPr/>
        </p:nvSpPr>
        <p:spPr>
          <a:xfrm>
            <a:off x="6446598" y="3647722"/>
            <a:ext cx="182881" cy="21717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914400">
              <a:buClr>
                <a:srgbClr val="000000"/>
              </a:buClr>
              <a:defRPr sz="1200">
                <a:uFill>
                  <a:solidFill>
                    <a:srgbClr val="000000"/>
                  </a:solidFill>
                </a:uFill>
                <a:latin typeface="Arial"/>
                <a:ea typeface="Arial"/>
                <a:cs typeface="Arial"/>
                <a:sym typeface="Arial"/>
              </a:defRPr>
            </a:lvl1pPr>
          </a:lstStyle>
          <a:p>
            <a:r>
              <a:t>3  </a:t>
            </a:r>
          </a:p>
        </p:txBody>
      </p:sp>
      <p:sp>
        <p:nvSpPr>
          <p:cNvPr id="54" name="Shape 1950"/>
          <p:cNvSpPr/>
          <p:nvPr/>
        </p:nvSpPr>
        <p:spPr>
          <a:xfrm>
            <a:off x="7315203" y="3647722"/>
            <a:ext cx="194310" cy="21717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914400">
              <a:buClr>
                <a:srgbClr val="000000"/>
              </a:buClr>
              <a:defRPr sz="1200">
                <a:uFill>
                  <a:solidFill>
                    <a:srgbClr val="000000"/>
                  </a:solidFill>
                </a:uFill>
                <a:latin typeface="Arial"/>
                <a:ea typeface="Arial"/>
                <a:cs typeface="Arial"/>
                <a:sym typeface="Arial"/>
              </a:defRPr>
            </a:lvl1pPr>
          </a:lstStyle>
          <a:p>
            <a:r>
              <a:t>4  </a:t>
            </a:r>
          </a:p>
        </p:txBody>
      </p:sp>
      <p:sp>
        <p:nvSpPr>
          <p:cNvPr id="55" name="Shape 1951"/>
          <p:cNvSpPr/>
          <p:nvPr/>
        </p:nvSpPr>
        <p:spPr>
          <a:xfrm>
            <a:off x="3657603" y="6333882"/>
            <a:ext cx="194310" cy="20574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914400">
              <a:buClr>
                <a:srgbClr val="000000"/>
              </a:buClr>
              <a:defRPr sz="1200">
                <a:uFill>
                  <a:solidFill>
                    <a:srgbClr val="000000"/>
                  </a:solidFill>
                </a:uFill>
                <a:latin typeface="Arial"/>
                <a:ea typeface="Arial"/>
                <a:cs typeface="Arial"/>
                <a:sym typeface="Arial"/>
              </a:defRPr>
            </a:lvl1pPr>
          </a:lstStyle>
          <a:p>
            <a:r>
              <a:t>0  </a:t>
            </a:r>
          </a:p>
        </p:txBody>
      </p:sp>
      <p:sp>
        <p:nvSpPr>
          <p:cNvPr id="56" name="Shape 1952"/>
          <p:cNvSpPr/>
          <p:nvPr/>
        </p:nvSpPr>
        <p:spPr>
          <a:xfrm>
            <a:off x="7925262" y="6334806"/>
            <a:ext cx="1085851" cy="27432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640080">
              <a:buClr>
                <a:srgbClr val="000000"/>
              </a:buClr>
              <a:buFont typeface="Helvetica"/>
              <a:defRPr sz="1200">
                <a:uFill>
                  <a:solidFill>
                    <a:srgbClr val="000000"/>
                  </a:solidFill>
                </a:uFill>
                <a:latin typeface="+mj-lt"/>
                <a:ea typeface="+mj-ea"/>
                <a:cs typeface="+mj-cs"/>
                <a:sym typeface="Helvetica"/>
              </a:defRPr>
            </a:lvl1pPr>
          </a:lstStyle>
          <a:p>
            <a:pPr>
              <a:defRPr>
                <a:latin typeface="Arial"/>
                <a:ea typeface="Arial"/>
                <a:cs typeface="Arial"/>
                <a:sym typeface="Arial"/>
              </a:defRPr>
            </a:pPr>
            <a:r>
              <a:rPr>
                <a:latin typeface="Helvetica"/>
                <a:ea typeface="Helvetica"/>
                <a:cs typeface="Helvetica"/>
              </a:rPr>
              <a:t>time (ms)</a:t>
            </a:r>
          </a:p>
        </p:txBody>
      </p:sp>
      <p:sp>
        <p:nvSpPr>
          <p:cNvPr id="57" name="Shape 1953"/>
          <p:cNvSpPr/>
          <p:nvPr/>
        </p:nvSpPr>
        <p:spPr>
          <a:xfrm>
            <a:off x="4537716" y="6334907"/>
            <a:ext cx="251461" cy="22860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914400">
              <a:buClr>
                <a:srgbClr val="000000"/>
              </a:buClr>
              <a:defRPr sz="1200">
                <a:uFill>
                  <a:solidFill>
                    <a:srgbClr val="000000"/>
                  </a:solidFill>
                </a:uFill>
                <a:latin typeface="Arial"/>
                <a:ea typeface="Arial"/>
                <a:cs typeface="Arial"/>
                <a:sym typeface="Arial"/>
              </a:defRPr>
            </a:lvl1pPr>
          </a:lstStyle>
          <a:p>
            <a:r>
              <a:t>1  </a:t>
            </a:r>
          </a:p>
        </p:txBody>
      </p:sp>
      <p:sp>
        <p:nvSpPr>
          <p:cNvPr id="58" name="Shape 1954"/>
          <p:cNvSpPr/>
          <p:nvPr/>
        </p:nvSpPr>
        <p:spPr>
          <a:xfrm>
            <a:off x="5486400" y="6336336"/>
            <a:ext cx="228600" cy="25146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914400">
              <a:buClr>
                <a:srgbClr val="000000"/>
              </a:buClr>
              <a:defRPr sz="1200">
                <a:uFill>
                  <a:solidFill>
                    <a:srgbClr val="000000"/>
                  </a:solidFill>
                </a:uFill>
                <a:latin typeface="Arial"/>
                <a:ea typeface="Arial"/>
                <a:cs typeface="Arial"/>
                <a:sym typeface="Arial"/>
              </a:defRPr>
            </a:lvl1pPr>
          </a:lstStyle>
          <a:p>
            <a:r>
              <a:t>2  </a:t>
            </a:r>
          </a:p>
        </p:txBody>
      </p:sp>
      <p:sp>
        <p:nvSpPr>
          <p:cNvPr id="59" name="Shape 1955"/>
          <p:cNvSpPr/>
          <p:nvPr/>
        </p:nvSpPr>
        <p:spPr>
          <a:xfrm>
            <a:off x="6446598" y="6333835"/>
            <a:ext cx="217171" cy="22860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914400">
              <a:buClr>
                <a:srgbClr val="000000"/>
              </a:buClr>
              <a:defRPr sz="1200">
                <a:uFill>
                  <a:solidFill>
                    <a:srgbClr val="000000"/>
                  </a:solidFill>
                </a:uFill>
                <a:latin typeface="Arial"/>
                <a:ea typeface="Arial"/>
                <a:cs typeface="Arial"/>
                <a:sym typeface="Arial"/>
              </a:defRPr>
            </a:lvl1pPr>
          </a:lstStyle>
          <a:p>
            <a:r>
              <a:t>3  </a:t>
            </a:r>
          </a:p>
        </p:txBody>
      </p:sp>
      <p:sp>
        <p:nvSpPr>
          <p:cNvPr id="60" name="Shape 1956"/>
          <p:cNvSpPr/>
          <p:nvPr/>
        </p:nvSpPr>
        <p:spPr>
          <a:xfrm>
            <a:off x="7315278" y="6333835"/>
            <a:ext cx="217171" cy="205741"/>
          </a:xfrm>
          <a:prstGeom prst="rect">
            <a:avLst/>
          </a:prstGeom>
          <a:ln w="3175"/>
          <a:extLst>
            <a:ext uri="{C572A759-6A51-4108-AA02-DFA0A04FC94B}">
              <ma14:wrappingTextBoxFlag xmlns:ma14="http://schemas.microsoft.com/office/mac/drawingml/2011/main" val="1"/>
            </a:ext>
          </a:extLst>
        </p:spPr>
        <p:txBody>
          <a:bodyPr lIns="22792" tIns="22792" rIns="22792" bIns="22792"/>
          <a:lstStyle>
            <a:lvl1pPr marL="40640" marR="40640" defTabSz="914400">
              <a:buClr>
                <a:srgbClr val="000000"/>
              </a:buClr>
              <a:defRPr sz="1200">
                <a:uFill>
                  <a:solidFill>
                    <a:srgbClr val="000000"/>
                  </a:solidFill>
                </a:uFill>
                <a:latin typeface="Arial"/>
                <a:ea typeface="Arial"/>
                <a:cs typeface="Arial"/>
                <a:sym typeface="Arial"/>
              </a:defRPr>
            </a:lvl1pPr>
          </a:lstStyle>
          <a:p>
            <a:r>
              <a:t>4  </a:t>
            </a:r>
          </a:p>
        </p:txBody>
      </p:sp>
      <p:sp>
        <p:nvSpPr>
          <p:cNvPr id="61" name="Shape 1957"/>
          <p:cNvSpPr/>
          <p:nvPr/>
        </p:nvSpPr>
        <p:spPr>
          <a:xfrm>
            <a:off x="6057978" y="4939422"/>
            <a:ext cx="217171" cy="1337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7826"/>
          </a:solidFill>
          <a:ln w="12700">
            <a:solidFill>
              <a:srgbClr val="000000"/>
            </a:solidFill>
          </a:ln>
        </p:spPr>
        <p:txBody>
          <a:bodyPr lIns="45585" tIns="45585" rIns="45585" bIns="45585" anchor="ctr"/>
          <a:lstStyle/>
          <a:p>
            <a:pPr marL="40519" marR="40519" defTabSz="911646">
              <a:defRPr sz="2200">
                <a:uFill>
                  <a:solidFill>
                    <a:srgbClr val="000000"/>
                  </a:solidFill>
                </a:uFill>
                <a:latin typeface="Arial"/>
                <a:ea typeface="Arial"/>
                <a:cs typeface="Arial"/>
                <a:sym typeface="Arial"/>
              </a:defRPr>
            </a:pPr>
            <a:endParaRPr sz="2200">
              <a:uFill>
                <a:solidFill>
                  <a:srgbClr val="000000"/>
                </a:solidFill>
              </a:uFill>
              <a:latin typeface="Arial"/>
              <a:ea typeface="Arial"/>
              <a:cs typeface="Arial"/>
              <a:sym typeface="Arial"/>
            </a:endParaRPr>
          </a:p>
        </p:txBody>
      </p:sp>
      <p:sp>
        <p:nvSpPr>
          <p:cNvPr id="62" name="Shape 1958"/>
          <p:cNvSpPr/>
          <p:nvPr/>
        </p:nvSpPr>
        <p:spPr>
          <a:xfrm>
            <a:off x="5749368" y="4939422"/>
            <a:ext cx="217171" cy="1337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7826"/>
          </a:solidFill>
          <a:ln w="12700">
            <a:solidFill>
              <a:srgbClr val="000000"/>
            </a:solidFill>
          </a:ln>
        </p:spPr>
        <p:txBody>
          <a:bodyPr lIns="45585" tIns="45585" rIns="45585" bIns="45585" anchor="ctr"/>
          <a:lstStyle/>
          <a:p>
            <a:pPr marL="40519" marR="40519" defTabSz="911646">
              <a:defRPr sz="2200">
                <a:uFill>
                  <a:solidFill>
                    <a:srgbClr val="000000"/>
                  </a:solidFill>
                </a:uFill>
                <a:latin typeface="Arial"/>
                <a:ea typeface="Arial"/>
                <a:cs typeface="Arial"/>
                <a:sym typeface="Arial"/>
              </a:defRPr>
            </a:pPr>
            <a:endParaRPr sz="2200">
              <a:uFill>
                <a:solidFill>
                  <a:srgbClr val="000000"/>
                </a:solidFill>
              </a:uFill>
              <a:latin typeface="Arial"/>
              <a:ea typeface="Arial"/>
              <a:cs typeface="Arial"/>
              <a:sym typeface="Arial"/>
            </a:endParaRPr>
          </a:p>
        </p:txBody>
      </p:sp>
      <p:sp>
        <p:nvSpPr>
          <p:cNvPr id="63" name="Shape 1959"/>
          <p:cNvSpPr/>
          <p:nvPr/>
        </p:nvSpPr>
        <p:spPr>
          <a:xfrm>
            <a:off x="5440757" y="4939422"/>
            <a:ext cx="217171" cy="1337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7826"/>
          </a:solidFill>
          <a:ln w="12700">
            <a:solidFill>
              <a:srgbClr val="000000"/>
            </a:solidFill>
          </a:ln>
        </p:spPr>
        <p:txBody>
          <a:bodyPr lIns="45585" tIns="45585" rIns="45585" bIns="45585" anchor="ctr"/>
          <a:lstStyle/>
          <a:p>
            <a:pPr marL="40519" marR="40519" defTabSz="911646">
              <a:defRPr sz="2200">
                <a:uFill>
                  <a:solidFill>
                    <a:srgbClr val="000000"/>
                  </a:solidFill>
                </a:uFill>
                <a:latin typeface="Arial"/>
                <a:ea typeface="Arial"/>
                <a:cs typeface="Arial"/>
                <a:sym typeface="Arial"/>
              </a:defRPr>
            </a:pPr>
            <a:endParaRPr sz="2200">
              <a:uFill>
                <a:solidFill>
                  <a:srgbClr val="000000"/>
                </a:solidFill>
              </a:uFill>
              <a:latin typeface="Arial"/>
              <a:ea typeface="Arial"/>
              <a:cs typeface="Arial"/>
              <a:sym typeface="Arial"/>
            </a:endParaRPr>
          </a:p>
        </p:txBody>
      </p:sp>
      <p:sp>
        <p:nvSpPr>
          <p:cNvPr id="64" name="Shape 1960"/>
          <p:cNvSpPr/>
          <p:nvPr/>
        </p:nvSpPr>
        <p:spPr>
          <a:xfrm>
            <a:off x="5120718" y="4939422"/>
            <a:ext cx="217171" cy="1337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7826"/>
          </a:solidFill>
          <a:ln w="12700">
            <a:solidFill>
              <a:srgbClr val="000000"/>
            </a:solidFill>
          </a:ln>
        </p:spPr>
        <p:txBody>
          <a:bodyPr lIns="45585" tIns="45585" rIns="45585" bIns="45585" anchor="ctr"/>
          <a:lstStyle/>
          <a:p>
            <a:pPr marL="40519" marR="40519" defTabSz="911646">
              <a:defRPr sz="2200">
                <a:uFill>
                  <a:solidFill>
                    <a:srgbClr val="000000"/>
                  </a:solidFill>
                </a:uFill>
                <a:latin typeface="Arial"/>
                <a:ea typeface="Arial"/>
                <a:cs typeface="Arial"/>
                <a:sym typeface="Arial"/>
              </a:defRPr>
            </a:pPr>
            <a:endParaRPr sz="2200">
              <a:uFill>
                <a:solidFill>
                  <a:srgbClr val="000000"/>
                </a:solidFill>
              </a:uFill>
              <a:latin typeface="Arial"/>
              <a:ea typeface="Arial"/>
              <a:cs typeface="Arial"/>
              <a:sym typeface="Arial"/>
            </a:endParaRPr>
          </a:p>
        </p:txBody>
      </p:sp>
      <p:sp>
        <p:nvSpPr>
          <p:cNvPr id="65" name="Shape 1961"/>
          <p:cNvSpPr/>
          <p:nvPr/>
        </p:nvSpPr>
        <p:spPr>
          <a:xfrm>
            <a:off x="4812107" y="4939422"/>
            <a:ext cx="217171" cy="13373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7826"/>
          </a:solidFill>
          <a:ln w="12700">
            <a:solidFill>
              <a:srgbClr val="000000"/>
            </a:solidFill>
          </a:ln>
        </p:spPr>
        <p:txBody>
          <a:bodyPr lIns="45585" tIns="45585" rIns="45585" bIns="45585" anchor="ctr"/>
          <a:lstStyle/>
          <a:p>
            <a:pPr marL="40519" marR="40519" defTabSz="911646">
              <a:defRPr sz="2200">
                <a:uFill>
                  <a:solidFill>
                    <a:srgbClr val="000000"/>
                  </a:solidFill>
                </a:uFill>
                <a:latin typeface="Arial"/>
                <a:ea typeface="Arial"/>
                <a:cs typeface="Arial"/>
                <a:sym typeface="Arial"/>
              </a:defRPr>
            </a:pPr>
            <a:endParaRPr sz="2200">
              <a:uFill>
                <a:solidFill>
                  <a:srgbClr val="000000"/>
                </a:solidFill>
              </a:uFill>
              <a:latin typeface="Arial"/>
              <a:ea typeface="Arial"/>
              <a:cs typeface="Arial"/>
              <a:sym typeface="Arial"/>
            </a:endParaRPr>
          </a:p>
        </p:txBody>
      </p:sp>
      <p:sp>
        <p:nvSpPr>
          <p:cNvPr id="66" name="Shape 1962"/>
          <p:cNvSpPr/>
          <p:nvPr/>
        </p:nvSpPr>
        <p:spPr>
          <a:xfrm>
            <a:off x="4503498" y="4996572"/>
            <a:ext cx="217171" cy="12801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7826"/>
          </a:solidFill>
          <a:ln w="12700">
            <a:solidFill>
              <a:srgbClr val="000000"/>
            </a:solidFill>
          </a:ln>
        </p:spPr>
        <p:txBody>
          <a:bodyPr lIns="45585" tIns="45585" rIns="45585" bIns="45585" anchor="ctr"/>
          <a:lstStyle/>
          <a:p>
            <a:pPr marL="40519" marR="40519" defTabSz="911646">
              <a:defRPr sz="2200">
                <a:uFill>
                  <a:solidFill>
                    <a:srgbClr val="000000"/>
                  </a:solidFill>
                </a:uFill>
                <a:latin typeface="Arial"/>
                <a:ea typeface="Arial"/>
                <a:cs typeface="Arial"/>
                <a:sym typeface="Arial"/>
              </a:defRPr>
            </a:pPr>
            <a:endParaRPr sz="2200">
              <a:uFill>
                <a:solidFill>
                  <a:srgbClr val="000000"/>
                </a:solidFill>
              </a:uFill>
              <a:latin typeface="Arial"/>
              <a:ea typeface="Arial"/>
              <a:cs typeface="Arial"/>
              <a:sym typeface="Arial"/>
            </a:endParaRPr>
          </a:p>
        </p:txBody>
      </p:sp>
      <p:sp>
        <p:nvSpPr>
          <p:cNvPr id="67" name="Shape 1963"/>
          <p:cNvSpPr/>
          <p:nvPr/>
        </p:nvSpPr>
        <p:spPr>
          <a:xfrm>
            <a:off x="4183457" y="5156456"/>
            <a:ext cx="217171" cy="11201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F7826"/>
          </a:solidFill>
          <a:ln w="12700">
            <a:solidFill>
              <a:srgbClr val="000000"/>
            </a:solidFill>
          </a:ln>
        </p:spPr>
        <p:txBody>
          <a:bodyPr lIns="45585" tIns="45585" rIns="45585" bIns="45585" anchor="ctr"/>
          <a:lstStyle/>
          <a:p>
            <a:pPr marL="40519" marR="40519" defTabSz="911646">
              <a:defRPr sz="2200">
                <a:uFill>
                  <a:solidFill>
                    <a:srgbClr val="000000"/>
                  </a:solidFill>
                </a:uFill>
                <a:latin typeface="Arial"/>
                <a:ea typeface="Arial"/>
                <a:cs typeface="Arial"/>
                <a:sym typeface="Arial"/>
              </a:defRPr>
            </a:pPr>
            <a:endParaRPr sz="2200">
              <a:uFill>
                <a:solidFill>
                  <a:srgbClr val="000000"/>
                </a:solidFill>
              </a:uFill>
              <a:latin typeface="Arial"/>
              <a:ea typeface="Arial"/>
              <a:cs typeface="Arial"/>
              <a:sym typeface="Arial"/>
            </a:endParaRPr>
          </a:p>
        </p:txBody>
      </p:sp>
      <p:sp>
        <p:nvSpPr>
          <p:cNvPr id="69" name="Shape 1965"/>
          <p:cNvSpPr/>
          <p:nvPr/>
        </p:nvSpPr>
        <p:spPr>
          <a:xfrm>
            <a:off x="125730" y="1647579"/>
            <a:ext cx="3348990" cy="2105413"/>
          </a:xfrm>
          <a:prstGeom prst="rect">
            <a:avLst/>
          </a:prstGeom>
          <a:ln w="12700">
            <a:miter lim="400000"/>
          </a:ln>
          <a:extLst>
            <a:ext uri="{C572A759-6A51-4108-AA02-DFA0A04FC94B}">
              <ma14:wrappingTextBoxFlag xmlns:ma14="http://schemas.microsoft.com/office/mac/drawingml/2011/main" val="1"/>
            </a:ext>
          </a:extLst>
        </p:spPr>
        <p:txBody>
          <a:bodyPr lIns="45585" tIns="45585" rIns="45585" bIns="45585">
            <a:spAutoFit/>
          </a:bodyPr>
          <a:lstStyle/>
          <a:p>
            <a:pPr marL="40519" marR="40519" defTabSz="911646">
              <a:defRPr sz="1600" b="1">
                <a:uFill>
                  <a:solidFill>
                    <a:srgbClr val="000000"/>
                  </a:solidFill>
                </a:uFill>
                <a:latin typeface="Arial"/>
                <a:ea typeface="Arial"/>
                <a:cs typeface="Arial"/>
                <a:sym typeface="Arial"/>
              </a:defRPr>
            </a:pPr>
            <a:r>
              <a:rPr sz="1600" b="1" dirty="0">
                <a:uFill>
                  <a:solidFill>
                    <a:srgbClr val="000000"/>
                  </a:solidFill>
                </a:uFill>
                <a:latin typeface="Arial"/>
                <a:ea typeface="Arial"/>
                <a:cs typeface="Arial"/>
                <a:sym typeface="Arial"/>
              </a:rPr>
              <a:t>Use as much as possible of the whole pulse:</a:t>
            </a:r>
          </a:p>
          <a:p>
            <a:pPr marL="40519" marR="40519" defTabSz="911646">
              <a:defRPr sz="1600">
                <a:uFill>
                  <a:solidFill>
                    <a:srgbClr val="000000"/>
                  </a:solidFill>
                </a:uFill>
                <a:latin typeface="Arial"/>
                <a:ea typeface="Arial"/>
                <a:cs typeface="Arial"/>
                <a:sym typeface="Arial"/>
              </a:defRPr>
            </a:pPr>
            <a:r>
              <a:rPr sz="1600" dirty="0">
                <a:uFill>
                  <a:solidFill>
                    <a:srgbClr val="000000"/>
                  </a:solidFill>
                </a:uFill>
                <a:latin typeface="Arial"/>
                <a:ea typeface="Arial"/>
                <a:cs typeface="Arial"/>
                <a:sym typeface="Arial"/>
              </a:rPr>
              <a:t>Good for low wavelength resolution instruments.</a:t>
            </a:r>
          </a:p>
          <a:p>
            <a:pPr marL="40519" marR="40519" defTabSz="911646">
              <a:defRPr sz="1600">
                <a:uFill>
                  <a:solidFill>
                    <a:srgbClr val="000000"/>
                  </a:solidFill>
                </a:uFill>
                <a:latin typeface="Arial"/>
                <a:ea typeface="Arial"/>
                <a:cs typeface="Arial"/>
                <a:sym typeface="Arial"/>
              </a:defRPr>
            </a:pPr>
            <a:r>
              <a:rPr sz="1600" dirty="0">
                <a:uFill>
                  <a:solidFill>
                    <a:srgbClr val="000000"/>
                  </a:solidFill>
                </a:uFill>
                <a:latin typeface="Arial"/>
                <a:ea typeface="Arial"/>
                <a:cs typeface="Arial"/>
                <a:sym typeface="Arial"/>
              </a:rPr>
              <a:t>SANS, Reflectometry, single crystal diffraction.</a:t>
            </a:r>
          </a:p>
          <a:p>
            <a:pPr marL="40519" marR="40519" defTabSz="911646">
              <a:defRPr sz="1600">
                <a:uFill>
                  <a:solidFill>
                    <a:srgbClr val="000000"/>
                  </a:solidFill>
                </a:uFill>
                <a:latin typeface="Arial"/>
                <a:ea typeface="Arial"/>
                <a:cs typeface="Arial"/>
                <a:sym typeface="Arial"/>
              </a:defRPr>
            </a:pPr>
            <a:r>
              <a:rPr sz="1600" dirty="0">
                <a:uFill>
                  <a:solidFill>
                    <a:srgbClr val="000000"/>
                  </a:solidFill>
                </a:uFill>
                <a:latin typeface="Arial"/>
                <a:ea typeface="Arial"/>
                <a:cs typeface="Arial"/>
                <a:sym typeface="Arial"/>
              </a:rPr>
              <a:t>Estimated gains </a:t>
            </a:r>
            <a:r>
              <a:rPr sz="1600" b="1" dirty="0">
                <a:uFill>
                  <a:solidFill>
                    <a:srgbClr val="000000"/>
                  </a:solidFill>
                </a:uFill>
                <a:latin typeface="Arial"/>
                <a:ea typeface="Arial"/>
                <a:cs typeface="Arial"/>
                <a:sym typeface="Arial"/>
              </a:rPr>
              <a:t>10-100 times</a:t>
            </a:r>
            <a:r>
              <a:rPr sz="1600" dirty="0">
                <a:uFill>
                  <a:solidFill>
                    <a:srgbClr val="000000"/>
                  </a:solidFill>
                </a:uFill>
                <a:latin typeface="Arial"/>
                <a:ea typeface="Arial"/>
                <a:cs typeface="Arial"/>
                <a:sym typeface="Arial"/>
              </a:rPr>
              <a:t> than currently available.</a:t>
            </a:r>
          </a:p>
        </p:txBody>
      </p:sp>
      <p:sp>
        <p:nvSpPr>
          <p:cNvPr id="70" name="Shape 1966"/>
          <p:cNvSpPr/>
          <p:nvPr/>
        </p:nvSpPr>
        <p:spPr>
          <a:xfrm>
            <a:off x="125730" y="4185035"/>
            <a:ext cx="3348990" cy="2607885"/>
          </a:xfrm>
          <a:prstGeom prst="rect">
            <a:avLst/>
          </a:prstGeom>
          <a:ln w="12700">
            <a:miter lim="400000"/>
          </a:ln>
          <a:extLst>
            <a:ext uri="{C572A759-6A51-4108-AA02-DFA0A04FC94B}">
              <ma14:wrappingTextBoxFlag xmlns:ma14="http://schemas.microsoft.com/office/mac/drawingml/2011/main" val="1"/>
            </a:ext>
          </a:extLst>
        </p:spPr>
        <p:txBody>
          <a:bodyPr lIns="45585" tIns="45585" rIns="45585" bIns="45585">
            <a:spAutoFit/>
          </a:bodyPr>
          <a:lstStyle/>
          <a:p>
            <a:pPr marL="40519" marR="40519" defTabSz="911646">
              <a:defRPr sz="1600" b="1">
                <a:uFill>
                  <a:solidFill>
                    <a:srgbClr val="000000"/>
                  </a:solidFill>
                </a:uFill>
                <a:latin typeface="Arial"/>
                <a:ea typeface="Arial"/>
                <a:cs typeface="Arial"/>
                <a:sym typeface="Arial"/>
              </a:defRPr>
            </a:pPr>
            <a:r>
              <a:rPr sz="1600" b="1" dirty="0">
                <a:uFill>
                  <a:solidFill>
                    <a:srgbClr val="000000"/>
                  </a:solidFill>
                </a:uFill>
                <a:latin typeface="Arial"/>
                <a:ea typeface="Arial"/>
                <a:cs typeface="Arial"/>
                <a:sym typeface="Arial"/>
              </a:rPr>
              <a:t>Cut the long pulse into smaller pulses:</a:t>
            </a:r>
          </a:p>
          <a:p>
            <a:pPr marL="40519" marR="40519" defTabSz="911646">
              <a:defRPr sz="1600">
                <a:uFill>
                  <a:solidFill>
                    <a:srgbClr val="000000"/>
                  </a:solidFill>
                </a:uFill>
                <a:latin typeface="Arial"/>
                <a:ea typeface="Arial"/>
                <a:cs typeface="Arial"/>
                <a:sym typeface="Arial"/>
              </a:defRPr>
            </a:pPr>
            <a:r>
              <a:rPr sz="1600" dirty="0">
                <a:uFill>
                  <a:solidFill>
                    <a:srgbClr val="000000"/>
                  </a:solidFill>
                </a:uFill>
                <a:latin typeface="Arial"/>
                <a:ea typeface="Arial"/>
                <a:cs typeface="Arial"/>
                <a:sym typeface="Arial"/>
              </a:rPr>
              <a:t>Good for higher wavelength resolution instruments</a:t>
            </a:r>
          </a:p>
          <a:p>
            <a:pPr marL="40519" marR="40519" defTabSz="911646">
              <a:defRPr sz="1600">
                <a:uFill>
                  <a:solidFill>
                    <a:srgbClr val="000000"/>
                  </a:solidFill>
                </a:uFill>
                <a:latin typeface="Arial"/>
                <a:ea typeface="Arial"/>
                <a:cs typeface="Arial"/>
                <a:sym typeface="Arial"/>
              </a:defRPr>
            </a:pPr>
            <a:r>
              <a:rPr sz="1600" dirty="0">
                <a:uFill>
                  <a:solidFill>
                    <a:srgbClr val="000000"/>
                  </a:solidFill>
                </a:uFill>
                <a:latin typeface="Arial"/>
                <a:ea typeface="Arial"/>
                <a:cs typeface="Arial"/>
                <a:sym typeface="Arial"/>
              </a:rPr>
              <a:t>Diffraction, cold/thermal spectrometers.</a:t>
            </a:r>
          </a:p>
          <a:p>
            <a:pPr marL="40519" marR="40519" defTabSz="911646">
              <a:defRPr sz="1600">
                <a:uFill>
                  <a:solidFill>
                    <a:srgbClr val="000000"/>
                  </a:solidFill>
                </a:uFill>
                <a:latin typeface="Arial"/>
                <a:ea typeface="Arial"/>
                <a:cs typeface="Arial"/>
                <a:sym typeface="Arial"/>
              </a:defRPr>
            </a:pPr>
            <a:r>
              <a:rPr sz="1600" dirty="0">
                <a:uFill>
                  <a:solidFill>
                    <a:srgbClr val="000000"/>
                  </a:solidFill>
                </a:uFill>
                <a:latin typeface="Arial"/>
                <a:ea typeface="Arial"/>
                <a:cs typeface="Arial"/>
                <a:sym typeface="Arial"/>
              </a:rPr>
              <a:t>Long Instruments (80-100 m)</a:t>
            </a:r>
          </a:p>
          <a:p>
            <a:pPr marL="40519" marR="40519" defTabSz="911646">
              <a:defRPr sz="1600">
                <a:uFill>
                  <a:solidFill>
                    <a:srgbClr val="000000"/>
                  </a:solidFill>
                </a:uFill>
                <a:latin typeface="Arial"/>
                <a:ea typeface="Arial"/>
                <a:cs typeface="Arial"/>
                <a:sym typeface="Arial"/>
              </a:defRPr>
            </a:pPr>
            <a:r>
              <a:rPr sz="1600" dirty="0">
                <a:uFill>
                  <a:solidFill>
                    <a:srgbClr val="000000"/>
                  </a:solidFill>
                </a:uFill>
                <a:latin typeface="Arial"/>
                <a:ea typeface="Arial"/>
                <a:cs typeface="Arial"/>
                <a:sym typeface="Arial"/>
              </a:rPr>
              <a:t>Estimated gains</a:t>
            </a:r>
            <a:r>
              <a:rPr sz="1600" b="1" dirty="0">
                <a:uFill>
                  <a:solidFill>
                    <a:srgbClr val="000000"/>
                  </a:solidFill>
                </a:uFill>
                <a:latin typeface="Arial"/>
                <a:ea typeface="Arial"/>
                <a:cs typeface="Arial"/>
                <a:sym typeface="Arial"/>
              </a:rPr>
              <a:t> 10-30 times</a:t>
            </a:r>
            <a:r>
              <a:rPr sz="1600" dirty="0">
                <a:uFill>
                  <a:solidFill>
                    <a:srgbClr val="000000"/>
                  </a:solidFill>
                </a:uFill>
                <a:latin typeface="Arial"/>
                <a:ea typeface="Arial"/>
                <a:cs typeface="Arial"/>
                <a:sym typeface="Arial"/>
              </a:rPr>
              <a:t> than currently available.</a:t>
            </a:r>
          </a:p>
          <a:p>
            <a:pPr marL="40519" marR="40519" defTabSz="911646">
              <a:defRPr sz="1600">
                <a:uFill>
                  <a:solidFill>
                    <a:srgbClr val="000000"/>
                  </a:solidFill>
                </a:uFill>
                <a:latin typeface="Arial"/>
                <a:ea typeface="Arial"/>
                <a:cs typeface="Arial"/>
                <a:sym typeface="Arial"/>
              </a:defRPr>
            </a:pPr>
            <a:r>
              <a:rPr sz="1600" dirty="0">
                <a:uFill>
                  <a:solidFill>
                    <a:srgbClr val="000000"/>
                  </a:solidFill>
                </a:uFill>
                <a:latin typeface="Arial"/>
                <a:ea typeface="Arial"/>
                <a:cs typeface="Arial"/>
                <a:sym typeface="Arial"/>
              </a:rPr>
              <a:t>Thermal gains lower. </a:t>
            </a:r>
          </a:p>
        </p:txBody>
      </p:sp>
      <p:sp>
        <p:nvSpPr>
          <p:cNvPr id="68" name="Slide Number Placeholder 3"/>
          <p:cNvSpPr>
            <a:spLocks noGrp="1"/>
          </p:cNvSpPr>
          <p:nvPr>
            <p:ph type="sldNum" sz="quarter" idx="4294967295"/>
          </p:nvPr>
        </p:nvSpPr>
        <p:spPr>
          <a:xfrm>
            <a:off x="8698778" y="6399555"/>
            <a:ext cx="249960" cy="278975"/>
          </a:xfrm>
          <a:prstGeom prst="rect">
            <a:avLst/>
          </a:prstGeom>
        </p:spPr>
        <p:txBody>
          <a:bodyPr/>
          <a:lstStyle/>
          <a:p>
            <a:fld id="{038C62C7-F79B-CD4A-A5DF-5683BBEC4A65}" type="slidenum">
              <a:rPr lang="sv-SE" smtClean="0">
                <a:solidFill>
                  <a:srgbClr val="000000"/>
                </a:solidFill>
              </a:rPr>
              <a:pPr/>
              <a:t>10</a:t>
            </a:fld>
            <a:endParaRPr lang="sv-SE" dirty="0">
              <a:solidFill>
                <a:srgbClr val="000000"/>
              </a:solidFill>
            </a:endParaRPr>
          </a:p>
        </p:txBody>
      </p:sp>
    </p:spTree>
    <p:extLst>
      <p:ext uri="{BB962C8B-B14F-4D97-AF65-F5344CB8AC3E}">
        <p14:creationId xmlns:p14="http://schemas.microsoft.com/office/powerpoint/2010/main" val="26220701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p:cNvSpPr>
          <p:nvPr>
            <p:ph type="title"/>
          </p:nvPr>
        </p:nvSpPr>
        <p:spPr>
          <a:xfrm>
            <a:off x="593509" y="-2"/>
            <a:ext cx="5762630" cy="1441454"/>
          </a:xfrm>
          <a:prstGeom prst="rect">
            <a:avLst/>
          </a:prstGeom>
        </p:spPr>
        <p:txBody>
          <a:bodyPr>
            <a:normAutofit/>
          </a:bodyPr>
          <a:lstStyle>
            <a:lvl1pPr defTabSz="411405"/>
          </a:lstStyle>
          <a:p>
            <a:pPr>
              <a:defRPr sz="1800">
                <a:solidFill>
                  <a:srgbClr val="000000"/>
                </a:solidFill>
              </a:defRPr>
            </a:pPr>
            <a:r>
              <a:rPr sz="2600" dirty="0">
                <a:solidFill>
                  <a:srgbClr val="FFFFFF"/>
                </a:solidFill>
              </a:rPr>
              <a:t>ESS Project Scope on Instruments </a:t>
            </a:r>
            <a:r>
              <a:rPr lang="en-US" sz="2600" dirty="0">
                <a:solidFill>
                  <a:srgbClr val="FFFFFF"/>
                </a:solidFill>
              </a:rPr>
              <a:t/>
            </a:r>
            <a:br>
              <a:rPr lang="en-US" sz="2600" dirty="0">
                <a:solidFill>
                  <a:srgbClr val="FFFFFF"/>
                </a:solidFill>
              </a:rPr>
            </a:br>
            <a:r>
              <a:rPr sz="2600" dirty="0">
                <a:solidFill>
                  <a:srgbClr val="FFFFFF"/>
                </a:solidFill>
              </a:rPr>
              <a:t>(</a:t>
            </a:r>
            <a:r>
              <a:rPr lang="en-US" sz="2600" dirty="0">
                <a:solidFill>
                  <a:srgbClr val="FFFFFF"/>
                </a:solidFill>
              </a:rPr>
              <a:t>Neutron Scattering Systems, </a:t>
            </a:r>
            <a:r>
              <a:rPr sz="2600" dirty="0">
                <a:solidFill>
                  <a:srgbClr val="FFFFFF"/>
                </a:solidFill>
              </a:rPr>
              <a:t>NSS)</a:t>
            </a:r>
          </a:p>
        </p:txBody>
      </p:sp>
      <p:sp>
        <p:nvSpPr>
          <p:cNvPr id="434" name="Shape 434"/>
          <p:cNvSpPr>
            <a:spLocks noGrp="1"/>
          </p:cNvSpPr>
          <p:nvPr>
            <p:ph type="body" sz="quarter" idx="4294967295"/>
          </p:nvPr>
        </p:nvSpPr>
        <p:spPr>
          <a:xfrm>
            <a:off x="551074" y="1366170"/>
            <a:ext cx="8041921" cy="675779"/>
          </a:xfrm>
          <a:prstGeom prst="rect">
            <a:avLst/>
          </a:prstGeom>
        </p:spPr>
        <p:txBody>
          <a:bodyPr lIns="34266" tIns="34266" rIns="34266" bIns="34266"/>
          <a:lstStyle/>
          <a:p>
            <a:pPr indent="19036" defTabSz="822367">
              <a:spcBef>
                <a:spcPts val="0"/>
              </a:spcBef>
              <a:defRPr sz="1800"/>
            </a:pPr>
            <a:r>
              <a:rPr sz="1600" b="1" dirty="0">
                <a:solidFill>
                  <a:srgbClr val="275D90"/>
                </a:solidFill>
                <a:uFill>
                  <a:solidFill>
                    <a:srgbClr val="275D90"/>
                  </a:solidFill>
                </a:uFill>
              </a:rPr>
              <a:t>NSS Scope: </a:t>
            </a:r>
            <a:r>
              <a:rPr sz="1600" dirty="0">
                <a:solidFill>
                  <a:srgbClr val="275D90"/>
                </a:solidFill>
                <a:uFill>
                  <a:solidFill>
                    <a:srgbClr val="275D90"/>
                  </a:solidFill>
                </a:uFill>
              </a:rPr>
              <a:t>22 </a:t>
            </a:r>
            <a:r>
              <a:rPr sz="1600" b="1" dirty="0">
                <a:solidFill>
                  <a:srgbClr val="275D90"/>
                </a:solidFill>
                <a:uFill>
                  <a:solidFill>
                    <a:srgbClr val="275D90"/>
                  </a:solidFill>
                </a:uFill>
              </a:rPr>
              <a:t>public</a:t>
            </a:r>
            <a:r>
              <a:rPr sz="1600" dirty="0">
                <a:solidFill>
                  <a:srgbClr val="275D90"/>
                </a:solidFill>
                <a:uFill>
                  <a:solidFill>
                    <a:srgbClr val="275D90"/>
                  </a:solidFill>
                </a:uFill>
              </a:rPr>
              <a:t> instrument</a:t>
            </a:r>
            <a:r>
              <a:rPr lang="en-US" sz="1600" dirty="0">
                <a:solidFill>
                  <a:srgbClr val="275D90"/>
                </a:solidFill>
                <a:uFill>
                  <a:solidFill>
                    <a:srgbClr val="275D90"/>
                  </a:solidFill>
                </a:uFill>
              </a:rPr>
              <a:t>s</a:t>
            </a:r>
            <a:r>
              <a:rPr sz="1600" dirty="0">
                <a:solidFill>
                  <a:srgbClr val="275D90"/>
                </a:solidFill>
                <a:uFill>
                  <a:solidFill>
                    <a:srgbClr val="275D90"/>
                  </a:solidFill>
                </a:uFill>
              </a:rPr>
              <a:t> </a:t>
            </a:r>
            <a:r>
              <a:rPr lang="x-none" sz="1600" dirty="0">
                <a:solidFill>
                  <a:srgbClr val="275D90"/>
                </a:solidFill>
                <a:uFill>
                  <a:solidFill>
                    <a:srgbClr val="275D90"/>
                  </a:solidFill>
                </a:uFill>
              </a:rPr>
              <a:t>by 2028</a:t>
            </a:r>
            <a:r>
              <a:rPr sz="1600" dirty="0">
                <a:solidFill>
                  <a:srgbClr val="275D90"/>
                </a:solidFill>
                <a:uFill>
                  <a:solidFill>
                    <a:srgbClr val="275D90"/>
                  </a:solidFill>
                </a:uFill>
              </a:rPr>
              <a:t> together with a technical and scientific support infrastructure that enables scientific excellence and high quality scientific user service. </a:t>
            </a:r>
          </a:p>
        </p:txBody>
      </p:sp>
      <p:sp>
        <p:nvSpPr>
          <p:cNvPr id="435" name="Shape 435"/>
          <p:cNvSpPr/>
          <p:nvPr/>
        </p:nvSpPr>
        <p:spPr>
          <a:xfrm rot="21198031">
            <a:off x="1092864" y="3537307"/>
            <a:ext cx="4331356" cy="1191336"/>
          </a:xfrm>
          <a:prstGeom prst="rightArrow">
            <a:avLst>
              <a:gd name="adj1" fmla="val 34106"/>
              <a:gd name="adj2" fmla="val 110102"/>
            </a:avLst>
          </a:prstGeom>
          <a:gradFill>
            <a:gsLst>
              <a:gs pos="0">
                <a:srgbClr val="51A7F9"/>
              </a:gs>
              <a:gs pos="100000">
                <a:srgbClr val="B36AE2"/>
              </a:gs>
            </a:gsLst>
            <a:lin ang="1566929"/>
          </a:gradFill>
          <a:ln w="12700">
            <a:miter lim="400000"/>
          </a:ln>
          <a:effectLst>
            <a:outerShdw blurRad="25400" dist="114300" dir="8961704" rotWithShape="0">
              <a:srgbClr val="000000">
                <a:alpha val="35000"/>
              </a:srgbClr>
            </a:outerShdw>
          </a:effectLst>
        </p:spPr>
        <p:txBody>
          <a:bodyPr lIns="45689" tIns="45690" rIns="45689" bIns="45690"/>
          <a:lstStyle/>
          <a:p>
            <a:pPr algn="ctr" defTabSz="583780">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grpSp>
        <p:nvGrpSpPr>
          <p:cNvPr id="441" name="Group 441"/>
          <p:cNvGrpSpPr/>
          <p:nvPr/>
        </p:nvGrpSpPr>
        <p:grpSpPr>
          <a:xfrm>
            <a:off x="254029" y="4222165"/>
            <a:ext cx="1763073" cy="2360922"/>
            <a:chOff x="55422" y="528086"/>
            <a:chExt cx="1763071" cy="2360920"/>
          </a:xfrm>
        </p:grpSpPr>
        <p:grpSp>
          <p:nvGrpSpPr>
            <p:cNvPr id="438" name="Group 438"/>
            <p:cNvGrpSpPr/>
            <p:nvPr/>
          </p:nvGrpSpPr>
          <p:grpSpPr>
            <a:xfrm>
              <a:off x="55422" y="1121282"/>
              <a:ext cx="1763071" cy="1767724"/>
              <a:chOff x="55422" y="0"/>
              <a:chExt cx="1763070" cy="1767722"/>
            </a:xfrm>
          </p:grpSpPr>
          <p:sp>
            <p:nvSpPr>
              <p:cNvPr id="436" name="Shape 436"/>
              <p:cNvSpPr/>
              <p:nvPr/>
            </p:nvSpPr>
            <p:spPr>
              <a:xfrm>
                <a:off x="55422" y="0"/>
                <a:ext cx="1763070" cy="623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4290" tIns="34290" rIns="34290" bIns="34290" numCol="1" anchor="t">
                <a:spAutoFit/>
              </a:bodyPr>
              <a:lstStyle/>
              <a:p>
                <a:pPr algn="ctr" defTabSz="487389"/>
                <a:r>
                  <a:rPr>
                    <a:solidFill>
                      <a:srgbClr val="006D8F"/>
                    </a:solidFill>
                    <a:uFill>
                      <a:solidFill>
                        <a:srgbClr val="006D8F"/>
                      </a:solidFill>
                    </a:uFill>
                    <a:latin typeface="Arial"/>
                    <a:ea typeface="Arial"/>
                    <a:cs typeface="Arial"/>
                    <a:sym typeface="Arial"/>
                  </a:rPr>
                  <a:t>Science Support </a:t>
                </a:r>
              </a:p>
              <a:p>
                <a:pPr algn="ctr" defTabSz="487389"/>
                <a:r>
                  <a:rPr>
                    <a:solidFill>
                      <a:srgbClr val="006D8F"/>
                    </a:solidFill>
                    <a:uFill>
                      <a:solidFill>
                        <a:srgbClr val="006D8F"/>
                      </a:solidFill>
                    </a:uFill>
                    <a:latin typeface="Arial"/>
                    <a:ea typeface="Arial"/>
                    <a:cs typeface="Arial"/>
                    <a:sym typeface="Arial"/>
                  </a:rPr>
                  <a:t>Laboratories</a:t>
                </a:r>
              </a:p>
            </p:txBody>
          </p:sp>
          <p:pic>
            <p:nvPicPr>
              <p:cNvPr id="437" name="image20.jpeg"/>
              <p:cNvPicPr>
                <a:picLocks noChangeAspect="1"/>
              </p:cNvPicPr>
              <p:nvPr/>
            </p:nvPicPr>
            <p:blipFill>
              <a:blip r:embed="rId2">
                <a:extLst/>
              </a:blip>
              <a:stretch>
                <a:fillRect/>
              </a:stretch>
            </p:blipFill>
            <p:spPr>
              <a:xfrm>
                <a:off x="154000" y="725950"/>
                <a:ext cx="1565915" cy="1041772"/>
              </a:xfrm>
              <a:prstGeom prst="rect">
                <a:avLst/>
              </a:prstGeom>
              <a:ln w="12700" cap="flat">
                <a:noFill/>
                <a:miter lim="400000"/>
              </a:ln>
              <a:effectLst/>
            </p:spPr>
          </p:pic>
        </p:grpSp>
        <p:sp>
          <p:nvSpPr>
            <p:cNvPr id="439" name="Shape 439"/>
            <p:cNvSpPr/>
            <p:nvPr/>
          </p:nvSpPr>
          <p:spPr>
            <a:xfrm>
              <a:off x="931047" y="631085"/>
              <a:ext cx="511410" cy="5501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535" y="11408"/>
                  </a:lnTo>
                  <a:lnTo>
                    <a:pt x="21600" y="0"/>
                  </a:lnTo>
                </a:path>
              </a:pathLst>
            </a:custGeom>
            <a:noFill/>
            <a:ln w="25400" cap="flat">
              <a:solidFill>
                <a:srgbClr val="EC5D57"/>
              </a:solidFill>
              <a:prstDash val="solid"/>
              <a:miter lim="400000"/>
            </a:ln>
            <a:effectLst/>
          </p:spPr>
          <p:txBody>
            <a:bodyPr wrap="square" lIns="45719" tIns="45719" rIns="45719" bIns="45719" numCol="1" anchor="t">
              <a:noAutofit/>
            </a:bodyPr>
            <a:lstStyle/>
            <a:p>
              <a:pPr algn="ctr" defTabSz="583780">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sp>
          <p:nvSpPr>
            <p:cNvPr id="440" name="Shape 440"/>
            <p:cNvSpPr/>
            <p:nvPr/>
          </p:nvSpPr>
          <p:spPr>
            <a:xfrm>
              <a:off x="1442457" y="528086"/>
              <a:ext cx="178754" cy="178753"/>
            </a:xfrm>
            <a:prstGeom prst="ellipse">
              <a:avLst/>
            </a:prstGeom>
            <a:solidFill>
              <a:srgbClr val="FFFFFF"/>
            </a:solidFill>
            <a:ln w="12700" cap="flat">
              <a:solidFill>
                <a:srgbClr val="EC5D57"/>
              </a:solidFill>
              <a:prstDash val="solid"/>
              <a:miter lim="400000"/>
            </a:ln>
            <a:effectLst/>
          </p:spPr>
          <p:txBody>
            <a:bodyPr wrap="square" lIns="45719" tIns="45719" rIns="45719" bIns="45719" numCol="1" anchor="t">
              <a:noAutofit/>
            </a:bodyPr>
            <a:lstStyle/>
            <a:p>
              <a:pPr algn="ctr" defTabSz="583780">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grpSp>
      <p:grpSp>
        <p:nvGrpSpPr>
          <p:cNvPr id="450" name="Group 450"/>
          <p:cNvGrpSpPr/>
          <p:nvPr/>
        </p:nvGrpSpPr>
        <p:grpSpPr>
          <a:xfrm>
            <a:off x="2296693" y="2133923"/>
            <a:ext cx="2635822" cy="2191299"/>
            <a:chOff x="-3" y="-2"/>
            <a:chExt cx="2635820" cy="2191298"/>
          </a:xfrm>
        </p:grpSpPr>
        <p:grpSp>
          <p:nvGrpSpPr>
            <p:cNvPr id="447" name="Group 447"/>
            <p:cNvGrpSpPr/>
            <p:nvPr/>
          </p:nvGrpSpPr>
          <p:grpSpPr>
            <a:xfrm>
              <a:off x="423930" y="-2"/>
              <a:ext cx="2211887" cy="1261206"/>
              <a:chOff x="-2" y="-1"/>
              <a:chExt cx="2211885" cy="1261205"/>
            </a:xfrm>
          </p:grpSpPr>
          <p:sp>
            <p:nvSpPr>
              <p:cNvPr id="442" name="Shape 442"/>
              <p:cNvSpPr/>
              <p:nvPr/>
            </p:nvSpPr>
            <p:spPr>
              <a:xfrm>
                <a:off x="-2" y="-1"/>
                <a:ext cx="2211885" cy="3462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4290" tIns="34290" rIns="34290" bIns="34290" numCol="1" anchor="t">
                <a:spAutoFit/>
              </a:bodyPr>
              <a:lstStyle>
                <a:lvl1pPr defTabSz="487739">
                  <a:defRPr>
                    <a:solidFill>
                      <a:srgbClr val="006D8F"/>
                    </a:solidFill>
                    <a:uFill>
                      <a:solidFill>
                        <a:srgbClr val="006D8F"/>
                      </a:solidFill>
                    </a:uFill>
                    <a:latin typeface="Arial"/>
                    <a:ea typeface="Arial"/>
                    <a:cs typeface="Arial"/>
                    <a:sym typeface="Arial"/>
                  </a:defRPr>
                </a:lvl1pPr>
              </a:lstStyle>
              <a:p>
                <a:pPr>
                  <a:defRPr>
                    <a:solidFill>
                      <a:srgbClr val="000000"/>
                    </a:solidFill>
                    <a:uFillTx/>
                  </a:defRPr>
                </a:pPr>
                <a:r>
                  <a:rPr>
                    <a:solidFill>
                      <a:srgbClr val="000000"/>
                    </a:solidFill>
                    <a:uFillTx/>
                  </a:rPr>
                  <a:t>Sample Environment</a:t>
                </a:r>
              </a:p>
            </p:txBody>
          </p:sp>
          <p:grpSp>
            <p:nvGrpSpPr>
              <p:cNvPr id="446" name="Group 446"/>
              <p:cNvGrpSpPr/>
              <p:nvPr/>
            </p:nvGrpSpPr>
            <p:grpSpPr>
              <a:xfrm>
                <a:off x="151786" y="418949"/>
                <a:ext cx="1941385" cy="842255"/>
                <a:chOff x="0" y="0"/>
                <a:chExt cx="1941384" cy="842254"/>
              </a:xfrm>
            </p:grpSpPr>
            <p:pic>
              <p:nvPicPr>
                <p:cNvPr id="443" name="image21.jpeg"/>
                <p:cNvPicPr>
                  <a:picLocks noChangeAspect="1"/>
                </p:cNvPicPr>
                <p:nvPr/>
              </p:nvPicPr>
              <p:blipFill>
                <a:blip r:embed="rId3">
                  <a:extLst/>
                </a:blip>
                <a:stretch>
                  <a:fillRect/>
                </a:stretch>
              </p:blipFill>
              <p:spPr>
                <a:xfrm>
                  <a:off x="0" y="11999"/>
                  <a:ext cx="734475" cy="822842"/>
                </a:xfrm>
                <a:prstGeom prst="rect">
                  <a:avLst/>
                </a:prstGeom>
                <a:ln w="12700" cap="flat">
                  <a:noFill/>
                  <a:miter lim="400000"/>
                </a:ln>
                <a:effectLst/>
              </p:spPr>
            </p:pic>
            <p:pic>
              <p:nvPicPr>
                <p:cNvPr id="444" name="image22.jpeg"/>
                <p:cNvPicPr>
                  <a:picLocks noChangeAspect="1"/>
                </p:cNvPicPr>
                <p:nvPr/>
              </p:nvPicPr>
              <p:blipFill>
                <a:blip r:embed="rId4">
                  <a:extLst/>
                </a:blip>
                <a:stretch>
                  <a:fillRect/>
                </a:stretch>
              </p:blipFill>
              <p:spPr>
                <a:xfrm>
                  <a:off x="1271787" y="4586"/>
                  <a:ext cx="669598" cy="837669"/>
                </a:xfrm>
                <a:prstGeom prst="rect">
                  <a:avLst/>
                </a:prstGeom>
                <a:ln w="12700" cap="flat">
                  <a:noFill/>
                  <a:miter lim="400000"/>
                </a:ln>
                <a:effectLst/>
              </p:spPr>
            </p:pic>
            <p:pic>
              <p:nvPicPr>
                <p:cNvPr id="445" name="image23.jpeg"/>
                <p:cNvPicPr>
                  <a:picLocks noChangeAspect="1"/>
                </p:cNvPicPr>
                <p:nvPr/>
              </p:nvPicPr>
              <p:blipFill>
                <a:blip r:embed="rId5">
                  <a:extLst/>
                </a:blip>
                <a:stretch>
                  <a:fillRect/>
                </a:stretch>
              </p:blipFill>
              <p:spPr>
                <a:xfrm>
                  <a:off x="729799" y="0"/>
                  <a:ext cx="548563" cy="837530"/>
                </a:xfrm>
                <a:prstGeom prst="rect">
                  <a:avLst/>
                </a:prstGeom>
                <a:ln w="12700" cap="flat">
                  <a:noFill/>
                  <a:miter lim="400000"/>
                </a:ln>
                <a:effectLst/>
              </p:spPr>
            </p:pic>
          </p:grpSp>
        </p:grpSp>
        <p:sp>
          <p:nvSpPr>
            <p:cNvPr id="448" name="Shape 448"/>
            <p:cNvSpPr/>
            <p:nvPr/>
          </p:nvSpPr>
          <p:spPr>
            <a:xfrm>
              <a:off x="101362" y="816638"/>
              <a:ext cx="474355" cy="11959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52" y="2599"/>
                  </a:lnTo>
                  <a:lnTo>
                    <a:pt x="0" y="21600"/>
                  </a:lnTo>
                </a:path>
              </a:pathLst>
            </a:custGeom>
            <a:noFill/>
            <a:ln w="25400" cap="flat">
              <a:solidFill>
                <a:srgbClr val="EC5D57"/>
              </a:solidFill>
              <a:prstDash val="solid"/>
              <a:miter lim="400000"/>
            </a:ln>
            <a:effectLst/>
          </p:spPr>
          <p:txBody>
            <a:bodyPr wrap="square" lIns="45719" tIns="45719" rIns="45719" bIns="45719" numCol="1" anchor="t">
              <a:noAutofit/>
            </a:bodyPr>
            <a:lstStyle/>
            <a:p>
              <a:pPr algn="ctr" defTabSz="583780">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sp>
          <p:nvSpPr>
            <p:cNvPr id="449" name="Shape 449"/>
            <p:cNvSpPr/>
            <p:nvPr/>
          </p:nvSpPr>
          <p:spPr>
            <a:xfrm>
              <a:off x="-3" y="2012542"/>
              <a:ext cx="178754" cy="178754"/>
            </a:xfrm>
            <a:prstGeom prst="ellipse">
              <a:avLst/>
            </a:prstGeom>
            <a:solidFill>
              <a:srgbClr val="FFFFFF"/>
            </a:solidFill>
            <a:ln w="12700" cap="flat">
              <a:solidFill>
                <a:srgbClr val="EC5D57"/>
              </a:solidFill>
              <a:prstDash val="solid"/>
              <a:miter lim="400000"/>
            </a:ln>
            <a:effectLst/>
          </p:spPr>
          <p:txBody>
            <a:bodyPr wrap="square" lIns="45719" tIns="45719" rIns="45719" bIns="45719" numCol="1" anchor="t">
              <a:noAutofit/>
            </a:bodyPr>
            <a:lstStyle/>
            <a:p>
              <a:pPr algn="ctr" defTabSz="583780">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grpSp>
      <p:grpSp>
        <p:nvGrpSpPr>
          <p:cNvPr id="456" name="Group 456"/>
          <p:cNvGrpSpPr/>
          <p:nvPr/>
        </p:nvGrpSpPr>
        <p:grpSpPr>
          <a:xfrm>
            <a:off x="2376255" y="4057086"/>
            <a:ext cx="1782572" cy="2526053"/>
            <a:chOff x="-3" y="16458"/>
            <a:chExt cx="1782571" cy="2526052"/>
          </a:xfrm>
        </p:grpSpPr>
        <p:grpSp>
          <p:nvGrpSpPr>
            <p:cNvPr id="453" name="Group 453"/>
            <p:cNvGrpSpPr/>
            <p:nvPr/>
          </p:nvGrpSpPr>
          <p:grpSpPr>
            <a:xfrm>
              <a:off x="-3" y="834694"/>
              <a:ext cx="1782571" cy="1707816"/>
              <a:chOff x="-1" y="-2"/>
              <a:chExt cx="1782569" cy="1707814"/>
            </a:xfrm>
          </p:grpSpPr>
          <p:sp>
            <p:nvSpPr>
              <p:cNvPr id="451" name="Shape 451"/>
              <p:cNvSpPr/>
              <p:nvPr/>
            </p:nvSpPr>
            <p:spPr>
              <a:xfrm>
                <a:off x="-1" y="-2"/>
                <a:ext cx="1782569" cy="3462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90" tIns="34290" rIns="34290" bIns="34290" numCol="1" anchor="t">
                <a:spAutoFit/>
              </a:bodyPr>
              <a:lstStyle>
                <a:lvl1pPr defTabSz="487739">
                  <a:defRPr>
                    <a:solidFill>
                      <a:srgbClr val="006D8F"/>
                    </a:solidFill>
                    <a:uFill>
                      <a:solidFill>
                        <a:srgbClr val="006D8F"/>
                      </a:solidFill>
                    </a:uFill>
                    <a:latin typeface="Arial"/>
                    <a:ea typeface="Arial"/>
                    <a:cs typeface="Arial"/>
                    <a:sym typeface="Arial"/>
                  </a:defRPr>
                </a:lvl1pPr>
              </a:lstStyle>
              <a:p>
                <a:pPr>
                  <a:defRPr>
                    <a:solidFill>
                      <a:srgbClr val="000000"/>
                    </a:solidFill>
                    <a:uFillTx/>
                  </a:defRPr>
                </a:pPr>
                <a:r>
                  <a:rPr dirty="0">
                    <a:solidFill>
                      <a:srgbClr val="000000"/>
                    </a:solidFill>
                    <a:uFillTx/>
                  </a:rPr>
                  <a:t>22 Instruments</a:t>
                </a:r>
              </a:p>
            </p:txBody>
          </p:sp>
          <p:pic>
            <p:nvPicPr>
              <p:cNvPr id="452" name="image24.png"/>
              <p:cNvPicPr>
                <a:picLocks noChangeAspect="1"/>
              </p:cNvPicPr>
              <p:nvPr/>
            </p:nvPicPr>
            <p:blipFill>
              <a:blip r:embed="rId6">
                <a:extLst/>
              </a:blip>
              <a:stretch>
                <a:fillRect/>
              </a:stretch>
            </p:blipFill>
            <p:spPr>
              <a:xfrm>
                <a:off x="33663" y="421381"/>
                <a:ext cx="1715241" cy="1286431"/>
              </a:xfrm>
              <a:prstGeom prst="rect">
                <a:avLst/>
              </a:prstGeom>
              <a:ln w="12700" cap="flat">
                <a:noFill/>
                <a:miter lim="400000"/>
              </a:ln>
              <a:effectLst/>
            </p:spPr>
          </p:pic>
        </p:grpSp>
        <p:sp>
          <p:nvSpPr>
            <p:cNvPr id="454" name="Shape 454"/>
            <p:cNvSpPr/>
            <p:nvPr/>
          </p:nvSpPr>
          <p:spPr>
            <a:xfrm flipH="1" flipV="1">
              <a:off x="757857" y="105834"/>
              <a:ext cx="87094" cy="787055"/>
            </a:xfrm>
            <a:prstGeom prst="line">
              <a:avLst/>
            </a:prstGeom>
            <a:noFill/>
            <a:ln w="25400" cap="flat">
              <a:solidFill>
                <a:srgbClr val="EC5D57"/>
              </a:solidFill>
              <a:prstDash val="solid"/>
              <a:miter lim="400000"/>
            </a:ln>
            <a:effectLst/>
          </p:spPr>
          <p:txBody>
            <a:bodyPr wrap="square" lIns="45719" tIns="45719" rIns="45719" bIns="45719" numCol="1" anchor="t">
              <a:noAutofit/>
            </a:bodyPr>
            <a:lstStyle/>
            <a:p>
              <a:pPr defTabSz="456870">
                <a:defRPr sz="1200">
                  <a:latin typeface="+mj-lt"/>
                  <a:ea typeface="+mj-ea"/>
                  <a:cs typeface="+mj-cs"/>
                  <a:sym typeface="Helvetica"/>
                </a:defRPr>
              </a:pPr>
              <a:endParaRPr sz="1200">
                <a:latin typeface="Helvetica"/>
                <a:ea typeface="Helvetica"/>
                <a:cs typeface="Helvetica"/>
                <a:sym typeface="Helvetica"/>
              </a:endParaRPr>
            </a:p>
          </p:txBody>
        </p:sp>
        <p:sp>
          <p:nvSpPr>
            <p:cNvPr id="455" name="Shape 455"/>
            <p:cNvSpPr/>
            <p:nvPr/>
          </p:nvSpPr>
          <p:spPr>
            <a:xfrm>
              <a:off x="666198" y="16458"/>
              <a:ext cx="178754" cy="178754"/>
            </a:xfrm>
            <a:prstGeom prst="ellipse">
              <a:avLst/>
            </a:prstGeom>
            <a:solidFill>
              <a:srgbClr val="FFFFFF"/>
            </a:solidFill>
            <a:ln w="12700" cap="flat">
              <a:solidFill>
                <a:srgbClr val="EC5D57"/>
              </a:solidFill>
              <a:prstDash val="solid"/>
              <a:miter lim="400000"/>
            </a:ln>
            <a:effectLst/>
          </p:spPr>
          <p:txBody>
            <a:bodyPr wrap="square" lIns="45719" tIns="45719" rIns="45719" bIns="45719" numCol="1" anchor="t">
              <a:noAutofit/>
            </a:bodyPr>
            <a:lstStyle/>
            <a:p>
              <a:pPr algn="ctr" defTabSz="583780">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grpSp>
      <p:grpSp>
        <p:nvGrpSpPr>
          <p:cNvPr id="462" name="Group 462"/>
          <p:cNvGrpSpPr/>
          <p:nvPr/>
        </p:nvGrpSpPr>
        <p:grpSpPr>
          <a:xfrm>
            <a:off x="3838312" y="3966571"/>
            <a:ext cx="5044918" cy="2891430"/>
            <a:chOff x="-901389" y="-875673"/>
            <a:chExt cx="5044916" cy="2891428"/>
          </a:xfrm>
        </p:grpSpPr>
        <p:grpSp>
          <p:nvGrpSpPr>
            <p:cNvPr id="459" name="Group 459"/>
            <p:cNvGrpSpPr/>
            <p:nvPr/>
          </p:nvGrpSpPr>
          <p:grpSpPr>
            <a:xfrm>
              <a:off x="1393568" y="91217"/>
              <a:ext cx="2749959" cy="1924538"/>
              <a:chOff x="0" y="91219"/>
              <a:chExt cx="2749957" cy="1924536"/>
            </a:xfrm>
          </p:grpSpPr>
          <p:pic>
            <p:nvPicPr>
              <p:cNvPr id="457" name="image25.png"/>
              <p:cNvPicPr>
                <a:picLocks noChangeAspect="1"/>
              </p:cNvPicPr>
              <p:nvPr/>
            </p:nvPicPr>
            <p:blipFill>
              <a:blip r:embed="rId7">
                <a:extLst/>
              </a:blip>
              <a:stretch>
                <a:fillRect/>
              </a:stretch>
            </p:blipFill>
            <p:spPr>
              <a:xfrm>
                <a:off x="693154" y="657743"/>
                <a:ext cx="1363647" cy="1358012"/>
              </a:xfrm>
              <a:prstGeom prst="rect">
                <a:avLst/>
              </a:prstGeom>
              <a:ln w="12700" cap="flat">
                <a:noFill/>
                <a:miter lim="400000"/>
              </a:ln>
              <a:effectLst/>
            </p:spPr>
          </p:pic>
          <p:sp>
            <p:nvSpPr>
              <p:cNvPr id="458" name="Shape 458"/>
              <p:cNvSpPr/>
              <p:nvPr/>
            </p:nvSpPr>
            <p:spPr>
              <a:xfrm>
                <a:off x="0" y="91219"/>
                <a:ext cx="2749957" cy="623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90" tIns="34290" rIns="34290" bIns="34290" numCol="1" anchor="t">
                <a:spAutoFit/>
              </a:bodyPr>
              <a:lstStyle>
                <a:lvl1pPr algn="ctr" defTabSz="487739">
                  <a:defRPr>
                    <a:solidFill>
                      <a:srgbClr val="006D8F"/>
                    </a:solidFill>
                    <a:uFill>
                      <a:solidFill>
                        <a:srgbClr val="006D8F"/>
                      </a:solidFill>
                    </a:uFill>
                    <a:latin typeface="Arial"/>
                    <a:ea typeface="Arial"/>
                    <a:cs typeface="Arial"/>
                    <a:sym typeface="Arial"/>
                  </a:defRPr>
                </a:lvl1pPr>
              </a:lstStyle>
              <a:p>
                <a:pPr>
                  <a:defRPr>
                    <a:solidFill>
                      <a:srgbClr val="000000"/>
                    </a:solidFill>
                    <a:uFillTx/>
                  </a:defRPr>
                </a:pPr>
                <a:r>
                  <a:rPr dirty="0">
                    <a:solidFill>
                      <a:srgbClr val="000000"/>
                    </a:solidFill>
                    <a:uFillTx/>
                  </a:rPr>
                  <a:t>Analysis and Visualisation Software</a:t>
                </a:r>
              </a:p>
            </p:txBody>
          </p:sp>
        </p:grpSp>
        <p:sp>
          <p:nvSpPr>
            <p:cNvPr id="461" name="Shape 461"/>
            <p:cNvSpPr/>
            <p:nvPr/>
          </p:nvSpPr>
          <p:spPr>
            <a:xfrm>
              <a:off x="-901389" y="-875673"/>
              <a:ext cx="178754" cy="178754"/>
            </a:xfrm>
            <a:prstGeom prst="ellipse">
              <a:avLst/>
            </a:prstGeom>
            <a:solidFill>
              <a:srgbClr val="FFFFFF"/>
            </a:solidFill>
            <a:ln w="12700" cap="flat">
              <a:solidFill>
                <a:srgbClr val="EC5D57"/>
              </a:solidFill>
              <a:prstDash val="solid"/>
              <a:miter lim="400000"/>
            </a:ln>
            <a:effectLst/>
          </p:spPr>
          <p:txBody>
            <a:bodyPr wrap="square" lIns="45719" tIns="45719" rIns="45719" bIns="45719" numCol="1" anchor="t">
              <a:noAutofit/>
            </a:bodyPr>
            <a:lstStyle/>
            <a:p>
              <a:pPr algn="ctr" defTabSz="583780">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grpSp>
      <p:grpSp>
        <p:nvGrpSpPr>
          <p:cNvPr id="465" name="Group 465"/>
          <p:cNvGrpSpPr/>
          <p:nvPr/>
        </p:nvGrpSpPr>
        <p:grpSpPr>
          <a:xfrm>
            <a:off x="5440560" y="1928611"/>
            <a:ext cx="3621661" cy="2946245"/>
            <a:chOff x="0" y="22786"/>
            <a:chExt cx="3621660" cy="2946243"/>
          </a:xfrm>
        </p:grpSpPr>
        <p:pic>
          <p:nvPicPr>
            <p:cNvPr id="463" name="image26.jpeg"/>
            <p:cNvPicPr>
              <a:picLocks noChangeAspect="1"/>
            </p:cNvPicPr>
            <p:nvPr/>
          </p:nvPicPr>
          <p:blipFill>
            <a:blip r:embed="rId8">
              <a:extLst/>
            </a:blip>
            <a:stretch>
              <a:fillRect/>
            </a:stretch>
          </p:blipFill>
          <p:spPr>
            <a:xfrm>
              <a:off x="0" y="552393"/>
              <a:ext cx="3621660" cy="2416636"/>
            </a:xfrm>
            <a:prstGeom prst="rect">
              <a:avLst/>
            </a:prstGeom>
            <a:ln w="12700" cap="flat">
              <a:noFill/>
              <a:miter lim="400000"/>
            </a:ln>
            <a:effectLst>
              <a:outerShdw blurRad="25400" dist="114300" dir="8961704" rotWithShape="0">
                <a:srgbClr val="000000">
                  <a:alpha val="35000"/>
                </a:srgbClr>
              </a:outerShdw>
            </a:effectLst>
          </p:spPr>
        </p:pic>
        <p:sp>
          <p:nvSpPr>
            <p:cNvPr id="464" name="Shape 464"/>
            <p:cNvSpPr/>
            <p:nvPr/>
          </p:nvSpPr>
          <p:spPr>
            <a:xfrm>
              <a:off x="1047778" y="22786"/>
              <a:ext cx="1526109" cy="5539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algn="ctr" defTabSz="487389"/>
              <a:r>
                <a:rPr b="1" dirty="0">
                  <a:solidFill>
                    <a:srgbClr val="0365C0"/>
                  </a:solidFill>
                  <a:uFill>
                    <a:solidFill>
                      <a:srgbClr val="000000"/>
                    </a:solidFill>
                  </a:uFill>
                  <a:latin typeface="Arial"/>
                  <a:ea typeface="Arial"/>
                  <a:cs typeface="Arial"/>
                  <a:sym typeface="Arial"/>
                </a:rPr>
                <a:t>Science </a:t>
              </a:r>
            </a:p>
            <a:p>
              <a:pPr algn="ctr" defTabSz="487389"/>
              <a:r>
                <a:rPr b="1" dirty="0">
                  <a:solidFill>
                    <a:srgbClr val="0365C0"/>
                  </a:solidFill>
                  <a:uFill>
                    <a:solidFill>
                      <a:srgbClr val="000000"/>
                    </a:solidFill>
                  </a:uFill>
                  <a:latin typeface="Arial"/>
                  <a:ea typeface="Arial"/>
                  <a:cs typeface="Arial"/>
                  <a:sym typeface="Arial"/>
                </a:rPr>
                <a:t>(Publications)</a:t>
              </a:r>
            </a:p>
          </p:txBody>
        </p:sp>
      </p:grpSp>
      <p:grpSp>
        <p:nvGrpSpPr>
          <p:cNvPr id="468" name="Group 468"/>
          <p:cNvGrpSpPr/>
          <p:nvPr/>
        </p:nvGrpSpPr>
        <p:grpSpPr>
          <a:xfrm>
            <a:off x="10934" y="3145403"/>
            <a:ext cx="1269804" cy="1552482"/>
            <a:chOff x="211" y="-14038"/>
            <a:chExt cx="1269802" cy="1552481"/>
          </a:xfrm>
        </p:grpSpPr>
        <p:sp>
          <p:nvSpPr>
            <p:cNvPr id="466" name="Shape 466"/>
            <p:cNvSpPr/>
            <p:nvPr/>
          </p:nvSpPr>
          <p:spPr>
            <a:xfrm>
              <a:off x="211" y="-14038"/>
              <a:ext cx="1269802" cy="5539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algn="ctr" defTabSz="487389"/>
              <a:r>
                <a:rPr b="1" dirty="0">
                  <a:solidFill>
                    <a:srgbClr val="0365C0"/>
                  </a:solidFill>
                  <a:uFill>
                    <a:solidFill>
                      <a:srgbClr val="000000"/>
                    </a:solidFill>
                  </a:uFill>
                  <a:latin typeface="Arial"/>
                  <a:ea typeface="Arial"/>
                  <a:cs typeface="Arial"/>
                  <a:sym typeface="Arial"/>
                </a:rPr>
                <a:t>Ideas </a:t>
              </a:r>
            </a:p>
            <a:p>
              <a:pPr algn="ctr" defTabSz="487389"/>
              <a:r>
                <a:rPr b="1" dirty="0">
                  <a:solidFill>
                    <a:srgbClr val="0365C0"/>
                  </a:solidFill>
                  <a:uFill>
                    <a:solidFill>
                      <a:srgbClr val="000000"/>
                    </a:solidFill>
                  </a:uFill>
                  <a:latin typeface="Arial"/>
                  <a:ea typeface="Arial"/>
                  <a:cs typeface="Arial"/>
                  <a:sym typeface="Arial"/>
                </a:rPr>
                <a:t>(Proposals)</a:t>
              </a:r>
            </a:p>
          </p:txBody>
        </p:sp>
        <p:pic>
          <p:nvPicPr>
            <p:cNvPr id="467" name="image27.png"/>
            <p:cNvPicPr>
              <a:picLocks noChangeAspect="1"/>
            </p:cNvPicPr>
            <p:nvPr/>
          </p:nvPicPr>
          <p:blipFill>
            <a:blip r:embed="rId9">
              <a:extLst/>
            </a:blip>
            <a:stretch>
              <a:fillRect/>
            </a:stretch>
          </p:blipFill>
          <p:spPr>
            <a:xfrm>
              <a:off x="213898" y="581478"/>
              <a:ext cx="842461" cy="956965"/>
            </a:xfrm>
            <a:prstGeom prst="rect">
              <a:avLst/>
            </a:prstGeom>
            <a:ln w="12700" cap="flat">
              <a:noFill/>
              <a:miter lim="400000"/>
            </a:ln>
            <a:effectLst/>
          </p:spPr>
        </p:pic>
      </p:grpSp>
      <p:sp>
        <p:nvSpPr>
          <p:cNvPr id="40" name="Shape 1062"/>
          <p:cNvSpPr/>
          <p:nvPr/>
        </p:nvSpPr>
        <p:spPr>
          <a:xfrm flipV="1">
            <a:off x="3950182" y="4146468"/>
            <a:ext cx="2967897" cy="21055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397" y="4733"/>
                </a:lnTo>
                <a:lnTo>
                  <a:pt x="0" y="21600"/>
                </a:lnTo>
              </a:path>
            </a:pathLst>
          </a:custGeom>
          <a:noFill/>
          <a:ln w="25400" cap="flat">
            <a:solidFill>
              <a:srgbClr val="EC5D57"/>
            </a:solidFill>
            <a:prstDash val="solid"/>
            <a:miter lim="400000"/>
          </a:ln>
          <a:effectLst/>
        </p:spPr>
        <p:txBody>
          <a:bodyPr wrap="square" lIns="45689" tIns="45689" rIns="45689" bIns="45689" numCol="1" anchor="t">
            <a:noAutofit/>
          </a:bodyPr>
          <a:lstStyle/>
          <a:p>
            <a:pPr algn="ctr" defTabSz="583780">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sp>
        <p:nvSpPr>
          <p:cNvPr id="39" name="Slide Number Placeholder 3"/>
          <p:cNvSpPr>
            <a:spLocks noGrp="1"/>
          </p:cNvSpPr>
          <p:nvPr>
            <p:ph type="sldNum" sz="quarter" idx="4294967295"/>
          </p:nvPr>
        </p:nvSpPr>
        <p:spPr>
          <a:xfrm>
            <a:off x="6553200" y="6356412"/>
            <a:ext cx="2133600" cy="365125"/>
          </a:xfrm>
          <a:prstGeom prst="rect">
            <a:avLst/>
          </a:prstGeom>
        </p:spPr>
        <p:txBody>
          <a:bodyPr/>
          <a:lstStyle/>
          <a:p>
            <a:pPr defTabSz="913740" hangingPunct="1">
              <a:defRPr/>
            </a:pPr>
            <a:fld id="{038C62C7-F79B-CD4A-A5DF-5683BBEC4A65}" type="slidenum">
              <a:rPr lang="sv-SE" smtClean="0">
                <a:solidFill>
                  <a:sysClr val="windowText" lastClr="000000"/>
                </a:solidFill>
              </a:rPr>
              <a:pPr defTabSz="913740" hangingPunct="1">
                <a:defRPr/>
              </a:pPr>
              <a:t>11</a:t>
            </a:fld>
            <a:endParaRPr lang="sv-SE" dirty="0">
              <a:solidFill>
                <a:sysClr val="windowText" lastClr="000000"/>
              </a:solidFill>
            </a:endParaRPr>
          </a:p>
        </p:txBody>
      </p:sp>
    </p:spTree>
    <p:extLst>
      <p:ext uri="{BB962C8B-B14F-4D97-AF65-F5344CB8AC3E}">
        <p14:creationId xmlns:p14="http://schemas.microsoft.com/office/powerpoint/2010/main" val="122171208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Cost baseline </a:t>
            </a:r>
            <a:r>
              <a:rPr lang="en-US" dirty="0" smtClean="0"/>
              <a:t>– 1 843 M€ (2013 pricing)</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261963464"/>
              </p:ext>
            </p:extLst>
          </p:nvPr>
        </p:nvGraphicFramePr>
        <p:xfrm>
          <a:off x="107517" y="1651950"/>
          <a:ext cx="8964487" cy="5077002"/>
        </p:xfrm>
        <a:graphic>
          <a:graphicData uri="http://schemas.openxmlformats.org/drawingml/2006/table">
            <a:tbl>
              <a:tblPr firstRow="1" bandRow="1">
                <a:tableStyleId>{5C22544A-7EE6-4342-B048-85BDC9FD1C3A}</a:tableStyleId>
              </a:tblPr>
              <a:tblGrid>
                <a:gridCol w="2741197"/>
                <a:gridCol w="2063262"/>
                <a:gridCol w="1996966"/>
                <a:gridCol w="2163062"/>
              </a:tblGrid>
              <a:tr h="822960">
                <a:tc>
                  <a:txBody>
                    <a:bodyPr/>
                    <a:lstStyle/>
                    <a:p>
                      <a:r>
                        <a:rPr lang="en-US" sz="1600" i="1" dirty="0" smtClean="0"/>
                        <a:t>(M€)</a:t>
                      </a:r>
                    </a:p>
                    <a:p>
                      <a:endParaRPr lang="en-US" sz="1600" dirty="0" smtClean="0"/>
                    </a:p>
                    <a:p>
                      <a:r>
                        <a:rPr lang="en-US" sz="1600" dirty="0" smtClean="0"/>
                        <a:t>Project</a:t>
                      </a:r>
                      <a:endParaRPr lang="en-US" sz="1600" dirty="0"/>
                    </a:p>
                  </a:txBody>
                  <a:tcPr/>
                </a:tc>
                <a:tc>
                  <a:txBody>
                    <a:bodyPr/>
                    <a:lstStyle/>
                    <a:p>
                      <a:pPr algn="ctr"/>
                      <a:r>
                        <a:rPr lang="en-US" sz="1600" dirty="0" smtClean="0"/>
                        <a:t>Original Baseline</a:t>
                      </a:r>
                    </a:p>
                    <a:p>
                      <a:pPr algn="ctr"/>
                      <a:r>
                        <a:rPr lang="en-US" sz="1600" dirty="0" smtClean="0"/>
                        <a:t>(2013 prices)</a:t>
                      </a:r>
                      <a:endParaRPr lang="en-US" sz="1600" dirty="0"/>
                    </a:p>
                  </a:txBody>
                  <a:tcPr/>
                </a:tc>
                <a:tc>
                  <a:txBody>
                    <a:bodyPr/>
                    <a:lstStyle/>
                    <a:p>
                      <a:pPr algn="ctr"/>
                      <a:r>
                        <a:rPr lang="en-US" sz="1600" dirty="0" smtClean="0"/>
                        <a:t>Original Baseline</a:t>
                      </a:r>
                    </a:p>
                    <a:p>
                      <a:pPr algn="ctr"/>
                      <a:r>
                        <a:rPr lang="en-US" sz="1600" dirty="0" smtClean="0"/>
                        <a:t>(cash budget indexed)</a:t>
                      </a:r>
                      <a:endParaRPr lang="en-US" sz="1600" dirty="0"/>
                    </a:p>
                  </a:txBody>
                  <a:tcPr/>
                </a:tc>
                <a:tc>
                  <a:txBody>
                    <a:bodyPr/>
                    <a:lstStyle/>
                    <a:p>
                      <a:pPr algn="ctr"/>
                      <a:r>
                        <a:rPr lang="en-US" sz="1600" dirty="0" smtClean="0"/>
                        <a:t>Current Baseline (includes changes)</a:t>
                      </a:r>
                      <a:endParaRPr lang="en-US" sz="1600" dirty="0"/>
                    </a:p>
                  </a:txBody>
                  <a:tcPr/>
                </a:tc>
              </a:tr>
              <a:tr h="343978">
                <a:tc>
                  <a:txBody>
                    <a:bodyPr/>
                    <a:lstStyle/>
                    <a:p>
                      <a:r>
                        <a:rPr lang="en-US" sz="1600" dirty="0" smtClean="0"/>
                        <a:t>Conventional Facilities</a:t>
                      </a:r>
                      <a:endParaRPr lang="en-US" sz="1600" dirty="0"/>
                    </a:p>
                  </a:txBody>
                  <a:tcPr/>
                </a:tc>
                <a:tc>
                  <a:txBody>
                    <a:bodyPr/>
                    <a:lstStyle/>
                    <a:p>
                      <a:pPr algn="r"/>
                      <a:r>
                        <a:rPr lang="en-US" sz="1600" dirty="0" smtClean="0"/>
                        <a:t>438.9</a:t>
                      </a:r>
                      <a:endParaRPr lang="en-US" sz="1600" dirty="0"/>
                    </a:p>
                  </a:txBody>
                  <a:tcPr/>
                </a:tc>
                <a:tc>
                  <a:txBody>
                    <a:bodyPr/>
                    <a:lstStyle/>
                    <a:p>
                      <a:pPr algn="r"/>
                      <a:r>
                        <a:rPr lang="en-US" sz="1600" dirty="0" smtClean="0"/>
                        <a:t>458.1</a:t>
                      </a:r>
                      <a:endParaRPr lang="en-US" sz="1600" dirty="0"/>
                    </a:p>
                  </a:txBody>
                  <a:tcPr/>
                </a:tc>
                <a:tc>
                  <a:txBody>
                    <a:bodyPr/>
                    <a:lstStyle/>
                    <a:p>
                      <a:pPr algn="r"/>
                      <a:r>
                        <a:rPr lang="en-US" sz="1600" dirty="0" smtClean="0"/>
                        <a:t>458.0</a:t>
                      </a:r>
                      <a:endParaRPr lang="en-US" sz="1600" dirty="0"/>
                    </a:p>
                  </a:txBody>
                  <a:tcPr/>
                </a:tc>
              </a:tr>
              <a:tr h="343978">
                <a:tc>
                  <a:txBody>
                    <a:bodyPr/>
                    <a:lstStyle/>
                    <a:p>
                      <a:r>
                        <a:rPr lang="en-US" sz="1600" dirty="0" smtClean="0"/>
                        <a:t>Accelerator Systems</a:t>
                      </a:r>
                      <a:endParaRPr lang="en-US" sz="1600" dirty="0"/>
                    </a:p>
                  </a:txBody>
                  <a:tcPr/>
                </a:tc>
                <a:tc>
                  <a:txBody>
                    <a:bodyPr/>
                    <a:lstStyle/>
                    <a:p>
                      <a:pPr algn="r"/>
                      <a:r>
                        <a:rPr lang="en-US" sz="1600" dirty="0" smtClean="0"/>
                        <a:t>510.2</a:t>
                      </a:r>
                      <a:endParaRPr lang="en-US" sz="1600" dirty="0"/>
                    </a:p>
                  </a:txBody>
                  <a:tcPr/>
                </a:tc>
                <a:tc>
                  <a:txBody>
                    <a:bodyPr/>
                    <a:lstStyle/>
                    <a:p>
                      <a:pPr algn="r"/>
                      <a:r>
                        <a:rPr lang="en-US" sz="1600" dirty="0" smtClean="0"/>
                        <a:t>518.0</a:t>
                      </a:r>
                      <a:endParaRPr lang="en-US" sz="1600" dirty="0"/>
                    </a:p>
                  </a:txBody>
                  <a:tcPr/>
                </a:tc>
                <a:tc>
                  <a:txBody>
                    <a:bodyPr/>
                    <a:lstStyle/>
                    <a:p>
                      <a:pPr algn="r"/>
                      <a:r>
                        <a:rPr lang="en-US" sz="1600" dirty="0" smtClean="0"/>
                        <a:t>513.1</a:t>
                      </a:r>
                      <a:endParaRPr lang="en-US" sz="1600" dirty="0"/>
                    </a:p>
                  </a:txBody>
                  <a:tcPr/>
                </a:tc>
              </a:tr>
              <a:tr h="343978">
                <a:tc>
                  <a:txBody>
                    <a:bodyPr/>
                    <a:lstStyle/>
                    <a:p>
                      <a:r>
                        <a:rPr lang="en-US" sz="1600" dirty="0" smtClean="0"/>
                        <a:t>Target Systems</a:t>
                      </a:r>
                      <a:endParaRPr lang="en-US" sz="1600" dirty="0"/>
                    </a:p>
                  </a:txBody>
                  <a:tcPr/>
                </a:tc>
                <a:tc>
                  <a:txBody>
                    <a:bodyPr/>
                    <a:lstStyle/>
                    <a:p>
                      <a:pPr algn="r"/>
                      <a:r>
                        <a:rPr lang="en-US" sz="1600" dirty="0" smtClean="0"/>
                        <a:t>155.3</a:t>
                      </a:r>
                      <a:endParaRPr lang="en-US" sz="1600" dirty="0"/>
                    </a:p>
                  </a:txBody>
                  <a:tcPr/>
                </a:tc>
                <a:tc>
                  <a:txBody>
                    <a:bodyPr/>
                    <a:lstStyle/>
                    <a:p>
                      <a:pPr algn="r"/>
                      <a:r>
                        <a:rPr lang="en-US" sz="1600" dirty="0" smtClean="0"/>
                        <a:t>158.7</a:t>
                      </a:r>
                      <a:endParaRPr lang="en-US" sz="1600" dirty="0"/>
                    </a:p>
                  </a:txBody>
                  <a:tcPr/>
                </a:tc>
                <a:tc>
                  <a:txBody>
                    <a:bodyPr/>
                    <a:lstStyle/>
                    <a:p>
                      <a:pPr algn="r"/>
                      <a:r>
                        <a:rPr lang="en-US" sz="1600" dirty="0" smtClean="0"/>
                        <a:t>162.0</a:t>
                      </a:r>
                      <a:endParaRPr lang="en-US" sz="1600" dirty="0"/>
                    </a:p>
                  </a:txBody>
                  <a:tcPr/>
                </a:tc>
              </a:tr>
              <a:tr h="343978">
                <a:tc>
                  <a:txBody>
                    <a:bodyPr/>
                    <a:lstStyle/>
                    <a:p>
                      <a:r>
                        <a:rPr lang="en-US" sz="1600" dirty="0" smtClean="0"/>
                        <a:t>Integrated Control</a:t>
                      </a:r>
                      <a:r>
                        <a:rPr lang="en-US" sz="1600" baseline="0" dirty="0" smtClean="0"/>
                        <a:t> Systems</a:t>
                      </a:r>
                      <a:endParaRPr lang="en-US" sz="1600" dirty="0"/>
                    </a:p>
                  </a:txBody>
                  <a:tcPr/>
                </a:tc>
                <a:tc>
                  <a:txBody>
                    <a:bodyPr/>
                    <a:lstStyle/>
                    <a:p>
                      <a:pPr algn="r"/>
                      <a:r>
                        <a:rPr lang="en-US" sz="1600" dirty="0" smtClean="0"/>
                        <a:t>73.0</a:t>
                      </a:r>
                      <a:endParaRPr lang="en-US" sz="1600" dirty="0"/>
                    </a:p>
                  </a:txBody>
                  <a:tcPr/>
                </a:tc>
                <a:tc>
                  <a:txBody>
                    <a:bodyPr/>
                    <a:lstStyle/>
                    <a:p>
                      <a:pPr algn="r"/>
                      <a:r>
                        <a:rPr lang="en-US" sz="1600" dirty="0" smtClean="0"/>
                        <a:t>75.1</a:t>
                      </a:r>
                      <a:endParaRPr lang="en-US" sz="1600" dirty="0"/>
                    </a:p>
                  </a:txBody>
                  <a:tcPr/>
                </a:tc>
                <a:tc>
                  <a:txBody>
                    <a:bodyPr/>
                    <a:lstStyle/>
                    <a:p>
                      <a:pPr algn="r"/>
                      <a:r>
                        <a:rPr lang="en-US" sz="1600" dirty="0" smtClean="0"/>
                        <a:t>79.6</a:t>
                      </a:r>
                      <a:endParaRPr lang="en-US" sz="1600" dirty="0"/>
                    </a:p>
                  </a:txBody>
                  <a:tcPr/>
                </a:tc>
              </a:tr>
              <a:tr h="579120">
                <a:tc>
                  <a:txBody>
                    <a:bodyPr/>
                    <a:lstStyle/>
                    <a:p>
                      <a:r>
                        <a:rPr lang="en-US" sz="1600" dirty="0" smtClean="0"/>
                        <a:t>Technical Management Services</a:t>
                      </a:r>
                      <a:endParaRPr lang="en-US" sz="1600" dirty="0"/>
                    </a:p>
                  </a:txBody>
                  <a:tcPr/>
                </a:tc>
                <a:tc>
                  <a:txBody>
                    <a:bodyPr/>
                    <a:lstStyle/>
                    <a:p>
                      <a:pPr algn="r"/>
                      <a:r>
                        <a:rPr lang="en-US" sz="1600" dirty="0" smtClean="0"/>
                        <a:t>31.0</a:t>
                      </a:r>
                      <a:endParaRPr lang="en-US" sz="1600" dirty="0"/>
                    </a:p>
                  </a:txBody>
                  <a:tcPr/>
                </a:tc>
                <a:tc>
                  <a:txBody>
                    <a:bodyPr/>
                    <a:lstStyle/>
                    <a:p>
                      <a:pPr algn="r"/>
                      <a:r>
                        <a:rPr lang="en-US" sz="1600" dirty="0" smtClean="0"/>
                        <a:t>32.4</a:t>
                      </a:r>
                      <a:endParaRPr lang="en-US" sz="1600" dirty="0"/>
                    </a:p>
                  </a:txBody>
                  <a:tcPr/>
                </a:tc>
                <a:tc>
                  <a:txBody>
                    <a:bodyPr/>
                    <a:lstStyle/>
                    <a:p>
                      <a:pPr algn="r"/>
                      <a:r>
                        <a:rPr lang="en-US" sz="1600" dirty="0" smtClean="0"/>
                        <a:t>39.5</a:t>
                      </a:r>
                      <a:endParaRPr lang="en-US" sz="1600" dirty="0"/>
                    </a:p>
                  </a:txBody>
                  <a:tcPr/>
                </a:tc>
              </a:tr>
              <a:tr h="343978">
                <a:tc>
                  <a:txBody>
                    <a:bodyPr/>
                    <a:lstStyle/>
                    <a:p>
                      <a:r>
                        <a:rPr lang="en-US" sz="1600" dirty="0" smtClean="0"/>
                        <a:t>Neutron Scattering</a:t>
                      </a:r>
                      <a:r>
                        <a:rPr lang="en-US" sz="1600" baseline="0" dirty="0" smtClean="0"/>
                        <a:t> Systems</a:t>
                      </a:r>
                      <a:endParaRPr lang="en-US" sz="1600" dirty="0"/>
                    </a:p>
                  </a:txBody>
                  <a:tcPr/>
                </a:tc>
                <a:tc>
                  <a:txBody>
                    <a:bodyPr/>
                    <a:lstStyle/>
                    <a:p>
                      <a:pPr algn="r"/>
                      <a:r>
                        <a:rPr lang="en-US" sz="1600" dirty="0" smtClean="0"/>
                        <a:t>350.0</a:t>
                      </a:r>
                      <a:endParaRPr lang="en-US" sz="1600" dirty="0"/>
                    </a:p>
                  </a:txBody>
                  <a:tcPr/>
                </a:tc>
                <a:tc>
                  <a:txBody>
                    <a:bodyPr/>
                    <a:lstStyle/>
                    <a:p>
                      <a:pPr algn="r"/>
                      <a:r>
                        <a:rPr lang="en-US" sz="1600" dirty="0" smtClean="0"/>
                        <a:t>361.9</a:t>
                      </a:r>
                      <a:endParaRPr lang="en-US" sz="1600" dirty="0"/>
                    </a:p>
                  </a:txBody>
                  <a:tcPr/>
                </a:tc>
                <a:tc>
                  <a:txBody>
                    <a:bodyPr/>
                    <a:lstStyle/>
                    <a:p>
                      <a:pPr algn="r"/>
                      <a:r>
                        <a:rPr lang="en-US" sz="1600" dirty="0" smtClean="0"/>
                        <a:t>361.9</a:t>
                      </a:r>
                      <a:endParaRPr lang="en-US" sz="1600" dirty="0"/>
                    </a:p>
                  </a:txBody>
                  <a:tcPr/>
                </a:tc>
              </a:tr>
              <a:tr h="579120">
                <a:tc>
                  <a:txBody>
                    <a:bodyPr/>
                    <a:lstStyle/>
                    <a:p>
                      <a:r>
                        <a:rPr lang="en-US" sz="1600" dirty="0" smtClean="0"/>
                        <a:t>Project Support &amp; Administration</a:t>
                      </a:r>
                      <a:endParaRPr lang="en-US" sz="1600" dirty="0"/>
                    </a:p>
                  </a:txBody>
                  <a:tcPr/>
                </a:tc>
                <a:tc>
                  <a:txBody>
                    <a:bodyPr/>
                    <a:lstStyle/>
                    <a:p>
                      <a:pPr algn="r"/>
                      <a:r>
                        <a:rPr lang="en-US" sz="1600" dirty="0" smtClean="0"/>
                        <a:t>126.5</a:t>
                      </a:r>
                      <a:endParaRPr lang="en-US" sz="1600" dirty="0"/>
                    </a:p>
                  </a:txBody>
                  <a:tcPr/>
                </a:tc>
                <a:tc>
                  <a:txBody>
                    <a:bodyPr/>
                    <a:lstStyle/>
                    <a:p>
                      <a:pPr algn="r"/>
                      <a:r>
                        <a:rPr lang="en-US" sz="1600" dirty="0" smtClean="0"/>
                        <a:t>132</a:t>
                      </a:r>
                      <a:endParaRPr lang="en-US" sz="1600" dirty="0"/>
                    </a:p>
                  </a:txBody>
                  <a:tcPr/>
                </a:tc>
                <a:tc>
                  <a:txBody>
                    <a:bodyPr/>
                    <a:lstStyle/>
                    <a:p>
                      <a:pPr algn="r"/>
                      <a:r>
                        <a:rPr lang="en-US" sz="1600" dirty="0" smtClean="0"/>
                        <a:t>138.9</a:t>
                      </a:r>
                      <a:endParaRPr lang="en-US" sz="1600" dirty="0"/>
                    </a:p>
                  </a:txBody>
                  <a:tcPr/>
                </a:tc>
              </a:tr>
              <a:tr h="343978">
                <a:tc>
                  <a:txBody>
                    <a:bodyPr/>
                    <a:lstStyle/>
                    <a:p>
                      <a:r>
                        <a:rPr lang="en-US" sz="1600" dirty="0" smtClean="0"/>
                        <a:t>Contingency</a:t>
                      </a:r>
                      <a:endParaRPr lang="en-US" sz="1600" dirty="0"/>
                    </a:p>
                  </a:txBody>
                  <a:tcPr/>
                </a:tc>
                <a:tc>
                  <a:txBody>
                    <a:bodyPr/>
                    <a:lstStyle/>
                    <a:p>
                      <a:pPr algn="r"/>
                      <a:r>
                        <a:rPr lang="en-US" sz="1600" dirty="0" smtClean="0"/>
                        <a:t>158.5</a:t>
                      </a:r>
                      <a:endParaRPr lang="en-US" sz="1600" dirty="0"/>
                    </a:p>
                  </a:txBody>
                  <a:tcPr>
                    <a:lnB w="12700" cap="flat" cmpd="sng" algn="ctr">
                      <a:solidFill>
                        <a:scrgbClr r="0" g="0" b="0"/>
                      </a:solidFill>
                      <a:prstDash val="solid"/>
                      <a:round/>
                      <a:headEnd type="none" w="med" len="med"/>
                      <a:tailEnd type="none" w="med" len="med"/>
                    </a:lnB>
                  </a:tcPr>
                </a:tc>
                <a:tc>
                  <a:txBody>
                    <a:bodyPr/>
                    <a:lstStyle/>
                    <a:p>
                      <a:pPr algn="r"/>
                      <a:r>
                        <a:rPr lang="en-US" sz="1600" dirty="0" smtClean="0"/>
                        <a:t>176.5</a:t>
                      </a:r>
                      <a:endParaRPr lang="en-US" sz="1600" dirty="0"/>
                    </a:p>
                  </a:txBody>
                  <a:tcPr>
                    <a:lnB w="12700" cap="flat" cmpd="sng" algn="ctr">
                      <a:solidFill>
                        <a:scrgbClr r="0" g="0" b="0"/>
                      </a:solidFill>
                      <a:prstDash val="solid"/>
                      <a:round/>
                      <a:headEnd type="none" w="med" len="med"/>
                      <a:tailEnd type="none" w="med" len="med"/>
                    </a:lnB>
                  </a:tcPr>
                </a:tc>
                <a:tc>
                  <a:txBody>
                    <a:bodyPr/>
                    <a:lstStyle/>
                    <a:p>
                      <a:pPr algn="r"/>
                      <a:r>
                        <a:rPr lang="en-US" sz="1600" dirty="0" smtClean="0"/>
                        <a:t>159.6</a:t>
                      </a:r>
                      <a:endParaRPr lang="en-US" sz="1600" dirty="0"/>
                    </a:p>
                  </a:txBody>
                  <a:tcPr/>
                </a:tc>
              </a:tr>
              <a:tr h="343978">
                <a:tc>
                  <a:txBody>
                    <a:bodyPr/>
                    <a:lstStyle/>
                    <a:p>
                      <a:pPr algn="r"/>
                      <a:r>
                        <a:rPr lang="en-US" sz="1600" b="1" dirty="0" smtClean="0"/>
                        <a:t>Total</a:t>
                      </a:r>
                      <a:endParaRPr lang="en-US" sz="1600" b="1" dirty="0"/>
                    </a:p>
                  </a:txBody>
                  <a:tcPr>
                    <a:lnR w="12700" cap="flat" cmpd="sng" algn="ctr">
                      <a:solidFill>
                        <a:scrgbClr r="0" g="0" b="0"/>
                      </a:solidFill>
                      <a:prstDash val="solid"/>
                      <a:round/>
                      <a:headEnd type="none" w="med" len="med"/>
                      <a:tailEnd type="none" w="med" len="med"/>
                    </a:lnR>
                  </a:tcPr>
                </a:tc>
                <a:tc>
                  <a:txBody>
                    <a:bodyPr/>
                    <a:lstStyle/>
                    <a:p>
                      <a:pPr algn="r"/>
                      <a:r>
                        <a:rPr lang="en-US" sz="1600" b="1" dirty="0" smtClean="0"/>
                        <a:t>1 843.3</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600" b="1" dirty="0" smtClean="0"/>
                        <a:t>1 912.6</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US" sz="1600" b="1" dirty="0" smtClean="0"/>
                        <a:t>1 912.6</a:t>
                      </a:r>
                      <a:endParaRPr lang="en-US" sz="1600" b="1" dirty="0"/>
                    </a:p>
                  </a:txBody>
                  <a:tcPr>
                    <a:lnL w="12700" cap="flat" cmpd="sng" algn="ctr">
                      <a:solidFill>
                        <a:scrgbClr r="0" g="0" b="0"/>
                      </a:solidFill>
                      <a:prstDash val="solid"/>
                      <a:round/>
                      <a:headEnd type="none" w="med" len="med"/>
                      <a:tailEnd type="none" w="med" len="med"/>
                    </a:lnL>
                  </a:tcPr>
                </a:tc>
              </a:tr>
              <a:tr h="343978">
                <a:tc>
                  <a:txBody>
                    <a:bodyPr/>
                    <a:lstStyle/>
                    <a:p>
                      <a:pPr marL="457200" marR="0" lvl="2" indent="0" algn="l" defTabSz="914400" rtl="0" eaLnBrk="1" fontAlgn="auto" latinLnBrk="0" hangingPunct="1">
                        <a:lnSpc>
                          <a:spcPct val="100000"/>
                        </a:lnSpc>
                        <a:spcBef>
                          <a:spcPts val="0"/>
                        </a:spcBef>
                        <a:spcAft>
                          <a:spcPts val="0"/>
                        </a:spcAft>
                        <a:buClrTx/>
                        <a:buSzTx/>
                        <a:buFontTx/>
                        <a:buNone/>
                        <a:tabLst/>
                        <a:defRPr/>
                      </a:pPr>
                      <a:r>
                        <a:rPr lang="en-US" sz="1400" dirty="0" smtClean="0"/>
                        <a:t>Host Countries’ CF Scope</a:t>
                      </a:r>
                    </a:p>
                  </a:txBody>
                  <a:tcPr/>
                </a:tc>
                <a:tc>
                  <a:txBody>
                    <a:bodyPr/>
                    <a:lstStyle/>
                    <a:p>
                      <a:pPr algn="r"/>
                      <a:r>
                        <a:rPr lang="en-US" sz="1400" b="0" dirty="0" smtClean="0"/>
                        <a:t>93.0</a:t>
                      </a:r>
                      <a:endParaRPr lang="en-US" sz="1400" b="0" dirty="0"/>
                    </a:p>
                  </a:txBody>
                  <a:tcPr>
                    <a:lnT w="12700" cap="flat" cmpd="sng" algn="ctr">
                      <a:solidFill>
                        <a:scrgbClr r="0" g="0" b="0"/>
                      </a:solidFill>
                      <a:prstDash val="solid"/>
                      <a:round/>
                      <a:headEnd type="none" w="med" len="med"/>
                      <a:tailEnd type="none" w="med" len="med"/>
                    </a:lnT>
                  </a:tcPr>
                </a:tc>
                <a:tc>
                  <a:txBody>
                    <a:bodyPr/>
                    <a:lstStyle/>
                    <a:p>
                      <a:pPr algn="r"/>
                      <a:r>
                        <a:rPr lang="en-US" sz="1400" b="0" dirty="0" smtClean="0"/>
                        <a:t>100.5</a:t>
                      </a:r>
                      <a:endParaRPr lang="en-US" sz="1400" b="0" dirty="0"/>
                    </a:p>
                  </a:txBody>
                  <a:tcPr>
                    <a:lnT w="12700" cap="flat" cmpd="sng" algn="ctr">
                      <a:solidFill>
                        <a:scrgbClr r="0" g="0" b="0"/>
                      </a:solidFill>
                      <a:prstDash val="solid"/>
                      <a:round/>
                      <a:headEnd type="none" w="med" len="med"/>
                      <a:tailEnd type="none" w="med" len="med"/>
                    </a:lnT>
                  </a:tcPr>
                </a:tc>
                <a:tc>
                  <a:txBody>
                    <a:bodyPr/>
                    <a:lstStyle/>
                    <a:p>
                      <a:pPr algn="r"/>
                      <a:r>
                        <a:rPr lang="en-US" sz="1400" b="0" dirty="0" smtClean="0"/>
                        <a:t>115.9</a:t>
                      </a:r>
                      <a:endParaRPr lang="en-US" sz="1400" b="0" dirty="0"/>
                    </a:p>
                  </a:txBody>
                  <a:tcPr/>
                </a:tc>
              </a:tr>
              <a:tr h="343978">
                <a:tc>
                  <a:txBody>
                    <a:bodyPr/>
                    <a:lstStyle/>
                    <a:p>
                      <a:pPr algn="r"/>
                      <a:r>
                        <a:rPr lang="en-US" sz="1600" b="1" dirty="0" smtClean="0"/>
                        <a:t>Total including Host CF</a:t>
                      </a:r>
                      <a:endParaRPr lang="en-US" sz="1600" b="1" dirty="0"/>
                    </a:p>
                  </a:txBody>
                  <a:tcPr/>
                </a:tc>
                <a:tc>
                  <a:txBody>
                    <a:bodyPr/>
                    <a:lstStyle/>
                    <a:p>
                      <a:pPr algn="r"/>
                      <a:r>
                        <a:rPr lang="en-US" sz="1600" b="1" dirty="0" smtClean="0"/>
                        <a:t>1 936.3</a:t>
                      </a:r>
                      <a:endParaRPr lang="en-US" sz="1600" b="1" dirty="0"/>
                    </a:p>
                  </a:txBody>
                  <a:tcPr/>
                </a:tc>
                <a:tc>
                  <a:txBody>
                    <a:bodyPr/>
                    <a:lstStyle/>
                    <a:p>
                      <a:pPr algn="r"/>
                      <a:r>
                        <a:rPr lang="en-US" sz="1600" b="1" dirty="0" smtClean="0"/>
                        <a:t>2 013.1</a:t>
                      </a:r>
                      <a:endParaRPr lang="en-US" sz="1600" b="1" dirty="0"/>
                    </a:p>
                  </a:txBody>
                  <a:tcPr/>
                </a:tc>
                <a:tc>
                  <a:txBody>
                    <a:bodyPr/>
                    <a:lstStyle/>
                    <a:p>
                      <a:pPr algn="r"/>
                      <a:r>
                        <a:rPr lang="en-US" sz="1600" b="1" dirty="0" smtClean="0"/>
                        <a:t>2 028.5</a:t>
                      </a:r>
                      <a:endParaRPr lang="en-US" sz="1600" b="1" dirty="0"/>
                    </a:p>
                  </a:txBody>
                  <a:tcP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rPr>
              <a:pPr/>
              <a:t>12</a:t>
            </a:fld>
            <a:endParaRPr lang="en-GB">
              <a:solidFill>
                <a:prstClr val="black">
                  <a:tint val="75000"/>
                </a:prstClr>
              </a:solidFill>
            </a:endParaRPr>
          </a:p>
        </p:txBody>
      </p:sp>
      <p:sp>
        <p:nvSpPr>
          <p:cNvPr id="5" name="Rectangle 4"/>
          <p:cNvSpPr/>
          <p:nvPr/>
        </p:nvSpPr>
        <p:spPr>
          <a:xfrm>
            <a:off x="107517" y="4412168"/>
            <a:ext cx="8964487" cy="41953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374" tIns="45690" rIns="91374" bIns="45690" rtlCol="0" anchor="ctr"/>
          <a:lstStyle/>
          <a:p>
            <a:pPr algn="ctr"/>
            <a:endParaRPr lang="en-US">
              <a:solidFill>
                <a:prstClr val="white"/>
              </a:solidFill>
              <a:latin typeface="Calibri"/>
            </a:endParaRPr>
          </a:p>
        </p:txBody>
      </p:sp>
      <p:sp>
        <p:nvSpPr>
          <p:cNvPr id="3" name="TextBox 2"/>
          <p:cNvSpPr txBox="1"/>
          <p:nvPr/>
        </p:nvSpPr>
        <p:spPr>
          <a:xfrm>
            <a:off x="3157764" y="4067170"/>
            <a:ext cx="3764823" cy="369332"/>
          </a:xfrm>
          <a:prstGeom prst="rect">
            <a:avLst/>
          </a:prstGeom>
          <a:noFill/>
        </p:spPr>
        <p:txBody>
          <a:bodyPr wrap="none" rtlCol="0">
            <a:spAutoFit/>
          </a:bodyPr>
          <a:lstStyle/>
          <a:p>
            <a:r>
              <a:rPr lang="en-US" dirty="0" smtClean="0"/>
              <a:t>NSS budget </a:t>
            </a:r>
            <a:r>
              <a:rPr lang="en-US" dirty="0" err="1" smtClean="0"/>
              <a:t>ringfenced</a:t>
            </a:r>
            <a:r>
              <a:rPr lang="en-US" dirty="0" smtClean="0"/>
              <a:t>, others are not</a:t>
            </a:r>
            <a:endParaRPr lang="en-US" dirty="0"/>
          </a:p>
        </p:txBody>
      </p:sp>
    </p:spTree>
    <p:extLst>
      <p:ext uri="{BB962C8B-B14F-4D97-AF65-F5344CB8AC3E}">
        <p14:creationId xmlns:p14="http://schemas.microsoft.com/office/powerpoint/2010/main" val="178419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476"/>
          <p:cNvSpPr>
            <a:spLocks noGrp="1"/>
          </p:cNvSpPr>
          <p:nvPr>
            <p:ph type="title"/>
          </p:nvPr>
        </p:nvSpPr>
        <p:spPr>
          <a:prstGeom prst="rect">
            <a:avLst/>
          </a:prstGeom>
        </p:spPr>
        <p:txBody>
          <a:bodyPr>
            <a:normAutofit fontScale="90000"/>
          </a:bodyPr>
          <a:lstStyle/>
          <a:p>
            <a:r>
              <a:rPr lang="x-none" dirty="0" smtClean="0"/>
              <a:t/>
            </a:r>
            <a:br>
              <a:rPr lang="x-none" dirty="0" smtClean="0"/>
            </a:br>
            <a:r>
              <a:rPr lang="x-none" dirty="0" smtClean="0"/>
              <a:t>Priorities for 2016</a:t>
            </a:r>
            <a:r>
              <a:rPr lang="en-US" dirty="0" smtClean="0"/>
              <a:t> concerning instruments</a:t>
            </a:r>
            <a:r>
              <a:rPr lang="x-none" dirty="0" smtClean="0"/>
              <a:t/>
            </a:r>
            <a:br>
              <a:rPr lang="x-none" dirty="0" smtClean="0"/>
            </a:br>
            <a:r>
              <a:rPr lang="x-none" dirty="0"/>
              <a:t/>
            </a:r>
            <a:br>
              <a:rPr lang="x-none" dirty="0"/>
            </a:br>
            <a:endParaRPr dirty="0"/>
          </a:p>
        </p:txBody>
      </p:sp>
      <p:sp>
        <p:nvSpPr>
          <p:cNvPr id="2" name="TextBox 1"/>
          <p:cNvSpPr txBox="1"/>
          <p:nvPr/>
        </p:nvSpPr>
        <p:spPr>
          <a:xfrm>
            <a:off x="5368820" y="3217956"/>
            <a:ext cx="3459175" cy="3477875"/>
          </a:xfrm>
          <a:prstGeom prst="rect">
            <a:avLst/>
          </a:prstGeom>
          <a:noFill/>
        </p:spPr>
        <p:txBody>
          <a:bodyPr wrap="none" lIns="91374" tIns="45690" rIns="91374" bIns="45690" rtlCol="0">
            <a:spAutoFit/>
          </a:bodyPr>
          <a:lstStyle/>
          <a:p>
            <a:pPr marL="285541" indent="-285541" defTabSz="456784" hangingPunct="1">
              <a:buFont typeface="Arial"/>
              <a:buChar char="•"/>
            </a:pPr>
            <a:r>
              <a:rPr lang="en-US" sz="2000" kern="1200" dirty="0" smtClean="0">
                <a:solidFill>
                  <a:prstClr val="black"/>
                </a:solidFill>
                <a:ea typeface="+mn-ea"/>
                <a:cs typeface="+mn-cs"/>
              </a:rPr>
              <a:t>Decided </a:t>
            </a:r>
            <a:r>
              <a:rPr lang="en-US" sz="2000" kern="1200" dirty="0">
                <a:solidFill>
                  <a:prstClr val="black"/>
                </a:solidFill>
                <a:ea typeface="+mn-ea"/>
                <a:cs typeface="+mn-cs"/>
              </a:rPr>
              <a:t>which instruments</a:t>
            </a:r>
          </a:p>
          <a:p>
            <a:pPr defTabSz="456784" hangingPunct="1"/>
            <a:r>
              <a:rPr lang="en-US" sz="2000" kern="1200" dirty="0">
                <a:solidFill>
                  <a:prstClr val="black"/>
                </a:solidFill>
                <a:ea typeface="+mn-ea"/>
                <a:cs typeface="+mn-cs"/>
              </a:rPr>
              <a:t>     are to be operational first</a:t>
            </a:r>
          </a:p>
          <a:p>
            <a:pPr defTabSz="456784" hangingPunct="1"/>
            <a:endParaRPr lang="en-US" sz="2000" kern="1200" dirty="0">
              <a:solidFill>
                <a:prstClr val="black"/>
              </a:solidFill>
              <a:ea typeface="+mn-ea"/>
              <a:cs typeface="+mn-cs"/>
            </a:endParaRPr>
          </a:p>
          <a:p>
            <a:pPr marL="342654" indent="-342654" defTabSz="456784" hangingPunct="1">
              <a:buFont typeface="Arial"/>
              <a:buChar char="•"/>
            </a:pPr>
            <a:r>
              <a:rPr lang="en-US" sz="2000" kern="1200" dirty="0" smtClean="0">
                <a:solidFill>
                  <a:prstClr val="black"/>
                </a:solidFill>
                <a:ea typeface="+mn-ea"/>
                <a:cs typeface="+mn-cs"/>
              </a:rPr>
              <a:t>Decided </a:t>
            </a:r>
            <a:r>
              <a:rPr lang="en-US" sz="2000" kern="1200" dirty="0">
                <a:solidFill>
                  <a:prstClr val="black"/>
                </a:solidFill>
                <a:ea typeface="+mn-ea"/>
                <a:cs typeface="+mn-cs"/>
              </a:rPr>
              <a:t>how to </a:t>
            </a:r>
          </a:p>
          <a:p>
            <a:pPr defTabSz="456784" hangingPunct="1"/>
            <a:r>
              <a:rPr lang="en-US" sz="2000" kern="1200" dirty="0">
                <a:solidFill>
                  <a:prstClr val="black"/>
                </a:solidFill>
                <a:ea typeface="+mn-ea"/>
                <a:cs typeface="+mn-cs"/>
              </a:rPr>
              <a:t>      fund instruments plus </a:t>
            </a:r>
          </a:p>
          <a:p>
            <a:pPr defTabSz="456784" hangingPunct="1"/>
            <a:r>
              <a:rPr lang="en-US" sz="2000" kern="1200" dirty="0">
                <a:solidFill>
                  <a:prstClr val="black"/>
                </a:solidFill>
                <a:ea typeface="+mn-ea"/>
                <a:cs typeface="+mn-cs"/>
              </a:rPr>
              <a:t>      everything else</a:t>
            </a:r>
            <a:r>
              <a:rPr lang="en-US" sz="2000" b="1" kern="1200" dirty="0">
                <a:solidFill>
                  <a:prstClr val="black"/>
                </a:solidFill>
                <a:ea typeface="+mn-ea"/>
                <a:cs typeface="+mn-cs"/>
              </a:rPr>
              <a:t> required for</a:t>
            </a:r>
          </a:p>
          <a:p>
            <a:pPr defTabSz="456784" hangingPunct="1"/>
            <a:r>
              <a:rPr lang="en-US" sz="2000" b="1" kern="1200" dirty="0">
                <a:solidFill>
                  <a:prstClr val="black"/>
                </a:solidFill>
                <a:ea typeface="+mn-ea"/>
                <a:cs typeface="+mn-cs"/>
              </a:rPr>
              <a:t>      early science success</a:t>
            </a:r>
            <a:r>
              <a:rPr lang="en-US" sz="2000" kern="1200" dirty="0">
                <a:solidFill>
                  <a:prstClr val="black"/>
                </a:solidFill>
                <a:ea typeface="+mn-ea"/>
                <a:cs typeface="+mn-cs"/>
              </a:rPr>
              <a:t> within</a:t>
            </a:r>
          </a:p>
          <a:p>
            <a:pPr defTabSz="456784" hangingPunct="1"/>
            <a:r>
              <a:rPr lang="en-US" sz="2000" kern="1200" dirty="0">
                <a:solidFill>
                  <a:prstClr val="black"/>
                </a:solidFill>
                <a:ea typeface="+mn-ea"/>
                <a:cs typeface="+mn-cs"/>
              </a:rPr>
              <a:t>      budget a limited budget</a:t>
            </a:r>
          </a:p>
          <a:p>
            <a:pPr defTabSz="456784" hangingPunct="1"/>
            <a:endParaRPr lang="en-US" sz="2000" kern="1200" dirty="0">
              <a:solidFill>
                <a:prstClr val="black"/>
              </a:solidFill>
              <a:ea typeface="+mn-ea"/>
              <a:cs typeface="+mn-cs"/>
            </a:endParaRPr>
          </a:p>
          <a:p>
            <a:pPr marL="342654" indent="-342654" defTabSz="456784" hangingPunct="1">
              <a:buFont typeface="Arial"/>
              <a:buChar char="•"/>
            </a:pPr>
            <a:r>
              <a:rPr lang="en-US" sz="2000" kern="1200" dirty="0">
                <a:solidFill>
                  <a:prstClr val="black"/>
                </a:solidFill>
                <a:ea typeface="+mn-ea"/>
                <a:cs typeface="+mn-cs"/>
              </a:rPr>
              <a:t>Council decision Dec. 2016</a:t>
            </a:r>
          </a:p>
          <a:p>
            <a:pPr marL="342654" indent="-342654" defTabSz="456784" hangingPunct="1">
              <a:buFont typeface="Arial"/>
              <a:buChar char="•"/>
            </a:pPr>
            <a:r>
              <a:rPr lang="en-US" sz="2000" kern="1200" dirty="0">
                <a:solidFill>
                  <a:prstClr val="black"/>
                </a:solidFill>
                <a:ea typeface="+mn-ea"/>
                <a:cs typeface="+mn-cs"/>
              </a:rPr>
              <a:t>Operations budget</a:t>
            </a:r>
          </a:p>
        </p:txBody>
      </p:sp>
      <p:sp>
        <p:nvSpPr>
          <p:cNvPr id="28" name="Slide Number Placeholder 3"/>
          <p:cNvSpPr>
            <a:spLocks noGrp="1"/>
          </p:cNvSpPr>
          <p:nvPr>
            <p:ph type="sldNum" sz="quarter" idx="12"/>
          </p:nvPr>
        </p:nvSpPr>
        <p:spPr>
          <a:xfrm>
            <a:off x="6671037" y="6434952"/>
            <a:ext cx="2133600" cy="365125"/>
          </a:xfrm>
        </p:spPr>
        <p:txBody>
          <a:bodyPr/>
          <a:lstStyle/>
          <a:p>
            <a:fld id="{038C62C7-F79B-CD4A-A5DF-5683BBEC4A65}" type="slidenum">
              <a:rPr lang="sv-SE" sz="1800">
                <a:solidFill>
                  <a:prstClr val="black"/>
                </a:solidFill>
              </a:rPr>
              <a:pPr/>
              <a:t>13</a:t>
            </a:fld>
            <a:endParaRPr lang="sv-SE" sz="1800" dirty="0">
              <a:solidFill>
                <a:prstClr val="black"/>
              </a:solidFill>
            </a:endParaRPr>
          </a:p>
        </p:txBody>
      </p:sp>
      <p:pic>
        <p:nvPicPr>
          <p:cNvPr id="29" name="Picture 28"/>
          <p:cNvPicPr>
            <a:picLocks noChangeAspect="1"/>
          </p:cNvPicPr>
          <p:nvPr/>
        </p:nvPicPr>
        <p:blipFill>
          <a:blip r:embed="rId2"/>
          <a:stretch>
            <a:fillRect/>
          </a:stretch>
        </p:blipFill>
        <p:spPr>
          <a:xfrm>
            <a:off x="68930" y="2816561"/>
            <a:ext cx="5356645" cy="4022389"/>
          </a:xfrm>
          <a:prstGeom prst="rect">
            <a:avLst/>
          </a:prstGeom>
        </p:spPr>
      </p:pic>
      <p:sp>
        <p:nvSpPr>
          <p:cNvPr id="4" name="Rectangle 3"/>
          <p:cNvSpPr/>
          <p:nvPr/>
        </p:nvSpPr>
        <p:spPr>
          <a:xfrm>
            <a:off x="5329391" y="1562026"/>
            <a:ext cx="3947375" cy="1631216"/>
          </a:xfrm>
          <a:prstGeom prst="rect">
            <a:avLst/>
          </a:prstGeom>
        </p:spPr>
        <p:txBody>
          <a:bodyPr wrap="square" lIns="91374" tIns="45690" rIns="91374" bIns="45690">
            <a:spAutoFit/>
          </a:bodyPr>
          <a:lstStyle/>
          <a:p>
            <a:pPr marL="342654" indent="-342654" defTabSz="456784" hangingPunct="1">
              <a:buFont typeface="Arial"/>
              <a:buChar char="•"/>
            </a:pPr>
            <a:r>
              <a:rPr lang="en-US" sz="2000" kern="1200" dirty="0" smtClean="0">
                <a:solidFill>
                  <a:prstClr val="black"/>
                </a:solidFill>
                <a:ea typeface="+mn-ea"/>
                <a:cs typeface="+mn-cs"/>
              </a:rPr>
              <a:t>Developed </a:t>
            </a:r>
            <a:r>
              <a:rPr lang="en-US" sz="2000" kern="1200" dirty="0">
                <a:solidFill>
                  <a:prstClr val="black"/>
                </a:solidFill>
                <a:ea typeface="+mn-ea"/>
                <a:cs typeface="+mn-cs"/>
              </a:rPr>
              <a:t>a realistic schedule for all instruments </a:t>
            </a:r>
            <a:r>
              <a:rPr lang="en-US" sz="2000" b="1" kern="1200" dirty="0">
                <a:solidFill>
                  <a:prstClr val="black"/>
                </a:solidFill>
                <a:ea typeface="+mn-ea"/>
                <a:cs typeface="+mn-cs"/>
              </a:rPr>
              <a:t>ensuring early science success</a:t>
            </a:r>
            <a:r>
              <a:rPr lang="en-US" sz="2000" kern="1200" dirty="0">
                <a:solidFill>
                  <a:prstClr val="black"/>
                </a:solidFill>
                <a:ea typeface="+mn-ea"/>
                <a:cs typeface="+mn-cs"/>
              </a:rPr>
              <a:t> in line with available in-kind resources and partner capabilities</a:t>
            </a:r>
          </a:p>
        </p:txBody>
      </p:sp>
      <p:sp>
        <p:nvSpPr>
          <p:cNvPr id="8" name="TextBox 7"/>
          <p:cNvSpPr txBox="1"/>
          <p:nvPr/>
        </p:nvSpPr>
        <p:spPr>
          <a:xfrm>
            <a:off x="233256" y="1549815"/>
            <a:ext cx="4613306" cy="1323439"/>
          </a:xfrm>
          <a:prstGeom prst="rect">
            <a:avLst/>
          </a:prstGeom>
          <a:noFill/>
        </p:spPr>
        <p:txBody>
          <a:bodyPr wrap="square" lIns="91374" tIns="45690" rIns="91374" bIns="45690" rtlCol="0">
            <a:spAutoFit/>
          </a:bodyPr>
          <a:lstStyle/>
          <a:p>
            <a:pPr marL="342654" indent="-342654" defTabSz="456784" hangingPunct="1">
              <a:buFont typeface="Arial"/>
              <a:buChar char="•"/>
            </a:pPr>
            <a:r>
              <a:rPr lang="en-US" sz="2000" kern="1200" dirty="0">
                <a:solidFill>
                  <a:prstClr val="black"/>
                </a:solidFill>
                <a:ea typeface="+mn-ea"/>
                <a:cs typeface="+mn-cs"/>
              </a:rPr>
              <a:t>Scope setting for 13 further instruments</a:t>
            </a:r>
          </a:p>
          <a:p>
            <a:pPr marL="342654" indent="-342654" defTabSz="456784" hangingPunct="1">
              <a:buFont typeface="Arial"/>
              <a:buChar char="•"/>
            </a:pPr>
            <a:r>
              <a:rPr lang="en-US" sz="2000" kern="1200" dirty="0">
                <a:solidFill>
                  <a:prstClr val="black"/>
                </a:solidFill>
                <a:ea typeface="+mn-ea"/>
                <a:cs typeface="+mn-cs"/>
              </a:rPr>
              <a:t>Realign NSS budget</a:t>
            </a:r>
          </a:p>
          <a:p>
            <a:pPr defTabSz="456784" hangingPunct="1"/>
            <a:endParaRPr lang="en-US" sz="2000" kern="1200" dirty="0">
              <a:solidFill>
                <a:prstClr val="black"/>
              </a:solidFill>
              <a:ea typeface="+mn-ea"/>
              <a:cs typeface="+mn-cs"/>
            </a:endParaRPr>
          </a:p>
        </p:txBody>
      </p:sp>
    </p:spTree>
    <p:extLst>
      <p:ext uri="{BB962C8B-B14F-4D97-AF65-F5344CB8AC3E}">
        <p14:creationId xmlns:p14="http://schemas.microsoft.com/office/powerpoint/2010/main" val="200475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35951371"/>
              </p:ext>
            </p:extLst>
          </p:nvPr>
        </p:nvGraphicFramePr>
        <p:xfrm>
          <a:off x="41694" y="233693"/>
          <a:ext cx="8808203" cy="5933440"/>
        </p:xfrm>
        <a:graphic>
          <a:graphicData uri="http://schemas.openxmlformats.org/drawingml/2006/table">
            <a:tbl>
              <a:tblPr firstRow="1" bandRow="1">
                <a:tableStyleId>{5940675A-B579-460E-94D1-54222C63F5DA}</a:tableStyleId>
              </a:tblPr>
              <a:tblGrid>
                <a:gridCol w="1204823"/>
                <a:gridCol w="633615"/>
                <a:gridCol w="633615"/>
                <a:gridCol w="633615"/>
                <a:gridCol w="633615"/>
                <a:gridCol w="633615"/>
                <a:gridCol w="633615"/>
                <a:gridCol w="633615"/>
                <a:gridCol w="633615"/>
                <a:gridCol w="633615"/>
                <a:gridCol w="633615"/>
                <a:gridCol w="633615"/>
                <a:gridCol w="633615"/>
              </a:tblGrid>
              <a:tr h="370840">
                <a:tc>
                  <a:txBody>
                    <a:bodyPr/>
                    <a:lstStyle/>
                    <a:p>
                      <a:r>
                        <a:rPr lang="en-US" sz="1800" dirty="0" smtClean="0"/>
                        <a:t>2016-17</a:t>
                      </a:r>
                      <a:endParaRPr lang="en-US" sz="1800" dirty="0"/>
                    </a:p>
                  </a:txBody>
                  <a:tcPr/>
                </a:tc>
                <a:tc>
                  <a:txBody>
                    <a:bodyPr/>
                    <a:lstStyle/>
                    <a:p>
                      <a:pPr algn="ctr"/>
                      <a:r>
                        <a:rPr lang="en-US" sz="1800" dirty="0" smtClean="0"/>
                        <a:t>May</a:t>
                      </a:r>
                      <a:endParaRPr lang="en-US" sz="1800" dirty="0"/>
                    </a:p>
                  </a:txBody>
                  <a:tcPr/>
                </a:tc>
                <a:tc>
                  <a:txBody>
                    <a:bodyPr/>
                    <a:lstStyle/>
                    <a:p>
                      <a:pPr algn="ctr"/>
                      <a:r>
                        <a:rPr lang="en-US" sz="1800" dirty="0" smtClean="0"/>
                        <a:t>Jun</a:t>
                      </a:r>
                      <a:endParaRPr lang="en-US" sz="1800" dirty="0"/>
                    </a:p>
                  </a:txBody>
                  <a:tcPr/>
                </a:tc>
                <a:tc>
                  <a:txBody>
                    <a:bodyPr/>
                    <a:lstStyle/>
                    <a:p>
                      <a:pPr algn="ctr"/>
                      <a:r>
                        <a:rPr lang="en-US" sz="1800" dirty="0" smtClean="0"/>
                        <a:t>Jul</a:t>
                      </a:r>
                      <a:endParaRPr lang="en-US" sz="1800" dirty="0"/>
                    </a:p>
                  </a:txBody>
                  <a:tcPr>
                    <a:solidFill>
                      <a:schemeClr val="bg1">
                        <a:lumMod val="85000"/>
                      </a:schemeClr>
                    </a:solidFill>
                  </a:tcPr>
                </a:tc>
                <a:tc>
                  <a:txBody>
                    <a:bodyPr/>
                    <a:lstStyle/>
                    <a:p>
                      <a:pPr algn="ctr"/>
                      <a:r>
                        <a:rPr lang="en-US" sz="1800" dirty="0" smtClean="0"/>
                        <a:t>Aug</a:t>
                      </a:r>
                      <a:endParaRPr lang="en-US" sz="1800" dirty="0"/>
                    </a:p>
                  </a:txBody>
                  <a:tcPr>
                    <a:solidFill>
                      <a:schemeClr val="bg1">
                        <a:lumMod val="85000"/>
                      </a:schemeClr>
                    </a:solidFill>
                  </a:tcPr>
                </a:tc>
                <a:tc>
                  <a:txBody>
                    <a:bodyPr/>
                    <a:lstStyle/>
                    <a:p>
                      <a:pPr algn="ctr"/>
                      <a:r>
                        <a:rPr lang="en-US" sz="1800" dirty="0" smtClean="0"/>
                        <a:t>Sep</a:t>
                      </a:r>
                      <a:endParaRPr lang="en-US" sz="1800" dirty="0"/>
                    </a:p>
                  </a:txBody>
                  <a:tcPr/>
                </a:tc>
                <a:tc>
                  <a:txBody>
                    <a:bodyPr/>
                    <a:lstStyle/>
                    <a:p>
                      <a:pPr algn="ctr"/>
                      <a:r>
                        <a:rPr lang="en-US" sz="1800" dirty="0" smtClean="0"/>
                        <a:t>Oct</a:t>
                      </a:r>
                      <a:endParaRPr lang="en-US" sz="1800" dirty="0"/>
                    </a:p>
                  </a:txBody>
                  <a:tcPr/>
                </a:tc>
                <a:tc>
                  <a:txBody>
                    <a:bodyPr/>
                    <a:lstStyle/>
                    <a:p>
                      <a:pPr algn="ctr"/>
                      <a:r>
                        <a:rPr lang="en-US" sz="1800" dirty="0" smtClean="0"/>
                        <a:t>Nov</a:t>
                      </a:r>
                      <a:endParaRPr lang="en-US" sz="1800" dirty="0"/>
                    </a:p>
                  </a:txBody>
                  <a:tcPr>
                    <a:noFill/>
                  </a:tcPr>
                </a:tc>
                <a:tc>
                  <a:txBody>
                    <a:bodyPr/>
                    <a:lstStyle/>
                    <a:p>
                      <a:pPr algn="ctr"/>
                      <a:r>
                        <a:rPr lang="en-US" sz="1800" dirty="0" smtClean="0"/>
                        <a:t>Dec</a:t>
                      </a:r>
                      <a:endParaRPr lang="en-US" sz="1800" dirty="0"/>
                    </a:p>
                  </a:txBody>
                  <a:tcPr>
                    <a:noFill/>
                  </a:tcPr>
                </a:tc>
                <a:tc>
                  <a:txBody>
                    <a:bodyPr/>
                    <a:lstStyle/>
                    <a:p>
                      <a:pPr algn="ctr"/>
                      <a:r>
                        <a:rPr lang="en-US" sz="1800" dirty="0" smtClean="0"/>
                        <a:t>Jan</a:t>
                      </a:r>
                      <a:endParaRPr lang="en-US" sz="1800" dirty="0"/>
                    </a:p>
                  </a:txBody>
                  <a:tcPr/>
                </a:tc>
                <a:tc>
                  <a:txBody>
                    <a:bodyPr/>
                    <a:lstStyle/>
                    <a:p>
                      <a:pPr algn="ctr"/>
                      <a:r>
                        <a:rPr lang="en-US" sz="1800" dirty="0" smtClean="0"/>
                        <a:t>Feb</a:t>
                      </a:r>
                      <a:endParaRPr lang="en-US" sz="1800" dirty="0"/>
                    </a:p>
                  </a:txBody>
                  <a:tcPr/>
                </a:tc>
                <a:tc>
                  <a:txBody>
                    <a:bodyPr/>
                    <a:lstStyle/>
                    <a:p>
                      <a:pPr algn="ctr"/>
                      <a:r>
                        <a:rPr lang="en-US" sz="1800" dirty="0" smtClean="0"/>
                        <a:t>Mar</a:t>
                      </a:r>
                      <a:endParaRPr lang="en-US" sz="1800" dirty="0"/>
                    </a:p>
                  </a:txBody>
                  <a:tcPr/>
                </a:tc>
                <a:tc>
                  <a:txBody>
                    <a:bodyPr/>
                    <a:lstStyle/>
                    <a:p>
                      <a:pPr algn="ctr"/>
                      <a:r>
                        <a:rPr lang="en-US" sz="1800" dirty="0" smtClean="0"/>
                        <a:t>Apr</a:t>
                      </a:r>
                      <a:endParaRPr lang="en-US" sz="1800" dirty="0"/>
                    </a:p>
                  </a:txBody>
                  <a:tcPr/>
                </a:tc>
              </a:tr>
              <a:tr h="370840">
                <a:tc>
                  <a:txBody>
                    <a:bodyPr/>
                    <a:lstStyle/>
                    <a:p>
                      <a:r>
                        <a:rPr lang="en-US" sz="1800" dirty="0" smtClean="0"/>
                        <a:t>LOKI</a:t>
                      </a:r>
                      <a:endParaRPr lang="en-US" sz="1800" dirty="0"/>
                    </a:p>
                  </a:txBody>
                  <a:tcPr/>
                </a:tc>
                <a:tc>
                  <a:txBody>
                    <a:bodyPr/>
                    <a:lstStyle/>
                    <a:p>
                      <a:pPr algn="ctr"/>
                      <a:endParaRPr lang="en-US" sz="1800" dirty="0"/>
                    </a:p>
                  </a:txBody>
                  <a:tcPr/>
                </a:tc>
                <a:tc>
                  <a:txBody>
                    <a:bodyPr/>
                    <a:lstStyle/>
                    <a:p>
                      <a:pPr algn="ctr"/>
                      <a:endParaRPr lang="en-US" sz="1800" dirty="0"/>
                    </a:p>
                  </a:txBody>
                  <a:tcPr/>
                </a:tc>
                <a:tc>
                  <a:txBody>
                    <a:bodyPr/>
                    <a:lstStyle/>
                    <a:p>
                      <a:pPr algn="ctr"/>
                      <a:endParaRPr lang="en-US" sz="1800" dirty="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dirty="0"/>
                    </a:p>
                  </a:txBody>
                  <a:tcPr/>
                </a:tc>
                <a:tc>
                  <a:txBody>
                    <a:bodyPr/>
                    <a:lstStyle/>
                    <a:p>
                      <a:pPr algn="ctr"/>
                      <a:endParaRPr lang="en-US" sz="1800" dirty="0"/>
                    </a:p>
                  </a:txBody>
                  <a:tcPr/>
                </a:tc>
                <a:tc>
                  <a:txBody>
                    <a:bodyPr/>
                    <a:lstStyle/>
                    <a:p>
                      <a:pPr algn="ctr"/>
                      <a:endParaRPr lang="en-US" sz="1800" dirty="0"/>
                    </a:p>
                  </a:txBody>
                  <a:tcPr>
                    <a:noFill/>
                  </a:tcPr>
                </a:tc>
                <a:tc>
                  <a:txBody>
                    <a:bodyPr/>
                    <a:lstStyle/>
                    <a:p>
                      <a:pPr algn="ctr"/>
                      <a:endParaRPr lang="en-US" sz="1800"/>
                    </a:p>
                  </a:txBody>
                  <a:tcPr>
                    <a:no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tc>
                <a:tc>
                  <a:txBody>
                    <a:bodyPr/>
                    <a:lstStyle/>
                    <a:p>
                      <a:pPr algn="ctr"/>
                      <a:endParaRPr lang="en-US" sz="1800" dirty="0"/>
                    </a:p>
                  </a:txBody>
                  <a:tcPr/>
                </a:tc>
              </a:tr>
              <a:tr h="370840">
                <a:tc>
                  <a:txBody>
                    <a:bodyPr/>
                    <a:lstStyle/>
                    <a:p>
                      <a:r>
                        <a:rPr lang="en-US" sz="1800" dirty="0" smtClean="0"/>
                        <a:t>SKADI</a:t>
                      </a:r>
                      <a:endParaRPr lang="en-US" sz="1800" dirty="0"/>
                    </a:p>
                  </a:txBody>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noFill/>
                  </a:tcPr>
                </a:tc>
                <a:tc>
                  <a:txBody>
                    <a:bodyPr/>
                    <a:lstStyle/>
                    <a:p>
                      <a:pPr algn="ctr"/>
                      <a:endParaRPr lang="en-US" sz="1800"/>
                    </a:p>
                  </a:txBody>
                  <a:tcPr>
                    <a:no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tc>
                <a:tc>
                  <a:txBody>
                    <a:bodyPr/>
                    <a:lstStyle/>
                    <a:p>
                      <a:pPr algn="ctr"/>
                      <a:endParaRPr lang="en-US" sz="1800" dirty="0"/>
                    </a:p>
                  </a:txBody>
                  <a:tcPr/>
                </a:tc>
              </a:tr>
              <a:tr h="370840">
                <a:tc>
                  <a:txBody>
                    <a:bodyPr/>
                    <a:lstStyle/>
                    <a:p>
                      <a:r>
                        <a:rPr lang="en-US" sz="1800" dirty="0" smtClean="0"/>
                        <a:t>ESTIA</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dirty="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noFill/>
                  </a:tcPr>
                </a:tc>
                <a:tc>
                  <a:txBody>
                    <a:bodyPr/>
                    <a:lstStyle/>
                    <a:p>
                      <a:pPr algn="ctr"/>
                      <a:endParaRPr lang="en-US" sz="1800"/>
                    </a:p>
                  </a:txBody>
                  <a:tcPr>
                    <a:noFill/>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tc>
              </a:tr>
              <a:tr h="370840">
                <a:tc>
                  <a:txBody>
                    <a:bodyPr/>
                    <a:lstStyle/>
                    <a:p>
                      <a:r>
                        <a:rPr lang="en-US" sz="1800" dirty="0" smtClean="0"/>
                        <a:t>FREIA</a:t>
                      </a:r>
                      <a:endParaRPr lang="en-US" sz="1800" dirty="0"/>
                    </a:p>
                  </a:txBody>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solidFill>
                      <a:schemeClr val="bg1">
                        <a:lumMod val="85000"/>
                      </a:schemeClr>
                    </a:solidFill>
                  </a:tcPr>
                </a:tc>
                <a:tc>
                  <a:txBody>
                    <a:bodyPr/>
                    <a:lstStyle/>
                    <a:p>
                      <a:pPr algn="ctr"/>
                      <a:endParaRPr lang="en-US" sz="1800"/>
                    </a:p>
                  </a:txBody>
                  <a:tcPr>
                    <a:solidFill>
                      <a:schemeClr val="bg1">
                        <a:lumMod val="85000"/>
                      </a:schemeClr>
                    </a:solidFill>
                  </a:tcPr>
                </a:tc>
                <a:tc>
                  <a:txBody>
                    <a:bodyPr/>
                    <a:lstStyle/>
                    <a:p>
                      <a:pPr algn="ctr"/>
                      <a:endParaRPr lang="en-US" sz="1800" dirty="0"/>
                    </a:p>
                  </a:txBody>
                  <a:tcPr/>
                </a:tc>
                <a:tc>
                  <a:txBody>
                    <a:bodyPr/>
                    <a:lstStyle/>
                    <a:p>
                      <a:pPr algn="ctr"/>
                      <a:endParaRPr lang="en-US" sz="1800" dirty="0"/>
                    </a:p>
                  </a:txBody>
                  <a:tcPr/>
                </a:tc>
                <a:tc>
                  <a:txBody>
                    <a:bodyPr/>
                    <a:lstStyle/>
                    <a:p>
                      <a:pPr algn="ctr"/>
                      <a:endParaRPr lang="en-US" sz="1800" dirty="0"/>
                    </a:p>
                  </a:txBody>
                  <a:tcPr>
                    <a:noFill/>
                  </a:tcPr>
                </a:tc>
                <a:tc>
                  <a:txBody>
                    <a:bodyPr/>
                    <a:lstStyle/>
                    <a:p>
                      <a:pPr algn="ctr"/>
                      <a:endParaRPr lang="en-US" sz="1800"/>
                    </a:p>
                  </a:txBody>
                  <a:tcPr>
                    <a:noFill/>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tc>
              </a:tr>
              <a:tr h="370840">
                <a:tc>
                  <a:txBody>
                    <a:bodyPr/>
                    <a:lstStyle/>
                    <a:p>
                      <a:r>
                        <a:rPr lang="en-US" sz="1800" dirty="0" smtClean="0"/>
                        <a:t>NMX</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dirty="0"/>
                    </a:p>
                  </a:txBody>
                  <a:tcPr>
                    <a:solidFill>
                      <a:schemeClr val="bg1">
                        <a:lumMod val="85000"/>
                      </a:schemeClr>
                    </a:solidFill>
                  </a:tcPr>
                </a:tc>
                <a:tc>
                  <a:txBody>
                    <a:bodyPr/>
                    <a:lstStyle/>
                    <a:p>
                      <a:pPr algn="ctr"/>
                      <a:endParaRPr lang="en-US" sz="180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noFill/>
                  </a:tcPr>
                </a:tc>
                <a:tc>
                  <a:txBody>
                    <a:bodyPr/>
                    <a:lstStyle/>
                    <a:p>
                      <a:pPr algn="ctr"/>
                      <a:endParaRPr lang="en-US" sz="1800" dirty="0"/>
                    </a:p>
                  </a:txBody>
                  <a:tcPr>
                    <a:noFill/>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tc>
              </a:tr>
              <a:tr h="370840">
                <a:tc>
                  <a:txBody>
                    <a:bodyPr/>
                    <a:lstStyle/>
                    <a:p>
                      <a:r>
                        <a:rPr lang="en-US" sz="1800" dirty="0" smtClean="0"/>
                        <a:t>MAGIC</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dirty="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noFill/>
                  </a:tcPr>
                </a:tc>
                <a:tc>
                  <a:txBody>
                    <a:bodyPr/>
                    <a:lstStyle/>
                    <a:p>
                      <a:pPr algn="ctr"/>
                      <a:endParaRPr lang="en-US" sz="1800" dirty="0"/>
                    </a:p>
                  </a:txBody>
                  <a:tcPr>
                    <a:noFill/>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tc>
              </a:tr>
              <a:tr h="370840">
                <a:tc>
                  <a:txBody>
                    <a:bodyPr/>
                    <a:lstStyle/>
                    <a:p>
                      <a:r>
                        <a:rPr lang="en-US" sz="1800" dirty="0" smtClean="0"/>
                        <a:t>HEIMDAL</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dirty="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noFill/>
                  </a:tcPr>
                </a:tc>
                <a:tc>
                  <a:txBody>
                    <a:bodyPr/>
                    <a:lstStyle/>
                    <a:p>
                      <a:pPr algn="ctr"/>
                      <a:endParaRPr lang="en-US" sz="1800" dirty="0"/>
                    </a:p>
                  </a:txBody>
                  <a:tcPr>
                    <a:noFill/>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tc>
              </a:tr>
              <a:tr h="370840">
                <a:tc>
                  <a:txBody>
                    <a:bodyPr/>
                    <a:lstStyle/>
                    <a:p>
                      <a:r>
                        <a:rPr lang="en-US" sz="1800" dirty="0" smtClean="0"/>
                        <a:t>DREAM</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dirty="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noFill/>
                  </a:tcPr>
                </a:tc>
                <a:tc>
                  <a:txBody>
                    <a:bodyPr/>
                    <a:lstStyle/>
                    <a:p>
                      <a:pPr algn="ctr"/>
                      <a:endParaRPr lang="en-US" sz="1800" dirty="0"/>
                    </a:p>
                  </a:txBody>
                  <a:tcPr>
                    <a:noFill/>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dirty="0"/>
                    </a:p>
                  </a:txBody>
                  <a:tcPr/>
                </a:tc>
                <a:tc>
                  <a:txBody>
                    <a:bodyPr/>
                    <a:lstStyle/>
                    <a:p>
                      <a:pPr algn="ctr"/>
                      <a:endParaRPr lang="en-US" sz="1800" dirty="0"/>
                    </a:p>
                  </a:txBody>
                  <a:tcPr/>
                </a:tc>
              </a:tr>
              <a:tr h="370840">
                <a:tc>
                  <a:txBody>
                    <a:bodyPr/>
                    <a:lstStyle/>
                    <a:p>
                      <a:r>
                        <a:rPr lang="en-US" sz="1800" dirty="0" smtClean="0"/>
                        <a:t>BEER</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noFill/>
                  </a:tcPr>
                </a:tc>
                <a:tc>
                  <a:txBody>
                    <a:bodyPr/>
                    <a:lstStyle/>
                    <a:p>
                      <a:pPr algn="ctr"/>
                      <a:endParaRPr lang="en-US" sz="1800" dirty="0"/>
                    </a:p>
                  </a:txBody>
                  <a:tcPr>
                    <a:noFill/>
                  </a:tcPr>
                </a:tc>
                <a:tc>
                  <a:txBody>
                    <a:bodyPr/>
                    <a:lstStyle/>
                    <a:p>
                      <a:pPr algn="ct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dirty="0"/>
                    </a:p>
                  </a:txBody>
                  <a:tcPr/>
                </a:tc>
              </a:tr>
              <a:tr h="370840">
                <a:tc>
                  <a:txBody>
                    <a:bodyPr/>
                    <a:lstStyle/>
                    <a:p>
                      <a:r>
                        <a:rPr lang="en-US" sz="1800" dirty="0" smtClean="0"/>
                        <a:t>ODIN</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a:p>
                  </a:txBody>
                  <a:tcPr>
                    <a:solidFill>
                      <a:schemeClr val="bg1">
                        <a:lumMod val="85000"/>
                      </a:schemeClr>
                    </a:solidFill>
                  </a:tcPr>
                </a:tc>
                <a:tc>
                  <a:txBody>
                    <a:bodyPr/>
                    <a:lstStyle/>
                    <a:p>
                      <a:pPr algn="ctr"/>
                      <a:endParaRPr lang="en-US" sz="180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noFill/>
                  </a:tcPr>
                </a:tc>
                <a:tc>
                  <a:txBody>
                    <a:bodyPr/>
                    <a:lstStyle/>
                    <a:p>
                      <a:pPr algn="ctr"/>
                      <a:endParaRPr lang="en-US" sz="1800"/>
                    </a:p>
                  </a:txBody>
                  <a:tcPr>
                    <a:noFill/>
                  </a:tcPr>
                </a:tc>
                <a:tc>
                  <a:txBody>
                    <a:bodyPr/>
                    <a:lstStyle/>
                    <a:p>
                      <a:pPr algn="ct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a:p>
                  </a:txBody>
                  <a:tcPr/>
                </a:tc>
              </a:tr>
              <a:tr h="370840">
                <a:tc>
                  <a:txBody>
                    <a:bodyPr/>
                    <a:lstStyle/>
                    <a:p>
                      <a:r>
                        <a:rPr lang="en-US" sz="1800" dirty="0" smtClean="0"/>
                        <a:t>CSPEC</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noFill/>
                  </a:tcPr>
                </a:tc>
                <a:tc>
                  <a:txBody>
                    <a:bodyPr/>
                    <a:lstStyle/>
                    <a:p>
                      <a:pPr algn="ctr"/>
                      <a:endParaRPr lang="en-US" sz="1800" dirty="0"/>
                    </a:p>
                  </a:txBody>
                  <a:tcPr>
                    <a:noFill/>
                  </a:tcPr>
                </a:tc>
                <a:tc>
                  <a:txBody>
                    <a:bodyPr/>
                    <a:lstStyle/>
                    <a:p>
                      <a:pPr algn="ctr"/>
                      <a:endParaRPr lang="en-US" sz="1800"/>
                    </a:p>
                  </a:txBody>
                  <a:tcPr/>
                </a:tc>
                <a:tc>
                  <a:txBody>
                    <a:bodyPr/>
                    <a:lstStyle/>
                    <a:p>
                      <a:pPr algn="ctr"/>
                      <a:endParaRPr lang="en-US" sz="1800" dirty="0"/>
                    </a:p>
                  </a:txBody>
                  <a:tcPr/>
                </a:tc>
                <a:tc>
                  <a:txBody>
                    <a:bodyPr/>
                    <a:lstStyle/>
                    <a:p>
                      <a:pPr algn="ctr"/>
                      <a:endParaRPr lang="en-US" sz="1800" dirty="0"/>
                    </a:p>
                  </a:txBody>
                  <a:tcPr/>
                </a:tc>
                <a:tc>
                  <a:txBody>
                    <a:bodyPr/>
                    <a:lstStyle/>
                    <a:p>
                      <a:pPr algn="ctr"/>
                      <a:endParaRPr lang="en-US" sz="1800" dirty="0"/>
                    </a:p>
                  </a:txBody>
                  <a:tcPr/>
                </a:tc>
              </a:tr>
              <a:tr h="370840">
                <a:tc>
                  <a:txBody>
                    <a:bodyPr/>
                    <a:lstStyle/>
                    <a:p>
                      <a:r>
                        <a:rPr lang="en-US" sz="1800" dirty="0" smtClean="0"/>
                        <a:t>BIFROST</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noFill/>
                  </a:tcPr>
                </a:tc>
                <a:tc>
                  <a:txBody>
                    <a:bodyPr/>
                    <a:lstStyle/>
                    <a:p>
                      <a:pPr algn="ctr"/>
                      <a:endParaRPr lang="en-US" sz="1800" dirty="0"/>
                    </a:p>
                  </a:txBody>
                  <a:tcPr>
                    <a:noFill/>
                  </a:tcPr>
                </a:tc>
                <a:tc>
                  <a:txBody>
                    <a:bodyPr/>
                    <a:lstStyle/>
                    <a:p>
                      <a:pPr algn="ctr"/>
                      <a:endParaRPr lang="en-US" sz="1800"/>
                    </a:p>
                  </a:txBody>
                  <a:tcPr/>
                </a:tc>
                <a:tc>
                  <a:txBody>
                    <a:bodyPr/>
                    <a:lstStyle/>
                    <a:p>
                      <a:pPr algn="ctr"/>
                      <a:endParaRPr lang="en-US" sz="1800" dirty="0"/>
                    </a:p>
                  </a:txBody>
                  <a:tcPr/>
                </a:tc>
                <a:tc>
                  <a:txBody>
                    <a:bodyPr/>
                    <a:lstStyle/>
                    <a:p>
                      <a:pPr algn="ctr"/>
                      <a:endParaRPr lang="en-US" sz="1800" dirty="0"/>
                    </a:p>
                  </a:txBody>
                  <a:tcPr/>
                </a:tc>
                <a:tc>
                  <a:txBody>
                    <a:bodyPr/>
                    <a:lstStyle/>
                    <a:p>
                      <a:pPr algn="ctr"/>
                      <a:endParaRPr lang="en-US" sz="1800" dirty="0"/>
                    </a:p>
                  </a:txBody>
                  <a:tcPr/>
                </a:tc>
              </a:tr>
              <a:tr h="370840">
                <a:tc>
                  <a:txBody>
                    <a:bodyPr/>
                    <a:lstStyle/>
                    <a:p>
                      <a:r>
                        <a:rPr lang="en-US" sz="1800" dirty="0" smtClean="0"/>
                        <a:t>MIRACLES</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noFill/>
                  </a:tcPr>
                </a:tc>
                <a:tc>
                  <a:txBody>
                    <a:bodyPr/>
                    <a:lstStyle/>
                    <a:p>
                      <a:pPr algn="ctr"/>
                      <a:endParaRPr lang="en-US" sz="1800" dirty="0"/>
                    </a:p>
                  </a:txBody>
                  <a:tcPr>
                    <a:no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tc>
                <a:tc>
                  <a:txBody>
                    <a:bodyPr/>
                    <a:lstStyle/>
                    <a:p>
                      <a:pPr algn="ctr"/>
                      <a:endParaRPr lang="en-US" sz="1800" dirty="0"/>
                    </a:p>
                  </a:txBody>
                  <a:tcPr/>
                </a:tc>
              </a:tr>
              <a:tr h="370840">
                <a:tc>
                  <a:txBody>
                    <a:bodyPr/>
                    <a:lstStyle/>
                    <a:p>
                      <a:r>
                        <a:rPr lang="en-US" sz="1800" dirty="0" smtClean="0"/>
                        <a:t>T-REX</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noFill/>
                  </a:tcPr>
                </a:tc>
                <a:tc>
                  <a:txBody>
                    <a:bodyPr/>
                    <a:lstStyle/>
                    <a:p>
                      <a:pPr algn="ctr"/>
                      <a:endParaRPr lang="en-US" sz="1800" dirty="0"/>
                    </a:p>
                  </a:txBody>
                  <a:tcPr>
                    <a:no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tc>
                <a:tc>
                  <a:txBody>
                    <a:bodyPr/>
                    <a:lstStyle/>
                    <a:p>
                      <a:pPr algn="ctr"/>
                      <a:endParaRPr lang="en-US" sz="1800" dirty="0"/>
                    </a:p>
                  </a:txBody>
                  <a:tcPr/>
                </a:tc>
              </a:tr>
              <a:tr h="370840">
                <a:tc>
                  <a:txBody>
                    <a:bodyPr/>
                    <a:lstStyle/>
                    <a:p>
                      <a:r>
                        <a:rPr lang="en-US" sz="1800" dirty="0" smtClean="0"/>
                        <a:t>VESPA</a:t>
                      </a:r>
                      <a:endParaRPr lang="en-US" sz="1800" dirty="0"/>
                    </a:p>
                  </a:txBody>
                  <a:tcPr/>
                </a:tc>
                <a:tc>
                  <a:txBody>
                    <a:bodyPr/>
                    <a:lstStyle/>
                    <a:p>
                      <a:pPr algn="ctr"/>
                      <a:endParaRPr lang="en-US" sz="1800" dirty="0"/>
                    </a:p>
                  </a:txBody>
                  <a:tcPr/>
                </a:tc>
                <a:tc>
                  <a:txBody>
                    <a:bodyPr/>
                    <a:lstStyle/>
                    <a:p>
                      <a:pPr algn="ctr"/>
                      <a:endParaRPr lang="en-US" sz="1800"/>
                    </a:p>
                  </a:txBody>
                  <a:tcPr/>
                </a:tc>
                <a:tc>
                  <a:txBody>
                    <a:bodyPr/>
                    <a:lstStyle/>
                    <a:p>
                      <a:pPr algn="ctr"/>
                      <a:endParaRPr lang="en-US" sz="1800"/>
                    </a:p>
                  </a:txBody>
                  <a:tcPr>
                    <a:solidFill>
                      <a:schemeClr val="bg1">
                        <a:lumMod val="85000"/>
                      </a:schemeClr>
                    </a:solidFill>
                  </a:tcPr>
                </a:tc>
                <a:tc>
                  <a:txBody>
                    <a:bodyPr/>
                    <a:lstStyle/>
                    <a:p>
                      <a:pPr algn="ctr"/>
                      <a:endParaRPr lang="en-US" sz="1800" dirty="0"/>
                    </a:p>
                  </a:txBody>
                  <a:tcPr>
                    <a:solidFill>
                      <a:schemeClr val="bg1">
                        <a:lumMod val="85000"/>
                      </a:schemeClr>
                    </a:solidFill>
                  </a:tcPr>
                </a:tc>
                <a:tc>
                  <a:txBody>
                    <a:bodyPr/>
                    <a:lstStyle/>
                    <a:p>
                      <a:pPr algn="ctr"/>
                      <a:endParaRPr lang="en-US" sz="1800"/>
                    </a:p>
                  </a:txBody>
                  <a:tcPr/>
                </a:tc>
                <a:tc>
                  <a:txBody>
                    <a:bodyPr/>
                    <a:lstStyle/>
                    <a:p>
                      <a:pPr algn="ctr"/>
                      <a:endParaRPr lang="en-US" sz="1800"/>
                    </a:p>
                  </a:txBody>
                  <a:tcPr/>
                </a:tc>
                <a:tc>
                  <a:txBody>
                    <a:bodyPr/>
                    <a:lstStyle/>
                    <a:p>
                      <a:pPr algn="ctr"/>
                      <a:endParaRPr lang="en-US" sz="1800"/>
                    </a:p>
                  </a:txBody>
                  <a:tcPr>
                    <a:noFill/>
                  </a:tcPr>
                </a:tc>
                <a:tc>
                  <a:txBody>
                    <a:bodyPr/>
                    <a:lstStyle/>
                    <a:p>
                      <a:pPr algn="ctr"/>
                      <a:endParaRPr lang="en-US" sz="1800" dirty="0"/>
                    </a:p>
                  </a:txBody>
                  <a:tcPr>
                    <a:noFill/>
                  </a:tcPr>
                </a:tc>
                <a:tc>
                  <a:txBody>
                    <a:bodyPr/>
                    <a:lstStyle/>
                    <a:p>
                      <a:pPr algn="ctr"/>
                      <a:endParaRPr lang="en-US" sz="1800"/>
                    </a:p>
                  </a:txBody>
                  <a:tcPr/>
                </a:tc>
                <a:tc>
                  <a:txBody>
                    <a:bodyPr/>
                    <a:lstStyle/>
                    <a:p>
                      <a:pPr algn="ctr"/>
                      <a:endParaRPr lang="en-US" sz="1800"/>
                    </a:p>
                  </a:txBody>
                  <a:tcPr/>
                </a:tc>
                <a:tc>
                  <a:txBody>
                    <a:bodyPr/>
                    <a:lstStyle/>
                    <a:p>
                      <a:pPr algn="ctr"/>
                      <a:endParaRPr lang="en-US" sz="1800" dirty="0"/>
                    </a:p>
                  </a:txBody>
                  <a:tcPr/>
                </a:tc>
                <a:tc>
                  <a:txBody>
                    <a:bodyPr/>
                    <a:lstStyle/>
                    <a:p>
                      <a:pPr algn="ctr"/>
                      <a:endParaRPr lang="en-US" sz="1800" dirty="0"/>
                    </a:p>
                  </a:txBody>
                  <a:tcPr/>
                </a:tc>
              </a:tr>
            </a:tbl>
          </a:graphicData>
        </a:graphic>
      </p:graphicFrame>
      <p:cxnSp>
        <p:nvCxnSpPr>
          <p:cNvPr id="21" name="Straight Connector 20"/>
          <p:cNvCxnSpPr/>
          <p:nvPr/>
        </p:nvCxnSpPr>
        <p:spPr>
          <a:xfrm>
            <a:off x="3962477" y="610513"/>
            <a:ext cx="0" cy="56160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1255180" y="643171"/>
            <a:ext cx="320842" cy="668163"/>
          </a:xfrm>
          <a:prstGeom prst="ellipse">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vert="vert270" lIns="91374" tIns="45690" rIns="91374" bIns="45690" rtlCol="0" anchor="ctr"/>
          <a:lstStyle/>
          <a:p>
            <a:pPr algn="ctr" defTabSz="456870" hangingPunct="1"/>
            <a:r>
              <a:rPr lang="en-US" sz="1400" kern="1200" dirty="0">
                <a:solidFill>
                  <a:prstClr val="white"/>
                </a:solidFill>
                <a:latin typeface="Calibri"/>
              </a:rPr>
              <a:t>10/5</a:t>
            </a:r>
          </a:p>
        </p:txBody>
      </p:sp>
      <p:sp>
        <p:nvSpPr>
          <p:cNvPr id="12" name="Oval 11"/>
          <p:cNvSpPr/>
          <p:nvPr/>
        </p:nvSpPr>
        <p:spPr>
          <a:xfrm>
            <a:off x="2131615" y="1026200"/>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20</a:t>
            </a:r>
          </a:p>
        </p:txBody>
      </p:sp>
      <p:sp>
        <p:nvSpPr>
          <p:cNvPr id="27" name="Oval 26"/>
          <p:cNvSpPr/>
          <p:nvPr/>
        </p:nvSpPr>
        <p:spPr>
          <a:xfrm>
            <a:off x="2183649" y="2513756"/>
            <a:ext cx="334210" cy="1002883"/>
          </a:xfrm>
          <a:prstGeom prst="ellipse">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vert="vert270" lIns="91374" tIns="45690" rIns="91374" bIns="45690" rtlCol="0" anchor="ctr"/>
          <a:lstStyle/>
          <a:p>
            <a:pPr algn="ctr" defTabSz="456870" hangingPunct="1"/>
            <a:r>
              <a:rPr lang="en-US" sz="1400" kern="1200" dirty="0">
                <a:solidFill>
                  <a:prstClr val="white"/>
                </a:solidFill>
                <a:latin typeface="Calibri"/>
              </a:rPr>
              <a:t>22-23/6</a:t>
            </a:r>
          </a:p>
        </p:txBody>
      </p:sp>
      <p:sp>
        <p:nvSpPr>
          <p:cNvPr id="30" name="Oval 29"/>
          <p:cNvSpPr/>
          <p:nvPr/>
        </p:nvSpPr>
        <p:spPr>
          <a:xfrm>
            <a:off x="2074381" y="3602000"/>
            <a:ext cx="296019" cy="684000"/>
          </a:xfrm>
          <a:prstGeom prst="ellipse">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vert="vert270" lIns="91374" tIns="45690" rIns="91374" bIns="45690" rtlCol="0" anchor="ctr"/>
          <a:lstStyle/>
          <a:p>
            <a:pPr algn="ctr" defTabSz="456870" hangingPunct="1"/>
            <a:r>
              <a:rPr lang="en-US" sz="1400" kern="1200" dirty="0">
                <a:solidFill>
                  <a:prstClr val="white"/>
                </a:solidFill>
                <a:latin typeface="Calibri"/>
              </a:rPr>
              <a:t>17/6</a:t>
            </a:r>
          </a:p>
        </p:txBody>
      </p:sp>
      <p:sp>
        <p:nvSpPr>
          <p:cNvPr id="39" name="Oval 38"/>
          <p:cNvSpPr/>
          <p:nvPr/>
        </p:nvSpPr>
        <p:spPr>
          <a:xfrm>
            <a:off x="3753361" y="4358604"/>
            <a:ext cx="307899" cy="1751399"/>
          </a:xfrm>
          <a:prstGeom prst="ellipse">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vert="vert270" lIns="91374" tIns="45690" rIns="91374" bIns="45690" rtlCol="0" anchor="ctr"/>
          <a:lstStyle/>
          <a:p>
            <a:pPr algn="ctr" defTabSz="456870" hangingPunct="1"/>
            <a:r>
              <a:rPr lang="en-US" sz="1600" kern="1200" dirty="0">
                <a:solidFill>
                  <a:prstClr val="white"/>
                </a:solidFill>
                <a:latin typeface="Calibri"/>
              </a:rPr>
              <a:t>12-13/9</a:t>
            </a:r>
          </a:p>
        </p:txBody>
      </p:sp>
      <p:sp>
        <p:nvSpPr>
          <p:cNvPr id="37" name="TextBox 36"/>
          <p:cNvSpPr txBox="1"/>
          <p:nvPr/>
        </p:nvSpPr>
        <p:spPr>
          <a:xfrm>
            <a:off x="3426726" y="6097167"/>
            <a:ext cx="979755" cy="400110"/>
          </a:xfrm>
          <a:prstGeom prst="rect">
            <a:avLst/>
          </a:prstGeom>
          <a:noFill/>
        </p:spPr>
        <p:txBody>
          <a:bodyPr wrap="none" lIns="91374" tIns="45690" rIns="91374" bIns="45690" rtlCol="0">
            <a:spAutoFit/>
          </a:bodyPr>
          <a:lstStyle/>
          <a:p>
            <a:pPr defTabSz="456870" hangingPunct="1"/>
            <a:r>
              <a:rPr lang="en-US" sz="2000" kern="1200" dirty="0">
                <a:solidFill>
                  <a:prstClr val="black"/>
                </a:solidFill>
                <a:ea typeface="+mn-ea"/>
                <a:cs typeface="+mn-cs"/>
              </a:rPr>
              <a:t>IKON11</a:t>
            </a:r>
          </a:p>
        </p:txBody>
      </p:sp>
      <p:sp>
        <p:nvSpPr>
          <p:cNvPr id="41" name="TextBox 40"/>
          <p:cNvSpPr txBox="1"/>
          <p:nvPr/>
        </p:nvSpPr>
        <p:spPr>
          <a:xfrm>
            <a:off x="4611796" y="6109997"/>
            <a:ext cx="525555" cy="400110"/>
          </a:xfrm>
          <a:prstGeom prst="rect">
            <a:avLst/>
          </a:prstGeom>
          <a:noFill/>
        </p:spPr>
        <p:txBody>
          <a:bodyPr wrap="none" lIns="91374" tIns="45690" rIns="91374" bIns="45690" rtlCol="0">
            <a:spAutoFit/>
          </a:bodyPr>
          <a:lstStyle/>
          <a:p>
            <a:pPr defTabSz="456870" hangingPunct="1"/>
            <a:r>
              <a:rPr lang="en-US" sz="2000" kern="1200" dirty="0">
                <a:solidFill>
                  <a:prstClr val="black"/>
                </a:solidFill>
                <a:ea typeface="+mn-ea"/>
                <a:cs typeface="+mn-cs"/>
              </a:rPr>
              <a:t>ICB</a:t>
            </a:r>
          </a:p>
        </p:txBody>
      </p:sp>
      <p:sp>
        <p:nvSpPr>
          <p:cNvPr id="42" name="TextBox 41"/>
          <p:cNvSpPr txBox="1"/>
          <p:nvPr/>
        </p:nvSpPr>
        <p:spPr>
          <a:xfrm>
            <a:off x="5058356" y="6109997"/>
            <a:ext cx="587671" cy="400110"/>
          </a:xfrm>
          <a:prstGeom prst="rect">
            <a:avLst/>
          </a:prstGeom>
          <a:noFill/>
        </p:spPr>
        <p:txBody>
          <a:bodyPr wrap="none" lIns="91374" tIns="45690" rIns="91374" bIns="45690" rtlCol="0">
            <a:spAutoFit/>
          </a:bodyPr>
          <a:lstStyle/>
          <a:p>
            <a:pPr defTabSz="456870" hangingPunct="1"/>
            <a:r>
              <a:rPr lang="en-US" sz="2000" kern="1200" dirty="0">
                <a:solidFill>
                  <a:prstClr val="black"/>
                </a:solidFill>
                <a:ea typeface="+mn-ea"/>
                <a:cs typeface="+mn-cs"/>
              </a:rPr>
              <a:t>SAC</a:t>
            </a:r>
          </a:p>
        </p:txBody>
      </p:sp>
      <p:sp>
        <p:nvSpPr>
          <p:cNvPr id="43" name="TextBox 42"/>
          <p:cNvSpPr txBox="1"/>
          <p:nvPr/>
        </p:nvSpPr>
        <p:spPr>
          <a:xfrm>
            <a:off x="5517760" y="6108870"/>
            <a:ext cx="1133644" cy="400110"/>
          </a:xfrm>
          <a:prstGeom prst="rect">
            <a:avLst/>
          </a:prstGeom>
          <a:noFill/>
        </p:spPr>
        <p:txBody>
          <a:bodyPr wrap="none" lIns="91374" tIns="45690" rIns="91374" bIns="45690" rtlCol="0">
            <a:spAutoFit/>
          </a:bodyPr>
          <a:lstStyle/>
          <a:p>
            <a:pPr defTabSz="456870" hangingPunct="1"/>
            <a:r>
              <a:rPr lang="en-US" sz="2000" kern="1200" dirty="0">
                <a:solidFill>
                  <a:prstClr val="black"/>
                </a:solidFill>
                <a:ea typeface="+mn-ea"/>
                <a:cs typeface="+mn-cs"/>
              </a:rPr>
              <a:t>COUNCIL</a:t>
            </a:r>
          </a:p>
        </p:txBody>
      </p:sp>
      <p:cxnSp>
        <p:nvCxnSpPr>
          <p:cNvPr id="44" name="Straight Connector 43"/>
          <p:cNvCxnSpPr/>
          <p:nvPr/>
        </p:nvCxnSpPr>
        <p:spPr>
          <a:xfrm>
            <a:off x="5124972" y="595429"/>
            <a:ext cx="0" cy="561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282787" y="595429"/>
            <a:ext cx="0" cy="561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830237" y="594302"/>
            <a:ext cx="0" cy="5616000"/>
          </a:xfrm>
          <a:prstGeom prst="line">
            <a:avLst/>
          </a:prstGeom>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70863" y="6474808"/>
            <a:ext cx="320842" cy="240632"/>
          </a:xfrm>
          <a:prstGeom prst="ellipse">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lIns="91374" tIns="45690" rIns="91374" bIns="45690" rtlCol="0" anchor="ctr"/>
          <a:lstStyle/>
          <a:p>
            <a:pPr algn="ctr" defTabSz="456870" hangingPunct="1"/>
            <a:endParaRPr lang="en-US" kern="1200">
              <a:solidFill>
                <a:prstClr val="white"/>
              </a:solidFill>
              <a:latin typeface="Calibri"/>
            </a:endParaRPr>
          </a:p>
        </p:txBody>
      </p:sp>
      <p:sp>
        <p:nvSpPr>
          <p:cNvPr id="48" name="Oval 47"/>
          <p:cNvSpPr/>
          <p:nvPr/>
        </p:nvSpPr>
        <p:spPr>
          <a:xfrm>
            <a:off x="1817521" y="6474808"/>
            <a:ext cx="320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91374" tIns="45690" rIns="91374" bIns="45690" rtlCol="0" anchor="ctr"/>
          <a:lstStyle/>
          <a:p>
            <a:pPr algn="ctr" defTabSz="456870" hangingPunct="1"/>
            <a:endParaRPr lang="en-US" kern="1200">
              <a:solidFill>
                <a:prstClr val="white"/>
              </a:solidFill>
              <a:latin typeface="Calibri"/>
            </a:endParaRPr>
          </a:p>
        </p:txBody>
      </p:sp>
      <p:sp>
        <p:nvSpPr>
          <p:cNvPr id="49" name="Oval 48"/>
          <p:cNvSpPr/>
          <p:nvPr/>
        </p:nvSpPr>
        <p:spPr>
          <a:xfrm>
            <a:off x="4439770" y="6474808"/>
            <a:ext cx="320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74" tIns="45690" rIns="91374" bIns="45690" rtlCol="0" anchor="ctr"/>
          <a:lstStyle/>
          <a:p>
            <a:pPr algn="ctr" defTabSz="456870" hangingPunct="1"/>
            <a:endParaRPr lang="en-US" kern="1200">
              <a:solidFill>
                <a:prstClr val="white"/>
              </a:solidFill>
              <a:latin typeface="Calibri"/>
            </a:endParaRPr>
          </a:p>
        </p:txBody>
      </p:sp>
      <p:sp>
        <p:nvSpPr>
          <p:cNvPr id="50" name="TextBox 49"/>
          <p:cNvSpPr txBox="1"/>
          <p:nvPr/>
        </p:nvSpPr>
        <p:spPr>
          <a:xfrm>
            <a:off x="445186" y="6395069"/>
            <a:ext cx="710451" cy="400110"/>
          </a:xfrm>
          <a:prstGeom prst="rect">
            <a:avLst/>
          </a:prstGeom>
          <a:noFill/>
        </p:spPr>
        <p:txBody>
          <a:bodyPr wrap="none" lIns="91374" tIns="45690" rIns="91374" bIns="45690" rtlCol="0">
            <a:spAutoFit/>
          </a:bodyPr>
          <a:lstStyle/>
          <a:p>
            <a:pPr defTabSz="456870" hangingPunct="1"/>
            <a:r>
              <a:rPr lang="en-US" sz="2000" kern="1200" dirty="0">
                <a:solidFill>
                  <a:prstClr val="black"/>
                </a:solidFill>
                <a:ea typeface="+mn-ea"/>
                <a:cs typeface="+mn-cs"/>
              </a:rPr>
              <a:t>STAP</a:t>
            </a:r>
          </a:p>
        </p:txBody>
      </p:sp>
      <p:sp>
        <p:nvSpPr>
          <p:cNvPr id="51" name="TextBox 50"/>
          <p:cNvSpPr txBox="1"/>
          <p:nvPr/>
        </p:nvSpPr>
        <p:spPr>
          <a:xfrm>
            <a:off x="2138363" y="6395069"/>
            <a:ext cx="1572516" cy="400110"/>
          </a:xfrm>
          <a:prstGeom prst="rect">
            <a:avLst/>
          </a:prstGeom>
          <a:noFill/>
        </p:spPr>
        <p:txBody>
          <a:bodyPr wrap="none" lIns="91374" tIns="45690" rIns="91374" bIns="45690" rtlCol="0">
            <a:spAutoFit/>
          </a:bodyPr>
          <a:lstStyle/>
          <a:p>
            <a:pPr defTabSz="456870" hangingPunct="1"/>
            <a:r>
              <a:rPr lang="en-US" sz="2000" kern="1200" dirty="0">
                <a:solidFill>
                  <a:prstClr val="black"/>
                </a:solidFill>
                <a:ea typeface="+mn-ea"/>
                <a:cs typeface="+mn-cs"/>
              </a:rPr>
              <a:t>scope-setting</a:t>
            </a:r>
          </a:p>
        </p:txBody>
      </p:sp>
      <p:sp>
        <p:nvSpPr>
          <p:cNvPr id="52" name="TextBox 51"/>
          <p:cNvSpPr txBox="1"/>
          <p:nvPr/>
        </p:nvSpPr>
        <p:spPr>
          <a:xfrm>
            <a:off x="4799162" y="6395069"/>
            <a:ext cx="601447" cy="400110"/>
          </a:xfrm>
          <a:prstGeom prst="rect">
            <a:avLst/>
          </a:prstGeom>
          <a:noFill/>
        </p:spPr>
        <p:txBody>
          <a:bodyPr wrap="none" lIns="91374" tIns="45690" rIns="91374" bIns="45690" rtlCol="0">
            <a:spAutoFit/>
          </a:bodyPr>
          <a:lstStyle/>
          <a:p>
            <a:pPr defTabSz="456870" hangingPunct="1"/>
            <a:r>
              <a:rPr lang="en-US" sz="2000" kern="1200" dirty="0">
                <a:solidFill>
                  <a:prstClr val="black"/>
                </a:solidFill>
                <a:ea typeface="+mn-ea"/>
                <a:cs typeface="+mn-cs"/>
              </a:rPr>
              <a:t>TG2</a:t>
            </a:r>
          </a:p>
        </p:txBody>
      </p:sp>
      <p:sp>
        <p:nvSpPr>
          <p:cNvPr id="25" name="Oval 24"/>
          <p:cNvSpPr/>
          <p:nvPr/>
        </p:nvSpPr>
        <p:spPr>
          <a:xfrm>
            <a:off x="1985523" y="1283044"/>
            <a:ext cx="320842" cy="899996"/>
          </a:xfrm>
          <a:prstGeom prst="ellipse">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vert="vert270" lIns="91374" tIns="45690" rIns="91374" bIns="45690" rtlCol="0" anchor="ctr"/>
          <a:lstStyle/>
          <a:p>
            <a:pPr algn="ctr" defTabSz="456870" hangingPunct="1"/>
            <a:r>
              <a:rPr lang="en-US" sz="1200" kern="1200" dirty="0">
                <a:solidFill>
                  <a:prstClr val="white"/>
                </a:solidFill>
                <a:latin typeface="Calibri"/>
              </a:rPr>
              <a:t>14-15/6</a:t>
            </a:r>
          </a:p>
        </p:txBody>
      </p:sp>
      <p:sp>
        <p:nvSpPr>
          <p:cNvPr id="61" name="Oval 60"/>
          <p:cNvSpPr/>
          <p:nvPr/>
        </p:nvSpPr>
        <p:spPr>
          <a:xfrm>
            <a:off x="2722261" y="1419231"/>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20</a:t>
            </a:r>
          </a:p>
        </p:txBody>
      </p:sp>
      <p:sp>
        <p:nvSpPr>
          <p:cNvPr id="58" name="Oval 57"/>
          <p:cNvSpPr/>
          <p:nvPr/>
        </p:nvSpPr>
        <p:spPr>
          <a:xfrm>
            <a:off x="8849895" y="1778493"/>
            <a:ext cx="320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74" tIns="45690" rIns="91374" bIns="45690" rtlCol="0" anchor="ctr"/>
          <a:lstStyle/>
          <a:p>
            <a:pPr algn="ctr" defTabSz="456870" hangingPunct="1"/>
            <a:endParaRPr lang="en-US" kern="1200">
              <a:solidFill>
                <a:prstClr val="white"/>
              </a:solidFill>
              <a:latin typeface="Calibri"/>
            </a:endParaRPr>
          </a:p>
        </p:txBody>
      </p:sp>
      <p:sp>
        <p:nvSpPr>
          <p:cNvPr id="62" name="Oval 61"/>
          <p:cNvSpPr/>
          <p:nvPr/>
        </p:nvSpPr>
        <p:spPr>
          <a:xfrm>
            <a:off x="8823158" y="2894486"/>
            <a:ext cx="320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74" tIns="45690" rIns="91374" bIns="45690" rtlCol="0" anchor="ctr"/>
          <a:lstStyle/>
          <a:p>
            <a:pPr algn="ctr" defTabSz="456870" hangingPunct="1"/>
            <a:endParaRPr lang="en-US" kern="1200">
              <a:solidFill>
                <a:prstClr val="white"/>
              </a:solidFill>
              <a:latin typeface="Calibri"/>
            </a:endParaRPr>
          </a:p>
        </p:txBody>
      </p:sp>
      <p:sp>
        <p:nvSpPr>
          <p:cNvPr id="64" name="Oval 63"/>
          <p:cNvSpPr/>
          <p:nvPr/>
        </p:nvSpPr>
        <p:spPr>
          <a:xfrm>
            <a:off x="3722996" y="3263796"/>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8</a:t>
            </a:r>
          </a:p>
        </p:txBody>
      </p:sp>
      <p:sp>
        <p:nvSpPr>
          <p:cNvPr id="65" name="Oval 64"/>
          <p:cNvSpPr/>
          <p:nvPr/>
        </p:nvSpPr>
        <p:spPr>
          <a:xfrm>
            <a:off x="5414674" y="1419231"/>
            <a:ext cx="356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FFFFFF"/>
                </a:solidFill>
                <a:latin typeface="Calibri"/>
              </a:rPr>
              <a:t>29</a:t>
            </a:r>
          </a:p>
        </p:txBody>
      </p:sp>
      <p:sp>
        <p:nvSpPr>
          <p:cNvPr id="67" name="Oval 66"/>
          <p:cNvSpPr/>
          <p:nvPr/>
        </p:nvSpPr>
        <p:spPr>
          <a:xfrm>
            <a:off x="4320470" y="4013329"/>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5</a:t>
            </a:r>
          </a:p>
        </p:txBody>
      </p:sp>
      <p:sp>
        <p:nvSpPr>
          <p:cNvPr id="68" name="Oval 67"/>
          <p:cNvSpPr/>
          <p:nvPr/>
        </p:nvSpPr>
        <p:spPr>
          <a:xfrm>
            <a:off x="4339615" y="4371966"/>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7</a:t>
            </a:r>
          </a:p>
        </p:txBody>
      </p:sp>
      <p:sp>
        <p:nvSpPr>
          <p:cNvPr id="69" name="Oval 68"/>
          <p:cNvSpPr/>
          <p:nvPr/>
        </p:nvSpPr>
        <p:spPr>
          <a:xfrm>
            <a:off x="4828360" y="2894486"/>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31</a:t>
            </a:r>
          </a:p>
        </p:txBody>
      </p:sp>
      <p:sp>
        <p:nvSpPr>
          <p:cNvPr id="70" name="Oval 69"/>
          <p:cNvSpPr/>
          <p:nvPr/>
        </p:nvSpPr>
        <p:spPr>
          <a:xfrm>
            <a:off x="4433370" y="4756155"/>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12</a:t>
            </a:r>
          </a:p>
        </p:txBody>
      </p:sp>
      <p:sp>
        <p:nvSpPr>
          <p:cNvPr id="71" name="Oval 70"/>
          <p:cNvSpPr/>
          <p:nvPr/>
        </p:nvSpPr>
        <p:spPr>
          <a:xfrm>
            <a:off x="4484045" y="3636955"/>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14</a:t>
            </a:r>
          </a:p>
        </p:txBody>
      </p:sp>
      <p:sp>
        <p:nvSpPr>
          <p:cNvPr id="72" name="Oval 71"/>
          <p:cNvSpPr/>
          <p:nvPr/>
        </p:nvSpPr>
        <p:spPr>
          <a:xfrm>
            <a:off x="4604013" y="1778493"/>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17</a:t>
            </a:r>
          </a:p>
        </p:txBody>
      </p:sp>
      <p:sp>
        <p:nvSpPr>
          <p:cNvPr id="73" name="Oval 72"/>
          <p:cNvSpPr/>
          <p:nvPr/>
        </p:nvSpPr>
        <p:spPr>
          <a:xfrm>
            <a:off x="4620740" y="2513756"/>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19</a:t>
            </a:r>
          </a:p>
        </p:txBody>
      </p:sp>
      <p:sp>
        <p:nvSpPr>
          <p:cNvPr id="74" name="Oval 73"/>
          <p:cNvSpPr/>
          <p:nvPr/>
        </p:nvSpPr>
        <p:spPr>
          <a:xfrm>
            <a:off x="4685954" y="5104771"/>
            <a:ext cx="356842" cy="240632"/>
          </a:xfrm>
          <a:prstGeom prst="ellipse">
            <a:avLst/>
          </a:prstGeom>
          <a:pattFill prst="ltDnDiag">
            <a:fgClr>
              <a:srgbClr val="FFFF00"/>
            </a:fgClr>
            <a:bgClr>
              <a:prstClr val="white"/>
            </a:bgClr>
          </a:patt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21</a:t>
            </a:r>
          </a:p>
        </p:txBody>
      </p:sp>
      <p:sp>
        <p:nvSpPr>
          <p:cNvPr id="75" name="Oval 74"/>
          <p:cNvSpPr/>
          <p:nvPr/>
        </p:nvSpPr>
        <p:spPr>
          <a:xfrm>
            <a:off x="4703498" y="5868238"/>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27</a:t>
            </a:r>
          </a:p>
        </p:txBody>
      </p:sp>
      <p:sp>
        <p:nvSpPr>
          <p:cNvPr id="76" name="Oval 75"/>
          <p:cNvSpPr/>
          <p:nvPr/>
        </p:nvSpPr>
        <p:spPr>
          <a:xfrm>
            <a:off x="4728160" y="5483783"/>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28</a:t>
            </a:r>
          </a:p>
        </p:txBody>
      </p:sp>
      <p:sp>
        <p:nvSpPr>
          <p:cNvPr id="54" name="Oval 53"/>
          <p:cNvSpPr/>
          <p:nvPr/>
        </p:nvSpPr>
        <p:spPr>
          <a:xfrm>
            <a:off x="4161195" y="1042413"/>
            <a:ext cx="356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000000"/>
                </a:solidFill>
                <a:latin typeface="Calibri"/>
              </a:rPr>
              <a:t>29</a:t>
            </a:r>
          </a:p>
        </p:txBody>
      </p:sp>
      <p:sp>
        <p:nvSpPr>
          <p:cNvPr id="56" name="Oval 55"/>
          <p:cNvSpPr/>
          <p:nvPr/>
        </p:nvSpPr>
        <p:spPr>
          <a:xfrm>
            <a:off x="5807798" y="3263796"/>
            <a:ext cx="356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FFFFFF"/>
                </a:solidFill>
                <a:latin typeface="Calibri"/>
              </a:rPr>
              <a:t>14</a:t>
            </a:r>
          </a:p>
        </p:txBody>
      </p:sp>
      <p:sp>
        <p:nvSpPr>
          <p:cNvPr id="57" name="TextBox 56"/>
          <p:cNvSpPr txBox="1"/>
          <p:nvPr/>
        </p:nvSpPr>
        <p:spPr>
          <a:xfrm>
            <a:off x="6765303" y="6087753"/>
            <a:ext cx="977902" cy="400110"/>
          </a:xfrm>
          <a:prstGeom prst="rect">
            <a:avLst/>
          </a:prstGeom>
          <a:noFill/>
        </p:spPr>
        <p:txBody>
          <a:bodyPr wrap="none" lIns="91374" tIns="45690" rIns="91374" bIns="45690" rtlCol="0">
            <a:spAutoFit/>
          </a:bodyPr>
          <a:lstStyle/>
          <a:p>
            <a:pPr defTabSz="456870" hangingPunct="1"/>
            <a:r>
              <a:rPr lang="en-US" sz="2000" kern="1200" dirty="0">
                <a:solidFill>
                  <a:prstClr val="black"/>
                </a:solidFill>
                <a:ea typeface="+mn-ea"/>
                <a:cs typeface="+mn-cs"/>
              </a:rPr>
              <a:t>IKON12</a:t>
            </a:r>
          </a:p>
        </p:txBody>
      </p:sp>
      <p:cxnSp>
        <p:nvCxnSpPr>
          <p:cNvPr id="66" name="Straight Connector 65"/>
          <p:cNvCxnSpPr/>
          <p:nvPr/>
        </p:nvCxnSpPr>
        <p:spPr>
          <a:xfrm>
            <a:off x="7223507" y="607797"/>
            <a:ext cx="0" cy="5616000"/>
          </a:xfrm>
          <a:prstGeom prst="line">
            <a:avLst/>
          </a:prstGeom>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8873945" y="5856535"/>
            <a:ext cx="320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74" tIns="45690" rIns="91374" bIns="45690" rtlCol="0" anchor="ctr"/>
          <a:lstStyle/>
          <a:p>
            <a:pPr algn="ctr" defTabSz="456870" hangingPunct="1"/>
            <a:endParaRPr lang="en-US" kern="1200">
              <a:solidFill>
                <a:prstClr val="white"/>
              </a:solidFill>
              <a:latin typeface="Calibri"/>
            </a:endParaRPr>
          </a:p>
        </p:txBody>
      </p:sp>
      <p:sp>
        <p:nvSpPr>
          <p:cNvPr id="79" name="Oval 78"/>
          <p:cNvSpPr/>
          <p:nvPr/>
        </p:nvSpPr>
        <p:spPr>
          <a:xfrm>
            <a:off x="8873945" y="5114283"/>
            <a:ext cx="320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374" tIns="45690" rIns="91374" bIns="45690" rtlCol="0" anchor="ctr"/>
          <a:lstStyle/>
          <a:p>
            <a:pPr algn="ctr" defTabSz="456870" hangingPunct="1"/>
            <a:endParaRPr lang="en-US" kern="1200">
              <a:solidFill>
                <a:prstClr val="white"/>
              </a:solidFill>
              <a:latin typeface="Calibri"/>
            </a:endParaRPr>
          </a:p>
        </p:txBody>
      </p:sp>
      <p:sp>
        <p:nvSpPr>
          <p:cNvPr id="80" name="Oval 79"/>
          <p:cNvSpPr/>
          <p:nvPr/>
        </p:nvSpPr>
        <p:spPr>
          <a:xfrm>
            <a:off x="6727368" y="2513756"/>
            <a:ext cx="356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FFFFFF"/>
                </a:solidFill>
                <a:latin typeface="Calibri"/>
              </a:rPr>
              <a:t>31</a:t>
            </a:r>
          </a:p>
        </p:txBody>
      </p:sp>
      <p:sp>
        <p:nvSpPr>
          <p:cNvPr id="81" name="Oval 80"/>
          <p:cNvSpPr/>
          <p:nvPr/>
        </p:nvSpPr>
        <p:spPr>
          <a:xfrm>
            <a:off x="6841228" y="3636955"/>
            <a:ext cx="356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FFFFFF"/>
                </a:solidFill>
                <a:latin typeface="Calibri"/>
              </a:rPr>
              <a:t>7</a:t>
            </a:r>
          </a:p>
        </p:txBody>
      </p:sp>
      <p:sp>
        <p:nvSpPr>
          <p:cNvPr id="82" name="Oval 81"/>
          <p:cNvSpPr/>
          <p:nvPr/>
        </p:nvSpPr>
        <p:spPr>
          <a:xfrm>
            <a:off x="7305696" y="4013329"/>
            <a:ext cx="356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FFFFFF"/>
                </a:solidFill>
                <a:latin typeface="Calibri"/>
              </a:rPr>
              <a:t>24</a:t>
            </a:r>
          </a:p>
        </p:txBody>
      </p:sp>
      <p:sp>
        <p:nvSpPr>
          <p:cNvPr id="83" name="Oval 82"/>
          <p:cNvSpPr/>
          <p:nvPr/>
        </p:nvSpPr>
        <p:spPr>
          <a:xfrm>
            <a:off x="7482445" y="4400101"/>
            <a:ext cx="356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FFFFFF"/>
                </a:solidFill>
                <a:latin typeface="Calibri"/>
              </a:rPr>
              <a:t>3</a:t>
            </a:r>
          </a:p>
        </p:txBody>
      </p:sp>
      <p:sp>
        <p:nvSpPr>
          <p:cNvPr id="53" name="Oval 52"/>
          <p:cNvSpPr/>
          <p:nvPr/>
        </p:nvSpPr>
        <p:spPr>
          <a:xfrm>
            <a:off x="7668385" y="1052493"/>
            <a:ext cx="356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FFFFFF"/>
                </a:solidFill>
                <a:latin typeface="Calibri"/>
              </a:rPr>
              <a:t>10</a:t>
            </a:r>
          </a:p>
        </p:txBody>
      </p:sp>
      <p:sp>
        <p:nvSpPr>
          <p:cNvPr id="60" name="Oval 59"/>
          <p:cNvSpPr/>
          <p:nvPr/>
        </p:nvSpPr>
        <p:spPr>
          <a:xfrm>
            <a:off x="7925711" y="4756155"/>
            <a:ext cx="356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FFFFFF"/>
                </a:solidFill>
                <a:latin typeface="Calibri"/>
              </a:rPr>
              <a:t>24</a:t>
            </a:r>
          </a:p>
        </p:txBody>
      </p:sp>
      <p:sp>
        <p:nvSpPr>
          <p:cNvPr id="63" name="Oval 62"/>
          <p:cNvSpPr/>
          <p:nvPr/>
        </p:nvSpPr>
        <p:spPr>
          <a:xfrm>
            <a:off x="7564783" y="5510100"/>
            <a:ext cx="356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690" rIns="0" bIns="45690" rtlCol="0" anchor="ctr"/>
          <a:lstStyle/>
          <a:p>
            <a:pPr algn="ctr" defTabSz="456870" hangingPunct="1"/>
            <a:r>
              <a:rPr lang="en-US" sz="1600" kern="1200" dirty="0">
                <a:solidFill>
                  <a:srgbClr val="FFFFFF"/>
                </a:solidFill>
                <a:latin typeface="Calibri"/>
              </a:rPr>
              <a:t>8</a:t>
            </a:r>
          </a:p>
        </p:txBody>
      </p:sp>
      <p:sp>
        <p:nvSpPr>
          <p:cNvPr id="55" name="TextBox 54"/>
          <p:cNvSpPr txBox="1"/>
          <p:nvPr/>
        </p:nvSpPr>
        <p:spPr>
          <a:xfrm>
            <a:off x="5580339" y="4861110"/>
            <a:ext cx="1719587" cy="1213519"/>
          </a:xfrm>
          <a:prstGeom prst="rect">
            <a:avLst/>
          </a:prstGeom>
          <a:solidFill>
            <a:schemeClr val="bg1"/>
          </a:solidFill>
        </p:spPr>
        <p:txBody>
          <a:bodyPr wrap="square" lIns="91374" tIns="45690" rIns="91374" bIns="45690" rtlCol="0">
            <a:spAutoFit/>
          </a:bodyPr>
          <a:lstStyle/>
          <a:p>
            <a:pPr defTabSz="456784"/>
            <a:r>
              <a:rPr lang="en-US" sz="2400" dirty="0"/>
              <a:t>Scope setting concluded</a:t>
            </a:r>
          </a:p>
        </p:txBody>
      </p:sp>
    </p:spTree>
    <p:extLst>
      <p:ext uri="{BB962C8B-B14F-4D97-AF65-F5344CB8AC3E}">
        <p14:creationId xmlns:p14="http://schemas.microsoft.com/office/powerpoint/2010/main" val="31985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564" y="-27384"/>
            <a:ext cx="6840121" cy="921926"/>
          </a:xfrm>
        </p:spPr>
        <p:txBody>
          <a:bodyPr>
            <a:noAutofit/>
          </a:bodyPr>
          <a:lstStyle/>
          <a:p>
            <a:pPr algn="ctr"/>
            <a:r>
              <a:rPr lang="en-US" sz="2800" dirty="0" smtClean="0"/>
              <a:t>The NSS Project Instruments </a:t>
            </a:r>
            <a:br>
              <a:rPr lang="en-US" sz="2800" dirty="0" smtClean="0"/>
            </a:br>
            <a:r>
              <a:rPr lang="en-US" sz="2800" dirty="0" smtClean="0"/>
              <a:t> All are funded to be world leading in 2023</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14815087"/>
              </p:ext>
            </p:extLst>
          </p:nvPr>
        </p:nvGraphicFramePr>
        <p:xfrm>
          <a:off x="0" y="1063584"/>
          <a:ext cx="9144000" cy="5768199"/>
        </p:xfrm>
        <a:graphic>
          <a:graphicData uri="http://schemas.openxmlformats.org/drawingml/2006/table">
            <a:tbl>
              <a:tblPr firstRow="1" bandRow="1">
                <a:tableStyleId>{5C22544A-7EE6-4342-B048-85BDC9FD1C3A}</a:tableStyleId>
              </a:tblPr>
              <a:tblGrid>
                <a:gridCol w="1211820"/>
                <a:gridCol w="3132433"/>
                <a:gridCol w="783390"/>
                <a:gridCol w="688434"/>
                <a:gridCol w="3327923"/>
              </a:tblGrid>
              <a:tr h="477157">
                <a:tc>
                  <a:txBody>
                    <a:bodyPr/>
                    <a:lstStyle/>
                    <a:p>
                      <a:pPr algn="ctr"/>
                      <a:r>
                        <a:rPr lang="en-US" sz="1400" b="0" dirty="0" smtClean="0"/>
                        <a:t>Instrument Class</a:t>
                      </a:r>
                      <a:endParaRPr lang="en-US" sz="1400" b="0" dirty="0"/>
                    </a:p>
                  </a:txBody>
                  <a:tcPr anchor="ctr"/>
                </a:tc>
                <a:tc>
                  <a:txBody>
                    <a:bodyPr/>
                    <a:lstStyle/>
                    <a:p>
                      <a:pPr algn="ctr"/>
                      <a:r>
                        <a:rPr lang="en-US" sz="1400" b="0" dirty="0" smtClean="0"/>
                        <a:t>Instrument</a:t>
                      </a:r>
                      <a:endParaRPr lang="en-US" sz="1400" b="0" dirty="0"/>
                    </a:p>
                  </a:txBody>
                  <a:tcPr anchor="ctr"/>
                </a:tc>
                <a:tc>
                  <a:txBody>
                    <a:bodyPr/>
                    <a:lstStyle/>
                    <a:p>
                      <a:pPr algn="ctr"/>
                      <a:r>
                        <a:rPr lang="en-US" sz="1400" b="0" dirty="0" err="1" smtClean="0"/>
                        <a:t>Costbook</a:t>
                      </a:r>
                      <a:r>
                        <a:rPr lang="en-US" sz="1400" b="0" dirty="0" smtClean="0"/>
                        <a:t> </a:t>
                      </a:r>
                      <a:r>
                        <a:rPr lang="en-US" sz="1400" b="0" baseline="0" dirty="0" smtClean="0"/>
                        <a:t>(M€)</a:t>
                      </a:r>
                      <a:endParaRPr lang="en-US" sz="1400" b="0" dirty="0"/>
                    </a:p>
                  </a:txBody>
                  <a:tcPr marL="0" marR="0" anchor="ctr"/>
                </a:tc>
                <a:tc>
                  <a:txBody>
                    <a:bodyPr/>
                    <a:lstStyle/>
                    <a:p>
                      <a:pPr algn="ctr"/>
                      <a:r>
                        <a:rPr lang="en-US" sz="1400" b="0" dirty="0" smtClean="0"/>
                        <a:t>Upgrade</a:t>
                      </a:r>
                    </a:p>
                    <a:p>
                      <a:pPr algn="ctr"/>
                      <a:r>
                        <a:rPr lang="en-US" sz="1400" b="0" baseline="0" dirty="0" smtClean="0"/>
                        <a:t>(M€)</a:t>
                      </a:r>
                      <a:endParaRPr lang="en-US" sz="1400" b="0" dirty="0"/>
                    </a:p>
                  </a:txBody>
                  <a:tcPr marL="36000" marR="36000" anchor="ctr"/>
                </a:tc>
                <a:tc>
                  <a:txBody>
                    <a:bodyPr/>
                    <a:lstStyle/>
                    <a:p>
                      <a:pPr algn="ctr"/>
                      <a:r>
                        <a:rPr lang="en-US" sz="1400" b="0" dirty="0" smtClean="0"/>
                        <a:t>Performance</a:t>
                      </a:r>
                      <a:r>
                        <a:rPr lang="en-US" sz="1400" b="0" baseline="0" dirty="0" smtClean="0"/>
                        <a:t> target at Cost book value</a:t>
                      </a:r>
                    </a:p>
                    <a:p>
                      <a:pPr algn="ctr"/>
                      <a:r>
                        <a:rPr lang="en-US" sz="1400" b="0" baseline="0" dirty="0" smtClean="0"/>
                        <a:t> (@ 2MW)</a:t>
                      </a:r>
                      <a:endParaRPr lang="en-US" sz="1400" b="0" dirty="0"/>
                    </a:p>
                  </a:txBody>
                  <a:tcPr anchor="ctr"/>
                </a:tc>
              </a:tr>
              <a:tr h="305548">
                <a:tc rowSpan="4">
                  <a:txBody>
                    <a:bodyPr/>
                    <a:lstStyle/>
                    <a:p>
                      <a:pPr algn="ctr"/>
                      <a:r>
                        <a:rPr lang="en-US" sz="1400" dirty="0" smtClean="0"/>
                        <a:t>Large Scale Structures</a:t>
                      </a:r>
                      <a:endParaRPr lang="en-US" sz="1400" dirty="0"/>
                    </a:p>
                  </a:txBody>
                  <a:tcPr anchor="ctr"/>
                </a:tc>
                <a:tc>
                  <a:txBody>
                    <a:bodyPr/>
                    <a:lstStyle/>
                    <a:p>
                      <a:r>
                        <a:rPr lang="en-US" sz="1200" dirty="0" smtClean="0"/>
                        <a:t>LOKI</a:t>
                      </a:r>
                      <a:r>
                        <a:rPr lang="en-US" sz="1200" baseline="0" dirty="0" smtClean="0"/>
                        <a:t> (Broad band SANS)</a:t>
                      </a:r>
                      <a:endParaRPr lang="en-US" sz="1200" dirty="0"/>
                    </a:p>
                  </a:txBody>
                  <a:tcPr anchor="ctr"/>
                </a:tc>
                <a:tc>
                  <a:txBody>
                    <a:bodyPr/>
                    <a:lstStyle/>
                    <a:p>
                      <a:pPr algn="r"/>
                      <a:r>
                        <a:rPr lang="en-US" sz="1200" dirty="0" smtClean="0"/>
                        <a:t>12.19</a:t>
                      </a:r>
                      <a:endParaRPr lang="en-US" sz="1200" dirty="0"/>
                    </a:p>
                  </a:txBody>
                  <a:tcPr/>
                </a:tc>
                <a:tc>
                  <a:txBody>
                    <a:bodyPr/>
                    <a:lstStyle/>
                    <a:p>
                      <a:pPr marL="0" indent="0" algn="r">
                        <a:buFont typeface="Arial"/>
                        <a:buNone/>
                      </a:pPr>
                      <a:r>
                        <a:rPr lang="en-US" sz="1200" dirty="0" smtClean="0"/>
                        <a:t>3.0</a:t>
                      </a:r>
                      <a:endParaRPr lang="en-US" sz="1200" dirty="0"/>
                    </a:p>
                  </a:txBody>
                  <a:tcPr/>
                </a:tc>
                <a:tc>
                  <a:txBody>
                    <a:bodyPr/>
                    <a:lstStyle/>
                    <a:p>
                      <a:pPr marL="0" indent="0">
                        <a:buFont typeface="Arial"/>
                        <a:buNone/>
                      </a:pPr>
                      <a:r>
                        <a:rPr lang="en-US" sz="1200" dirty="0" smtClean="0"/>
                        <a:t>5 x D22 &amp; 20 x SANS2D</a:t>
                      </a:r>
                      <a:endParaRPr lang="en-US" sz="1200" dirty="0"/>
                    </a:p>
                  </a:txBody>
                  <a:tcPr/>
                </a:tc>
              </a:tr>
              <a:tr h="118768">
                <a:tc vMerge="1">
                  <a:txBody>
                    <a:bodyPr/>
                    <a:lstStyle/>
                    <a:p>
                      <a:endParaRPr lang="en-US" sz="1400" dirty="0"/>
                    </a:p>
                  </a:txBody>
                  <a:tcPr/>
                </a:tc>
                <a:tc>
                  <a:txBody>
                    <a:bodyPr/>
                    <a:lstStyle/>
                    <a:p>
                      <a:r>
                        <a:rPr lang="en-US" sz="1200" dirty="0" smtClean="0"/>
                        <a:t>SKADI (General Purpose SANS) </a:t>
                      </a:r>
                      <a:r>
                        <a:rPr lang="en-US" sz="1200" i="1" dirty="0" smtClean="0"/>
                        <a:t>(+SONDE</a:t>
                      </a:r>
                      <a:r>
                        <a:rPr lang="en-US" sz="1200" i="1" baseline="0" dirty="0" smtClean="0"/>
                        <a:t> funds)</a:t>
                      </a:r>
                      <a:endParaRPr lang="en-US" sz="1200" i="1" dirty="0"/>
                    </a:p>
                  </a:txBody>
                  <a:tcPr anchor="ctr"/>
                </a:tc>
                <a:tc>
                  <a:txBody>
                    <a:bodyPr/>
                    <a:lstStyle/>
                    <a:p>
                      <a:pPr algn="r"/>
                      <a:r>
                        <a:rPr lang="en-US" sz="1200" dirty="0" smtClean="0"/>
                        <a:t>11.50</a:t>
                      </a:r>
                      <a:endParaRPr lang="en-US" sz="1200" dirty="0"/>
                    </a:p>
                  </a:txBody>
                  <a:tcPr/>
                </a:tc>
                <a:tc>
                  <a:txBody>
                    <a:bodyPr/>
                    <a:lstStyle/>
                    <a:p>
                      <a:pPr algn="r"/>
                      <a:r>
                        <a:rPr lang="en-US" sz="1200" dirty="0" smtClean="0"/>
                        <a:t>3.0</a:t>
                      </a:r>
                      <a:endParaRPr lang="en-US" sz="1200" dirty="0"/>
                    </a:p>
                  </a:txBody>
                  <a:tcPr/>
                </a:tc>
                <a:tc>
                  <a:txBody>
                    <a:bodyPr/>
                    <a:lstStyle/>
                    <a:p>
                      <a:r>
                        <a:rPr lang="en-US" sz="1200" dirty="0" smtClean="0"/>
                        <a:t>4</a:t>
                      </a:r>
                      <a:r>
                        <a:rPr lang="en-US" sz="1200" baseline="0" dirty="0" smtClean="0"/>
                        <a:t> x D22</a:t>
                      </a:r>
                      <a:endParaRPr lang="en-US" sz="1200" dirty="0"/>
                    </a:p>
                  </a:txBody>
                  <a:tcPr/>
                </a:tc>
              </a:tr>
              <a:tr h="305548">
                <a:tc vMerge="1">
                  <a:txBody>
                    <a:bodyPr/>
                    <a:lstStyle/>
                    <a:p>
                      <a:endParaRPr lang="en-US" sz="1400" dirty="0"/>
                    </a:p>
                  </a:txBody>
                  <a:tcPr/>
                </a:tc>
                <a:tc>
                  <a:txBody>
                    <a:bodyPr/>
                    <a:lstStyle/>
                    <a:p>
                      <a:r>
                        <a:rPr lang="en-US" sz="1200" dirty="0" smtClean="0"/>
                        <a:t>ESTIA (Focusing </a:t>
                      </a:r>
                      <a:r>
                        <a:rPr lang="en-US" sz="1200" dirty="0" err="1" smtClean="0"/>
                        <a:t>Reflectometer</a:t>
                      </a:r>
                      <a:r>
                        <a:rPr lang="en-US" sz="1200" dirty="0" smtClean="0"/>
                        <a:t>)</a:t>
                      </a:r>
                      <a:endParaRPr lang="en-US" sz="1200" dirty="0"/>
                    </a:p>
                  </a:txBody>
                  <a:tcPr anchor="ctr"/>
                </a:tc>
                <a:tc>
                  <a:txBody>
                    <a:bodyPr/>
                    <a:lstStyle/>
                    <a:p>
                      <a:pPr algn="r"/>
                      <a:r>
                        <a:rPr lang="en-US" sz="1200" dirty="0" smtClean="0"/>
                        <a:t>11.80</a:t>
                      </a:r>
                      <a:endParaRPr lang="en-US" sz="1200" dirty="0"/>
                    </a:p>
                  </a:txBody>
                  <a:tcPr/>
                </a:tc>
                <a:tc>
                  <a:txBody>
                    <a:bodyPr/>
                    <a:lstStyle/>
                    <a:p>
                      <a:pPr marL="0" indent="0" algn="r">
                        <a:buFont typeface="Arial"/>
                        <a:buNone/>
                      </a:pPr>
                      <a:r>
                        <a:rPr lang="en-US" sz="1200" dirty="0" smtClean="0"/>
                        <a:t>4.6</a:t>
                      </a:r>
                      <a:endParaRPr lang="en-US" sz="1200" dirty="0"/>
                    </a:p>
                  </a:txBody>
                  <a:tcPr/>
                </a:tc>
                <a:tc>
                  <a:txBody>
                    <a:bodyPr/>
                    <a:lstStyle/>
                    <a:p>
                      <a:pPr marL="171450" indent="-171450">
                        <a:buFont typeface="Arial"/>
                        <a:buChar char="•"/>
                      </a:pPr>
                      <a:r>
                        <a:rPr lang="en-US" sz="1200" dirty="0" smtClean="0"/>
                        <a:t>Conventional</a:t>
                      </a:r>
                      <a:r>
                        <a:rPr lang="en-US" sz="1200" baseline="0" dirty="0" smtClean="0"/>
                        <a:t> mode: </a:t>
                      </a:r>
                      <a:r>
                        <a:rPr lang="en-US" sz="1200" dirty="0" smtClean="0"/>
                        <a:t>~ 100 x D17</a:t>
                      </a:r>
                    </a:p>
                    <a:p>
                      <a:pPr marL="171450" indent="-171450">
                        <a:buFont typeface="Arial"/>
                        <a:buChar char="•"/>
                      </a:pPr>
                      <a:r>
                        <a:rPr lang="en-US" sz="1200" dirty="0" smtClean="0"/>
                        <a:t>High intensity mode: 1cm</a:t>
                      </a:r>
                      <a:r>
                        <a:rPr lang="en-US" sz="1200" baseline="30000" dirty="0" smtClean="0"/>
                        <a:t>2</a:t>
                      </a:r>
                      <a:r>
                        <a:rPr lang="en-US" sz="1200" dirty="0" smtClean="0"/>
                        <a:t> samples  = seconds</a:t>
                      </a:r>
                      <a:endParaRPr lang="en-US" sz="1200" dirty="0"/>
                    </a:p>
                  </a:txBody>
                  <a:tcPr/>
                </a:tc>
              </a:tr>
              <a:tr h="241901">
                <a:tc vMerge="1">
                  <a:txBody>
                    <a:bodyPr/>
                    <a:lstStyle/>
                    <a:p>
                      <a:endParaRPr lang="en-US" sz="1400" dirty="0"/>
                    </a:p>
                  </a:txBody>
                  <a:tcPr/>
                </a:tc>
                <a:tc>
                  <a:txBody>
                    <a:bodyPr/>
                    <a:lstStyle/>
                    <a:p>
                      <a:r>
                        <a:rPr lang="en-US" sz="1200" dirty="0" smtClean="0"/>
                        <a:t>FREIA (Liquids </a:t>
                      </a:r>
                      <a:r>
                        <a:rPr lang="en-US" sz="1200" dirty="0" err="1" smtClean="0"/>
                        <a:t>Reflectometer</a:t>
                      </a:r>
                      <a:r>
                        <a:rPr lang="en-US" sz="1200" dirty="0" smtClean="0"/>
                        <a:t>)</a:t>
                      </a:r>
                      <a:endParaRPr lang="en-US" sz="1200" dirty="0"/>
                    </a:p>
                  </a:txBody>
                  <a:tcPr anchor="ctr"/>
                </a:tc>
                <a:tc>
                  <a:txBody>
                    <a:bodyPr/>
                    <a:lstStyle/>
                    <a:p>
                      <a:pPr algn="r"/>
                      <a:r>
                        <a:rPr lang="en-US" sz="1200" i="0" dirty="0" smtClean="0"/>
                        <a:t>13.20</a:t>
                      </a:r>
                      <a:endParaRPr lang="en-US" sz="1200" i="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5.0</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30</a:t>
                      </a:r>
                      <a:r>
                        <a:rPr lang="en-US" sz="1200" baseline="0" dirty="0" smtClean="0"/>
                        <a:t> x FIGARO, INTER</a:t>
                      </a:r>
                      <a:endParaRPr lang="en-US" sz="1200" dirty="0" smtClean="0"/>
                    </a:p>
                  </a:txBody>
                  <a:tcPr/>
                </a:tc>
              </a:tr>
              <a:tr h="305548">
                <a:tc rowSpan="4">
                  <a:txBody>
                    <a:bodyPr/>
                    <a:lstStyle/>
                    <a:p>
                      <a:pPr algn="ctr"/>
                      <a:r>
                        <a:rPr lang="en-US" sz="1400" dirty="0" smtClean="0">
                          <a:solidFill>
                            <a:schemeClr val="tx1"/>
                          </a:solidFill>
                        </a:rPr>
                        <a:t>Diffraction</a:t>
                      </a:r>
                      <a:endParaRPr lang="en-US" sz="1400" dirty="0">
                        <a:solidFill>
                          <a:schemeClr val="tx1"/>
                        </a:solidFill>
                      </a:endParaRPr>
                    </a:p>
                  </a:txBody>
                  <a:tcPr anchor="ctr">
                    <a:solidFill>
                      <a:srgbClr val="E9EEF4"/>
                    </a:solidFill>
                  </a:tcPr>
                </a:tc>
                <a:tc>
                  <a:txBody>
                    <a:bodyPr/>
                    <a:lstStyle/>
                    <a:p>
                      <a:r>
                        <a:rPr lang="en-US" sz="1200" dirty="0" smtClean="0"/>
                        <a:t>DREAM</a:t>
                      </a:r>
                      <a:r>
                        <a:rPr lang="en-US" sz="1200" baseline="0" dirty="0" smtClean="0"/>
                        <a:t> (</a:t>
                      </a:r>
                      <a:r>
                        <a:rPr lang="en-US" sz="1200" baseline="0" dirty="0" err="1" smtClean="0"/>
                        <a:t>Bispectral</a:t>
                      </a:r>
                      <a:r>
                        <a:rPr lang="en-US" sz="1200" baseline="0" dirty="0" smtClean="0"/>
                        <a:t> powder </a:t>
                      </a:r>
                      <a:r>
                        <a:rPr lang="en-US" sz="1200" baseline="0" dirty="0" err="1" smtClean="0"/>
                        <a:t>diffractometer</a:t>
                      </a:r>
                      <a:r>
                        <a:rPr lang="en-US" sz="1200" baseline="0" dirty="0" smtClean="0"/>
                        <a:t>)</a:t>
                      </a:r>
                      <a:endParaRPr lang="en-US" sz="1200" dirty="0"/>
                    </a:p>
                  </a:txBody>
                  <a:tcPr anchor="ctr"/>
                </a:tc>
                <a:tc>
                  <a:txBody>
                    <a:bodyPr/>
                    <a:lstStyle/>
                    <a:p>
                      <a:pPr algn="r"/>
                      <a:r>
                        <a:rPr lang="en-US" sz="1200" dirty="0" smtClean="0"/>
                        <a:t>13.66</a:t>
                      </a:r>
                      <a:endParaRPr lang="en-US" sz="1200" dirty="0"/>
                    </a:p>
                  </a:txBody>
                  <a:tcPr/>
                </a:tc>
                <a:tc>
                  <a:txBody>
                    <a:bodyPr/>
                    <a:lstStyle/>
                    <a:p>
                      <a:pPr algn="r"/>
                      <a:r>
                        <a:rPr lang="en-US" sz="1200" dirty="0" smtClean="0"/>
                        <a:t>5.1</a:t>
                      </a:r>
                      <a:endParaRPr lang="en-US" sz="1200" dirty="0"/>
                    </a:p>
                  </a:txBody>
                  <a:tcPr/>
                </a:tc>
                <a:tc>
                  <a:txBody>
                    <a:bodyPr/>
                    <a:lstStyle/>
                    <a:p>
                      <a:r>
                        <a:rPr lang="en-US" sz="1200" dirty="0" smtClean="0"/>
                        <a:t>&gt; 10 x POWGEN or WISH</a:t>
                      </a:r>
                      <a:endParaRPr lang="en-US" sz="1200" dirty="0"/>
                    </a:p>
                  </a:txBody>
                  <a:tcPr/>
                </a:tc>
              </a:tr>
              <a:tr h="305548">
                <a:tc vMerge="1">
                  <a:txBody>
                    <a:bodyPr/>
                    <a:lstStyle/>
                    <a:p>
                      <a:endParaRPr lang="en-US" sz="1600" dirty="0">
                        <a:solidFill>
                          <a:srgbClr val="E9EEF4"/>
                        </a:solidFill>
                      </a:endParaRPr>
                    </a:p>
                  </a:txBody>
                  <a:tcPr>
                    <a:solidFill>
                      <a:srgbClr val="E9EEF4"/>
                    </a:solidFill>
                  </a:tcPr>
                </a:tc>
                <a:tc>
                  <a:txBody>
                    <a:bodyPr/>
                    <a:lstStyle/>
                    <a:p>
                      <a:r>
                        <a:rPr lang="en-US" sz="1200" dirty="0" smtClean="0"/>
                        <a:t>HEIMDAL (Hybrid </a:t>
                      </a:r>
                      <a:r>
                        <a:rPr lang="en-US" sz="1200" dirty="0" err="1" smtClean="0"/>
                        <a:t>diffractometer</a:t>
                      </a:r>
                      <a:r>
                        <a:rPr lang="en-US" sz="1200" dirty="0" smtClean="0"/>
                        <a:t>)</a:t>
                      </a:r>
                      <a:endParaRPr lang="en-US" sz="1200" dirty="0"/>
                    </a:p>
                  </a:txBody>
                  <a:tcPr anchor="ctr"/>
                </a:tc>
                <a:tc>
                  <a:txBody>
                    <a:bodyPr/>
                    <a:lstStyle/>
                    <a:p>
                      <a:pPr algn="r"/>
                      <a:r>
                        <a:rPr lang="en-US" sz="1200" dirty="0" smtClean="0"/>
                        <a:t>13.55</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3.7</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 50 x GEM, ~ 8 x new POLARIS</a:t>
                      </a:r>
                    </a:p>
                  </a:txBody>
                  <a:tcPr/>
                </a:tc>
              </a:tr>
              <a:tr h="305548">
                <a:tc vMerge="1">
                  <a:txBody>
                    <a:bodyPr/>
                    <a:lstStyle/>
                    <a:p>
                      <a:endParaRPr lang="en-US" sz="1600" dirty="0"/>
                    </a:p>
                  </a:txBody>
                  <a:tcPr/>
                </a:tc>
                <a:tc>
                  <a:txBody>
                    <a:bodyPr/>
                    <a:lstStyle/>
                    <a:p>
                      <a:r>
                        <a:rPr lang="en-US" sz="1200" dirty="0" smtClean="0"/>
                        <a:t>MAGIC (magnetism single crystal </a:t>
                      </a:r>
                      <a:r>
                        <a:rPr lang="en-US" sz="1200" dirty="0" err="1" smtClean="0"/>
                        <a:t>diffractometer</a:t>
                      </a:r>
                      <a:r>
                        <a:rPr lang="en-US" sz="1200" dirty="0" smtClean="0"/>
                        <a:t>)</a:t>
                      </a:r>
                      <a:endParaRPr lang="en-US" sz="1200" dirty="0"/>
                    </a:p>
                  </a:txBody>
                  <a:tcPr anchor="ctr"/>
                </a:tc>
                <a:tc>
                  <a:txBody>
                    <a:bodyPr/>
                    <a:lstStyle/>
                    <a:p>
                      <a:pPr algn="r"/>
                      <a:r>
                        <a:rPr lang="en-US" sz="1200" dirty="0" smtClean="0"/>
                        <a:t>13.10</a:t>
                      </a:r>
                      <a:endParaRPr lang="en-US" sz="1200" dirty="0"/>
                    </a:p>
                  </a:txBody>
                  <a:tcPr/>
                </a:tc>
                <a:tc>
                  <a:txBody>
                    <a:bodyPr/>
                    <a:lstStyle/>
                    <a:p>
                      <a:pPr marL="0" indent="0" algn="r">
                        <a:buFont typeface="Arial"/>
                        <a:buNone/>
                      </a:pPr>
                      <a:r>
                        <a:rPr lang="en-US" sz="1200" dirty="0" smtClean="0"/>
                        <a:t>1.9</a:t>
                      </a:r>
                      <a:endParaRPr lang="en-US" sz="1200" dirty="0"/>
                    </a:p>
                  </a:txBody>
                  <a:tcPr/>
                </a:tc>
                <a:tc>
                  <a:txBody>
                    <a:bodyPr/>
                    <a:lstStyle/>
                    <a:p>
                      <a:pPr marL="171450" indent="-171450">
                        <a:buFont typeface="Arial"/>
                        <a:buChar char="•"/>
                      </a:pPr>
                      <a:r>
                        <a:rPr lang="en-US" sz="1200" dirty="0" smtClean="0"/>
                        <a:t>Cold: &gt; 100 x worlds best, </a:t>
                      </a:r>
                    </a:p>
                    <a:p>
                      <a:pPr marL="171450" indent="-171450">
                        <a:buFont typeface="Arial"/>
                        <a:buChar char="•"/>
                      </a:pPr>
                      <a:r>
                        <a:rPr lang="en-US" sz="1200" dirty="0" smtClean="0"/>
                        <a:t>Thermal: 1mm</a:t>
                      </a:r>
                      <a:r>
                        <a:rPr lang="en-US" sz="1200" baseline="30000" dirty="0" smtClean="0"/>
                        <a:t>3</a:t>
                      </a:r>
                      <a:r>
                        <a:rPr lang="en-US" sz="1200" dirty="0" smtClean="0"/>
                        <a:t> crystals = 10 min</a:t>
                      </a:r>
                      <a:endParaRPr lang="en-US" sz="1200" dirty="0"/>
                    </a:p>
                  </a:txBody>
                  <a:tcPr/>
                </a:tc>
              </a:tr>
              <a:tr h="221259">
                <a:tc vMerge="1">
                  <a:txBody>
                    <a:bodyPr/>
                    <a:lstStyle/>
                    <a:p>
                      <a:endParaRPr lang="en-US" sz="1600" dirty="0"/>
                    </a:p>
                  </a:txBody>
                  <a:tcPr/>
                </a:tc>
                <a:tc>
                  <a:txBody>
                    <a:bodyPr/>
                    <a:lstStyle/>
                    <a:p>
                      <a:r>
                        <a:rPr lang="en-US" sz="1200" dirty="0" smtClean="0"/>
                        <a:t>NMX (Macromolecular crystallography)</a:t>
                      </a:r>
                      <a:endParaRPr lang="en-US" sz="1200" dirty="0"/>
                    </a:p>
                  </a:txBody>
                  <a:tcPr anchor="ctr"/>
                </a:tc>
                <a:tc>
                  <a:txBody>
                    <a:bodyPr/>
                    <a:lstStyle/>
                    <a:p>
                      <a:pPr algn="r"/>
                      <a:r>
                        <a:rPr lang="en-US" sz="1200" dirty="0" smtClean="0"/>
                        <a:t>11.67</a:t>
                      </a:r>
                      <a:endParaRPr lang="en-US" sz="1200" dirty="0"/>
                    </a:p>
                  </a:txBody>
                  <a:tcPr/>
                </a:tc>
                <a:tc>
                  <a:txBody>
                    <a:bodyPr/>
                    <a:lstStyle/>
                    <a:p>
                      <a:pPr algn="r"/>
                      <a:r>
                        <a:rPr lang="en-US" sz="1200" dirty="0" smtClean="0">
                          <a:solidFill>
                            <a:schemeClr val="tx1"/>
                          </a:solidFill>
                        </a:rPr>
                        <a:t>2.5</a:t>
                      </a:r>
                      <a:endParaRPr lang="en-US" sz="1200" dirty="0">
                        <a:solidFill>
                          <a:schemeClr val="tx1"/>
                        </a:solidFill>
                      </a:endParaRPr>
                    </a:p>
                  </a:txBody>
                  <a:tcPr/>
                </a:tc>
                <a:tc>
                  <a:txBody>
                    <a:bodyPr/>
                    <a:lstStyle/>
                    <a:p>
                      <a:r>
                        <a:rPr lang="en-US" sz="1200" dirty="0" smtClean="0"/>
                        <a:t>&gt; 10 x LADI &amp;</a:t>
                      </a:r>
                      <a:r>
                        <a:rPr lang="en-US" sz="1200" baseline="0" dirty="0" smtClean="0"/>
                        <a:t> </a:t>
                      </a:r>
                      <a:r>
                        <a:rPr lang="en-US" sz="1200" baseline="0" dirty="0" err="1" smtClean="0"/>
                        <a:t>Biodiff</a:t>
                      </a:r>
                      <a:endParaRPr lang="en-US" sz="1200" dirty="0"/>
                    </a:p>
                  </a:txBody>
                  <a:tcPr/>
                </a:tc>
              </a:tr>
              <a:tr h="305548">
                <a:tc rowSpan="2">
                  <a:txBody>
                    <a:bodyPr/>
                    <a:lstStyle/>
                    <a:p>
                      <a:pPr algn="ctr"/>
                      <a:r>
                        <a:rPr lang="en-US" sz="1400" dirty="0" smtClean="0"/>
                        <a:t>Engineering &amp; Industrial</a:t>
                      </a:r>
                      <a:endParaRPr lang="en-US" sz="1400" dirty="0"/>
                    </a:p>
                  </a:txBody>
                  <a:tcPr anchor="ctr"/>
                </a:tc>
                <a:tc>
                  <a:txBody>
                    <a:bodyPr/>
                    <a:lstStyle/>
                    <a:p>
                      <a:r>
                        <a:rPr lang="en-US" sz="1200" dirty="0" smtClean="0"/>
                        <a:t>BEER (Engineering </a:t>
                      </a:r>
                      <a:r>
                        <a:rPr lang="en-US" sz="1200" dirty="0" err="1" smtClean="0"/>
                        <a:t>diffractometer</a:t>
                      </a:r>
                      <a:r>
                        <a:rPr lang="en-US" sz="1200" dirty="0" smtClean="0"/>
                        <a:t>)</a:t>
                      </a:r>
                      <a:endParaRPr lang="en-US" sz="1200" dirty="0"/>
                    </a:p>
                  </a:txBody>
                  <a:tcPr anchor="ctr"/>
                </a:tc>
                <a:tc>
                  <a:txBody>
                    <a:bodyPr/>
                    <a:lstStyle/>
                    <a:p>
                      <a:pPr algn="r"/>
                      <a:r>
                        <a:rPr lang="en-US" sz="1200" dirty="0" smtClean="0"/>
                        <a:t>14.99</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9.3</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world leading in strain</a:t>
                      </a:r>
                      <a:r>
                        <a:rPr lang="en-US" sz="1200" baseline="0" dirty="0" smtClean="0"/>
                        <a:t> scanning, unique flexibility</a:t>
                      </a:r>
                      <a:endParaRPr lang="en-US" sz="1200" dirty="0" smtClean="0"/>
                    </a:p>
                  </a:txBody>
                  <a:tcPr/>
                </a:tc>
              </a:tr>
              <a:tr h="417335">
                <a:tc vMerge="1">
                  <a:txBody>
                    <a:bodyPr/>
                    <a:lstStyle/>
                    <a:p>
                      <a:endParaRPr lang="en-US" sz="1600" dirty="0"/>
                    </a:p>
                  </a:txBody>
                  <a:tcPr/>
                </a:tc>
                <a:tc>
                  <a:txBody>
                    <a:bodyPr/>
                    <a:lstStyle/>
                    <a:p>
                      <a:r>
                        <a:rPr lang="en-US" sz="1200" dirty="0" smtClean="0"/>
                        <a:t>ODIN (multi-purpose imaging)</a:t>
                      </a:r>
                      <a:endParaRPr lang="en-US" sz="1200" dirty="0"/>
                    </a:p>
                  </a:txBody>
                  <a:tcPr anchor="ctr"/>
                </a:tc>
                <a:tc>
                  <a:txBody>
                    <a:bodyPr/>
                    <a:lstStyle/>
                    <a:p>
                      <a:pPr algn="r"/>
                      <a:r>
                        <a:rPr lang="en-US" sz="1200" dirty="0" smtClean="0"/>
                        <a:t>11.60</a:t>
                      </a:r>
                      <a:endParaRPr lang="en-US" sz="1200" dirty="0"/>
                    </a:p>
                  </a:txBody>
                  <a:tcPr/>
                </a:tc>
                <a:tc>
                  <a:txBody>
                    <a:bodyPr/>
                    <a:lstStyle/>
                    <a:p>
                      <a:pPr marL="0" indent="0" algn="r">
                        <a:buFont typeface="Arial"/>
                        <a:buNone/>
                      </a:pPr>
                      <a:r>
                        <a:rPr lang="en-US" sz="1200" dirty="0" smtClean="0"/>
                        <a:t>5.8</a:t>
                      </a:r>
                    </a:p>
                  </a:txBody>
                  <a:tcPr/>
                </a:tc>
                <a:tc>
                  <a:txBody>
                    <a:bodyPr/>
                    <a:lstStyle/>
                    <a:p>
                      <a:pPr marL="0" indent="0">
                        <a:buFont typeface="Arial"/>
                        <a:buNone/>
                      </a:pPr>
                      <a:r>
                        <a:rPr lang="en-US" sz="1200" dirty="0" smtClean="0"/>
                        <a:t>world leading for high resolution, </a:t>
                      </a:r>
                      <a:r>
                        <a:rPr lang="en-US" sz="1200" baseline="0" dirty="0" smtClean="0"/>
                        <a:t> </a:t>
                      </a:r>
                    </a:p>
                    <a:p>
                      <a:pPr marL="0" indent="0">
                        <a:buFont typeface="Arial"/>
                        <a:buNone/>
                      </a:pPr>
                      <a:r>
                        <a:rPr lang="en-US" sz="1200" baseline="0" dirty="0" smtClean="0"/>
                        <a:t>&gt; 10 x best for </a:t>
                      </a:r>
                      <a:r>
                        <a:rPr lang="en-US" sz="1200" dirty="0" smtClean="0"/>
                        <a:t> TOF methods</a:t>
                      </a:r>
                    </a:p>
                  </a:txBody>
                  <a:tcPr/>
                </a:tc>
              </a:tr>
              <a:tr h="305548">
                <a:tc rowSpan="5">
                  <a:txBody>
                    <a:bodyPr/>
                    <a:lstStyle/>
                    <a:p>
                      <a:pPr algn="ctr"/>
                      <a:r>
                        <a:rPr lang="en-US" sz="1400" dirty="0" smtClean="0">
                          <a:solidFill>
                            <a:schemeClr val="tx1"/>
                          </a:solidFill>
                        </a:rPr>
                        <a:t>Spectroscopy</a:t>
                      </a:r>
                      <a:endParaRPr lang="en-US" sz="1400" dirty="0">
                        <a:solidFill>
                          <a:schemeClr val="tx1"/>
                        </a:solidFill>
                      </a:endParaRPr>
                    </a:p>
                  </a:txBody>
                  <a:tcPr marL="36000" marR="36000" anchor="ctr">
                    <a:solidFill>
                      <a:srgbClr val="E9EEF4"/>
                    </a:solidFill>
                  </a:tcPr>
                </a:tc>
                <a:tc>
                  <a:txBody>
                    <a:bodyPr/>
                    <a:lstStyle/>
                    <a:p>
                      <a:r>
                        <a:rPr lang="en-US" sz="1200" dirty="0" smtClean="0"/>
                        <a:t>BIFROST (extreme environment</a:t>
                      </a:r>
                      <a:r>
                        <a:rPr lang="en-US" sz="1200" baseline="0" dirty="0" smtClean="0"/>
                        <a:t> </a:t>
                      </a:r>
                      <a:r>
                        <a:rPr lang="en-US" sz="1200" dirty="0" smtClean="0"/>
                        <a:t>spectrometer)</a:t>
                      </a:r>
                      <a:endParaRPr lang="en-US" sz="1200" dirty="0"/>
                    </a:p>
                  </a:txBody>
                  <a:tcPr anchor="ctr"/>
                </a:tc>
                <a:tc>
                  <a:txBody>
                    <a:bodyPr/>
                    <a:lstStyle/>
                    <a:p>
                      <a:pPr algn="r"/>
                      <a:r>
                        <a:rPr lang="en-US" sz="1200" dirty="0" smtClean="0"/>
                        <a:t>13.45</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2.4</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&gt; 10 x THALES &amp; MACS</a:t>
                      </a:r>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r>
                        <a:rPr lang="en-US" sz="1200" dirty="0" smtClean="0"/>
                        <a:t>C-SPEC (cold chopper spectrometer)</a:t>
                      </a:r>
                      <a:endParaRPr lang="en-US" sz="1200" dirty="0"/>
                    </a:p>
                  </a:txBody>
                  <a:tcPr anchor="ctr"/>
                </a:tc>
                <a:tc>
                  <a:txBody>
                    <a:bodyPr/>
                    <a:lstStyle/>
                    <a:p>
                      <a:pPr algn="r"/>
                      <a:r>
                        <a:rPr lang="en-US" sz="1200" dirty="0" smtClean="0"/>
                        <a:t>16.50</a:t>
                      </a:r>
                      <a:endParaRPr lang="en-US" sz="1200" dirty="0"/>
                    </a:p>
                  </a:txBody>
                  <a:tcPr/>
                </a:tc>
                <a:tc>
                  <a:txBody>
                    <a:bodyPr/>
                    <a:lstStyle/>
                    <a:p>
                      <a:pPr algn="r"/>
                      <a:r>
                        <a:rPr lang="en-US" sz="1200" dirty="0" smtClean="0"/>
                        <a:t>2.4</a:t>
                      </a:r>
                      <a:endParaRPr lang="en-US" sz="1200" dirty="0"/>
                    </a:p>
                  </a:txBody>
                  <a:tcPr/>
                </a:tc>
                <a:tc>
                  <a:txBody>
                    <a:bodyPr/>
                    <a:lstStyle/>
                    <a:p>
                      <a:r>
                        <a:rPr lang="en-US" sz="1200" dirty="0" smtClean="0"/>
                        <a:t>2 - 6</a:t>
                      </a:r>
                      <a:r>
                        <a:rPr lang="en-US" sz="1200" baseline="0" dirty="0" smtClean="0"/>
                        <a:t> x IN5</a:t>
                      </a:r>
                      <a:endParaRPr lang="en-US" sz="1200" dirty="0"/>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r>
                        <a:rPr lang="en-US" sz="1200" dirty="0" smtClean="0"/>
                        <a:t>T-REX (</a:t>
                      </a:r>
                      <a:r>
                        <a:rPr lang="en-US" sz="1200" dirty="0" err="1" smtClean="0"/>
                        <a:t>bispectral</a:t>
                      </a:r>
                      <a:r>
                        <a:rPr lang="en-US" sz="1200" dirty="0" smtClean="0"/>
                        <a:t> chopper spectrometer)</a:t>
                      </a:r>
                    </a:p>
                  </a:txBody>
                  <a:tcPr anchor="ctr"/>
                </a:tc>
                <a:tc>
                  <a:txBody>
                    <a:bodyPr/>
                    <a:lstStyle/>
                    <a:p>
                      <a:pPr algn="r"/>
                      <a:r>
                        <a:rPr lang="en-US" sz="1200" dirty="0" smtClean="0"/>
                        <a:t>16.85</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3.1</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3 x 4-SEASONS,  3</a:t>
                      </a:r>
                      <a:r>
                        <a:rPr lang="en-US" sz="1200" baseline="0" dirty="0" smtClean="0"/>
                        <a:t> x IN5</a:t>
                      </a:r>
                      <a:endParaRPr lang="en-US" sz="1200" dirty="0" smtClean="0"/>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VESPA (vibrational</a:t>
                      </a:r>
                      <a:r>
                        <a:rPr lang="en-US" sz="1200" baseline="0" dirty="0" smtClean="0"/>
                        <a:t> </a:t>
                      </a:r>
                      <a:r>
                        <a:rPr lang="en-US" sz="1200" dirty="0" smtClean="0"/>
                        <a:t>spectroscopy)</a:t>
                      </a:r>
                    </a:p>
                  </a:txBody>
                  <a:tcPr anchor="ctr"/>
                </a:tc>
                <a:tc>
                  <a:txBody>
                    <a:bodyPr/>
                    <a:lstStyle/>
                    <a:p>
                      <a:pPr algn="r"/>
                      <a:r>
                        <a:rPr lang="en-US" sz="1200" b="0" i="0" dirty="0" smtClean="0"/>
                        <a:t>12.00</a:t>
                      </a:r>
                      <a:endParaRPr lang="en-US" sz="1200" b="0" i="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2.9</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10 </a:t>
                      </a:r>
                      <a:r>
                        <a:rPr lang="en-US" sz="1200" baseline="0" dirty="0" smtClean="0"/>
                        <a:t>x VISION (ΔE = 130 </a:t>
                      </a:r>
                      <a:r>
                        <a:rPr lang="en-US" sz="1200" baseline="0" dirty="0" err="1" smtClean="0"/>
                        <a:t>meV</a:t>
                      </a:r>
                      <a:r>
                        <a:rPr lang="en-US" sz="1200" baseline="0" dirty="0" smtClean="0"/>
                        <a:t>)</a:t>
                      </a:r>
                      <a:endParaRPr lang="en-US" sz="1200" dirty="0" smtClean="0"/>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MIRACLES (backscattering spectrometer)</a:t>
                      </a:r>
                    </a:p>
                  </a:txBody>
                  <a:tcPr anchor="ctr"/>
                </a:tc>
                <a:tc>
                  <a:txBody>
                    <a:bodyPr/>
                    <a:lstStyle/>
                    <a:p>
                      <a:pPr algn="r"/>
                      <a:r>
                        <a:rPr lang="en-US" sz="1200" dirty="0" smtClean="0"/>
                        <a:t>13.53</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1.7</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2 x BASIS and DNA</a:t>
                      </a:r>
                    </a:p>
                  </a:txBody>
                  <a:tcPr/>
                </a:tc>
              </a:tr>
              <a:tr h="305548">
                <a:tc gridSpan="2">
                  <a:txBody>
                    <a:bodyPr/>
                    <a:lstStyle/>
                    <a:p>
                      <a:pPr algn="ctr"/>
                      <a:r>
                        <a:rPr lang="en-US" sz="1400" dirty="0" smtClean="0">
                          <a:solidFill>
                            <a:schemeClr val="tx1"/>
                          </a:solidFill>
                        </a:rPr>
                        <a:t>Total cost book value</a:t>
                      </a:r>
                      <a:endParaRPr lang="en-US" sz="1400" dirty="0">
                        <a:solidFill>
                          <a:schemeClr val="tx1"/>
                        </a:solidFill>
                      </a:endParaRPr>
                    </a:p>
                  </a:txBody>
                  <a:tcPr anchor="ctr">
                    <a:noFill/>
                  </a:tcPr>
                </a:tc>
                <a:tc hMerge="1">
                  <a:txBody>
                    <a:bodyPr/>
                    <a:lstStyle/>
                    <a:p>
                      <a:endParaRPr lang="en-US" sz="1400" dirty="0"/>
                    </a:p>
                  </a:txBody>
                  <a:tcPr/>
                </a:tc>
                <a:tc>
                  <a:txBody>
                    <a:bodyPr/>
                    <a:lstStyle/>
                    <a:p>
                      <a:pPr algn="r"/>
                      <a:r>
                        <a:rPr lang="en-US" sz="1400" dirty="0" smtClean="0"/>
                        <a:t>199.59</a:t>
                      </a:r>
                      <a:endParaRPr lang="en-US" sz="1400" dirty="0"/>
                    </a:p>
                  </a:txBody>
                  <a:tcPr>
                    <a:noFill/>
                  </a:tcPr>
                </a:tc>
                <a:tc>
                  <a:txBody>
                    <a:bodyPr/>
                    <a:lstStyle/>
                    <a:p>
                      <a:pPr algn="r"/>
                      <a:r>
                        <a:rPr lang="en-US" sz="1400" dirty="0" smtClean="0"/>
                        <a:t>56.4</a:t>
                      </a:r>
                      <a:endParaRPr lang="en-US" sz="1400" dirty="0"/>
                    </a:p>
                  </a:txBody>
                  <a:tcPr>
                    <a:noFill/>
                  </a:tcPr>
                </a:tc>
                <a:tc>
                  <a:txBody>
                    <a:bodyPr/>
                    <a:lstStyle/>
                    <a:p>
                      <a:endParaRPr lang="en-US" sz="1400" dirty="0"/>
                    </a:p>
                  </a:txBody>
                  <a:tcPr>
                    <a:noFill/>
                  </a:tcPr>
                </a:tc>
              </a:tr>
            </a:tbl>
          </a:graphicData>
        </a:graphic>
      </p:graphicFrame>
      <p:sp>
        <p:nvSpPr>
          <p:cNvPr id="4" name="Slide Number Placeholder 3"/>
          <p:cNvSpPr>
            <a:spLocks noGrp="1"/>
          </p:cNvSpPr>
          <p:nvPr>
            <p:ph type="sldNum" sz="quarter" idx="12"/>
          </p:nvPr>
        </p:nvSpPr>
        <p:spPr>
          <a:xfrm>
            <a:off x="6647270" y="6516270"/>
            <a:ext cx="2133600" cy="365125"/>
          </a:xfrm>
        </p:spPr>
        <p:txBody>
          <a:bodyPr/>
          <a:lstStyle/>
          <a:p>
            <a:fld id="{551115BC-487E-4422-894C-CB7CD3E79223}" type="slidenum">
              <a:rPr lang="sv-SE" smtClean="0">
                <a:solidFill>
                  <a:prstClr val="black">
                    <a:tint val="75000"/>
                  </a:prstClr>
                </a:solidFill>
                <a:latin typeface="Calibri"/>
              </a:rPr>
              <a:pPr/>
              <a:t>15</a:t>
            </a:fld>
            <a:endParaRPr lang="sv-SE" dirty="0">
              <a:solidFill>
                <a:prstClr val="black">
                  <a:tint val="75000"/>
                </a:prstClr>
              </a:solidFill>
              <a:latin typeface="Calibri"/>
            </a:endParaRPr>
          </a:p>
        </p:txBody>
      </p:sp>
      <p:sp>
        <p:nvSpPr>
          <p:cNvPr id="6" name="TextBox 5"/>
          <p:cNvSpPr txBox="1"/>
          <p:nvPr/>
        </p:nvSpPr>
        <p:spPr>
          <a:xfrm>
            <a:off x="467544" y="116632"/>
            <a:ext cx="1147520" cy="276999"/>
          </a:xfrm>
          <a:prstGeom prst="rect">
            <a:avLst/>
          </a:prstGeom>
          <a:noFill/>
        </p:spPr>
        <p:txBody>
          <a:bodyPr wrap="none" rtlCol="0">
            <a:spAutoFit/>
          </a:bodyPr>
          <a:lstStyle/>
          <a:p>
            <a:pPr defTabSz="914400" hangingPunct="1"/>
            <a:r>
              <a:rPr lang="en-US" sz="1200" kern="1200" dirty="0" smtClean="0">
                <a:solidFill>
                  <a:prstClr val="white"/>
                </a:solidFill>
                <a:ea typeface="+mn-ea"/>
                <a:cs typeface="+mn-cs"/>
              </a:rPr>
              <a:t>Council.07.14.a</a:t>
            </a:r>
            <a:endParaRPr lang="en-US" sz="1200" kern="1200" dirty="0">
              <a:solidFill>
                <a:prstClr val="white"/>
              </a:solidFill>
              <a:ea typeface="+mn-ea"/>
              <a:cs typeface="+mn-cs"/>
            </a:endParaRPr>
          </a:p>
        </p:txBody>
      </p:sp>
    </p:spTree>
    <p:extLst>
      <p:ext uri="{BB962C8B-B14F-4D97-AF65-F5344CB8AC3E}">
        <p14:creationId xmlns:p14="http://schemas.microsoft.com/office/powerpoint/2010/main" val="1548060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564" y="-27384"/>
            <a:ext cx="6840121" cy="921926"/>
          </a:xfrm>
        </p:spPr>
        <p:txBody>
          <a:bodyPr>
            <a:noAutofit/>
          </a:bodyPr>
          <a:lstStyle/>
          <a:p>
            <a:pPr algn="ctr"/>
            <a:r>
              <a:rPr lang="en-US" sz="2800" dirty="0" smtClean="0"/>
              <a:t>The NSS Project Instruments </a:t>
            </a:r>
            <a:br>
              <a:rPr lang="en-US" sz="2800" dirty="0" smtClean="0"/>
            </a:br>
            <a:r>
              <a:rPr lang="en-US" sz="2800" dirty="0" smtClean="0"/>
              <a:t> All are funded to be world leading in 2023</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72223092"/>
              </p:ext>
            </p:extLst>
          </p:nvPr>
        </p:nvGraphicFramePr>
        <p:xfrm>
          <a:off x="0" y="1063584"/>
          <a:ext cx="9144000" cy="5768199"/>
        </p:xfrm>
        <a:graphic>
          <a:graphicData uri="http://schemas.openxmlformats.org/drawingml/2006/table">
            <a:tbl>
              <a:tblPr firstRow="1" bandRow="1">
                <a:tableStyleId>{5C22544A-7EE6-4342-B048-85BDC9FD1C3A}</a:tableStyleId>
              </a:tblPr>
              <a:tblGrid>
                <a:gridCol w="1211820"/>
                <a:gridCol w="3132433"/>
                <a:gridCol w="783390"/>
                <a:gridCol w="688434"/>
                <a:gridCol w="3327923"/>
              </a:tblGrid>
              <a:tr h="477157">
                <a:tc>
                  <a:txBody>
                    <a:bodyPr/>
                    <a:lstStyle/>
                    <a:p>
                      <a:pPr algn="ctr"/>
                      <a:r>
                        <a:rPr lang="en-US" sz="1400" b="0" dirty="0" smtClean="0"/>
                        <a:t>Instrument Class</a:t>
                      </a:r>
                      <a:endParaRPr lang="en-US" sz="1400" b="0" dirty="0"/>
                    </a:p>
                  </a:txBody>
                  <a:tcPr anchor="ctr"/>
                </a:tc>
                <a:tc>
                  <a:txBody>
                    <a:bodyPr/>
                    <a:lstStyle/>
                    <a:p>
                      <a:pPr algn="ctr"/>
                      <a:r>
                        <a:rPr lang="en-US" sz="1400" b="0" dirty="0" smtClean="0"/>
                        <a:t>Instrument</a:t>
                      </a:r>
                      <a:endParaRPr lang="en-US" sz="1400" b="0" dirty="0"/>
                    </a:p>
                  </a:txBody>
                  <a:tcPr anchor="ctr"/>
                </a:tc>
                <a:tc>
                  <a:txBody>
                    <a:bodyPr/>
                    <a:lstStyle/>
                    <a:p>
                      <a:pPr algn="ctr"/>
                      <a:r>
                        <a:rPr lang="en-US" sz="1400" b="0" dirty="0" err="1" smtClean="0"/>
                        <a:t>Costbook</a:t>
                      </a:r>
                      <a:r>
                        <a:rPr lang="en-US" sz="1400" b="0" dirty="0" smtClean="0"/>
                        <a:t> </a:t>
                      </a:r>
                      <a:r>
                        <a:rPr lang="en-US" sz="1400" b="0" baseline="0" dirty="0" smtClean="0"/>
                        <a:t>(M€)</a:t>
                      </a:r>
                      <a:endParaRPr lang="en-US" sz="1400" b="0" dirty="0"/>
                    </a:p>
                  </a:txBody>
                  <a:tcPr marL="0" marR="0" anchor="ctr"/>
                </a:tc>
                <a:tc>
                  <a:txBody>
                    <a:bodyPr/>
                    <a:lstStyle/>
                    <a:p>
                      <a:pPr algn="ctr"/>
                      <a:r>
                        <a:rPr lang="en-US" sz="1400" b="0" dirty="0" smtClean="0"/>
                        <a:t>Upgrade</a:t>
                      </a:r>
                    </a:p>
                    <a:p>
                      <a:pPr algn="ctr"/>
                      <a:r>
                        <a:rPr lang="en-US" sz="1400" b="0" baseline="0" dirty="0" smtClean="0"/>
                        <a:t>(M€)</a:t>
                      </a:r>
                      <a:endParaRPr lang="en-US" sz="1400" b="0" dirty="0"/>
                    </a:p>
                  </a:txBody>
                  <a:tcPr marL="36000" marR="36000" anchor="ctr"/>
                </a:tc>
                <a:tc>
                  <a:txBody>
                    <a:bodyPr/>
                    <a:lstStyle/>
                    <a:p>
                      <a:pPr algn="ctr"/>
                      <a:r>
                        <a:rPr lang="en-US" sz="1400" b="0" dirty="0" smtClean="0"/>
                        <a:t>Performance</a:t>
                      </a:r>
                      <a:r>
                        <a:rPr lang="en-US" sz="1400" b="0" baseline="0" dirty="0" smtClean="0"/>
                        <a:t> target at Cost book value</a:t>
                      </a:r>
                    </a:p>
                    <a:p>
                      <a:pPr algn="ctr"/>
                      <a:r>
                        <a:rPr lang="en-US" sz="1400" b="0" baseline="0" dirty="0" smtClean="0"/>
                        <a:t> (@ 2MW)</a:t>
                      </a:r>
                      <a:endParaRPr lang="en-US" sz="1400" b="0" dirty="0"/>
                    </a:p>
                  </a:txBody>
                  <a:tcPr anchor="ctr"/>
                </a:tc>
              </a:tr>
              <a:tr h="305548">
                <a:tc rowSpan="4">
                  <a:txBody>
                    <a:bodyPr/>
                    <a:lstStyle/>
                    <a:p>
                      <a:pPr algn="ctr"/>
                      <a:r>
                        <a:rPr lang="en-US" sz="1400" dirty="0" smtClean="0"/>
                        <a:t>Large Scale Structures</a:t>
                      </a:r>
                      <a:endParaRPr lang="en-US" sz="1400" dirty="0"/>
                    </a:p>
                  </a:txBody>
                  <a:tcPr anchor="ctr"/>
                </a:tc>
                <a:tc>
                  <a:txBody>
                    <a:bodyPr/>
                    <a:lstStyle/>
                    <a:p>
                      <a:r>
                        <a:rPr lang="en-US" sz="1200" dirty="0" smtClean="0"/>
                        <a:t>LOKI</a:t>
                      </a:r>
                      <a:r>
                        <a:rPr lang="en-US" sz="1200" baseline="0" dirty="0" smtClean="0"/>
                        <a:t> (Broad band SANS)</a:t>
                      </a:r>
                      <a:endParaRPr lang="en-US" sz="1200" dirty="0"/>
                    </a:p>
                  </a:txBody>
                  <a:tcPr anchor="ctr"/>
                </a:tc>
                <a:tc>
                  <a:txBody>
                    <a:bodyPr/>
                    <a:lstStyle/>
                    <a:p>
                      <a:pPr algn="r"/>
                      <a:r>
                        <a:rPr lang="en-US" sz="1200" dirty="0" smtClean="0"/>
                        <a:t>12.19</a:t>
                      </a:r>
                      <a:endParaRPr lang="en-US" sz="1200" dirty="0"/>
                    </a:p>
                  </a:txBody>
                  <a:tcPr/>
                </a:tc>
                <a:tc>
                  <a:txBody>
                    <a:bodyPr/>
                    <a:lstStyle/>
                    <a:p>
                      <a:pPr marL="0" indent="0" algn="r">
                        <a:buFont typeface="Arial"/>
                        <a:buNone/>
                      </a:pPr>
                      <a:r>
                        <a:rPr lang="en-US" sz="1200" dirty="0" smtClean="0"/>
                        <a:t>3.0</a:t>
                      </a:r>
                      <a:endParaRPr lang="en-US" sz="1200" dirty="0"/>
                    </a:p>
                  </a:txBody>
                  <a:tcPr/>
                </a:tc>
                <a:tc>
                  <a:txBody>
                    <a:bodyPr/>
                    <a:lstStyle/>
                    <a:p>
                      <a:pPr marL="0" indent="0">
                        <a:buFont typeface="Arial"/>
                        <a:buNone/>
                      </a:pPr>
                      <a:r>
                        <a:rPr lang="en-US" sz="1200" dirty="0" smtClean="0"/>
                        <a:t>5 x D22 &amp; 20 x SANS2D</a:t>
                      </a:r>
                      <a:endParaRPr lang="en-US" sz="1200" dirty="0"/>
                    </a:p>
                  </a:txBody>
                  <a:tcPr/>
                </a:tc>
              </a:tr>
              <a:tr h="118768">
                <a:tc vMerge="1">
                  <a:txBody>
                    <a:bodyPr/>
                    <a:lstStyle/>
                    <a:p>
                      <a:endParaRPr lang="en-US" sz="1400" dirty="0"/>
                    </a:p>
                  </a:txBody>
                  <a:tcPr/>
                </a:tc>
                <a:tc>
                  <a:txBody>
                    <a:bodyPr/>
                    <a:lstStyle/>
                    <a:p>
                      <a:r>
                        <a:rPr lang="en-US" sz="1200" dirty="0" smtClean="0"/>
                        <a:t>SKADI (General Purpose SANS) </a:t>
                      </a:r>
                      <a:r>
                        <a:rPr lang="en-US" sz="1200" i="1" dirty="0" smtClean="0"/>
                        <a:t>(+SONDE</a:t>
                      </a:r>
                      <a:r>
                        <a:rPr lang="en-US" sz="1200" i="1" baseline="0" dirty="0" smtClean="0"/>
                        <a:t> funds)</a:t>
                      </a:r>
                      <a:endParaRPr lang="en-US" sz="1200" i="1" dirty="0"/>
                    </a:p>
                  </a:txBody>
                  <a:tcPr anchor="ctr"/>
                </a:tc>
                <a:tc>
                  <a:txBody>
                    <a:bodyPr/>
                    <a:lstStyle/>
                    <a:p>
                      <a:pPr algn="r"/>
                      <a:r>
                        <a:rPr lang="en-US" sz="1200" dirty="0" smtClean="0"/>
                        <a:t>11.50</a:t>
                      </a:r>
                      <a:endParaRPr lang="en-US" sz="1200" dirty="0"/>
                    </a:p>
                  </a:txBody>
                  <a:tcPr/>
                </a:tc>
                <a:tc>
                  <a:txBody>
                    <a:bodyPr/>
                    <a:lstStyle/>
                    <a:p>
                      <a:pPr algn="r"/>
                      <a:r>
                        <a:rPr lang="en-US" sz="1200" dirty="0" smtClean="0"/>
                        <a:t>3.0</a:t>
                      </a:r>
                      <a:endParaRPr lang="en-US" sz="1200" dirty="0"/>
                    </a:p>
                  </a:txBody>
                  <a:tcPr/>
                </a:tc>
                <a:tc>
                  <a:txBody>
                    <a:bodyPr/>
                    <a:lstStyle/>
                    <a:p>
                      <a:r>
                        <a:rPr lang="en-US" sz="1200" dirty="0" smtClean="0"/>
                        <a:t>4</a:t>
                      </a:r>
                      <a:r>
                        <a:rPr lang="en-US" sz="1200" baseline="0" dirty="0" smtClean="0"/>
                        <a:t> x D22</a:t>
                      </a:r>
                      <a:endParaRPr lang="en-US" sz="1200" dirty="0"/>
                    </a:p>
                  </a:txBody>
                  <a:tcPr/>
                </a:tc>
              </a:tr>
              <a:tr h="305548">
                <a:tc vMerge="1">
                  <a:txBody>
                    <a:bodyPr/>
                    <a:lstStyle/>
                    <a:p>
                      <a:endParaRPr lang="en-US" sz="1400" dirty="0"/>
                    </a:p>
                  </a:txBody>
                  <a:tcPr/>
                </a:tc>
                <a:tc>
                  <a:txBody>
                    <a:bodyPr/>
                    <a:lstStyle/>
                    <a:p>
                      <a:r>
                        <a:rPr lang="en-US" sz="1200" dirty="0" smtClean="0"/>
                        <a:t>ESTIA (Focusing </a:t>
                      </a:r>
                      <a:r>
                        <a:rPr lang="en-US" sz="1200" dirty="0" err="1" smtClean="0"/>
                        <a:t>Reflectometer</a:t>
                      </a:r>
                      <a:r>
                        <a:rPr lang="en-US" sz="1200" dirty="0" smtClean="0"/>
                        <a:t>)</a:t>
                      </a:r>
                      <a:endParaRPr lang="en-US" sz="1200" dirty="0"/>
                    </a:p>
                  </a:txBody>
                  <a:tcPr anchor="ctr"/>
                </a:tc>
                <a:tc>
                  <a:txBody>
                    <a:bodyPr/>
                    <a:lstStyle/>
                    <a:p>
                      <a:pPr algn="r"/>
                      <a:r>
                        <a:rPr lang="en-US" sz="1200" dirty="0" smtClean="0"/>
                        <a:t>11.80</a:t>
                      </a:r>
                      <a:endParaRPr lang="en-US" sz="1200" dirty="0"/>
                    </a:p>
                  </a:txBody>
                  <a:tcPr/>
                </a:tc>
                <a:tc>
                  <a:txBody>
                    <a:bodyPr/>
                    <a:lstStyle/>
                    <a:p>
                      <a:pPr marL="0" indent="0" algn="r">
                        <a:buFont typeface="Arial"/>
                        <a:buNone/>
                      </a:pPr>
                      <a:r>
                        <a:rPr lang="en-US" sz="1200" dirty="0" smtClean="0"/>
                        <a:t>4.6</a:t>
                      </a:r>
                      <a:endParaRPr lang="en-US" sz="1200" dirty="0"/>
                    </a:p>
                  </a:txBody>
                  <a:tcPr/>
                </a:tc>
                <a:tc>
                  <a:txBody>
                    <a:bodyPr/>
                    <a:lstStyle/>
                    <a:p>
                      <a:pPr marL="171450" indent="-171450">
                        <a:buFont typeface="Arial"/>
                        <a:buChar char="•"/>
                      </a:pPr>
                      <a:r>
                        <a:rPr lang="en-US" sz="1200" dirty="0" smtClean="0"/>
                        <a:t>Conventional</a:t>
                      </a:r>
                      <a:r>
                        <a:rPr lang="en-US" sz="1200" baseline="0" dirty="0" smtClean="0"/>
                        <a:t> mode: </a:t>
                      </a:r>
                      <a:r>
                        <a:rPr lang="en-US" sz="1200" dirty="0" smtClean="0"/>
                        <a:t>~ 100 x D17</a:t>
                      </a:r>
                    </a:p>
                    <a:p>
                      <a:pPr marL="171450" indent="-171450">
                        <a:buFont typeface="Arial"/>
                        <a:buChar char="•"/>
                      </a:pPr>
                      <a:r>
                        <a:rPr lang="en-US" sz="1200" dirty="0" smtClean="0"/>
                        <a:t>High intensity mode: 1cm</a:t>
                      </a:r>
                      <a:r>
                        <a:rPr lang="en-US" sz="1200" baseline="30000" dirty="0" smtClean="0"/>
                        <a:t>2</a:t>
                      </a:r>
                      <a:r>
                        <a:rPr lang="en-US" sz="1200" dirty="0" smtClean="0"/>
                        <a:t> samples  = seconds</a:t>
                      </a:r>
                      <a:endParaRPr lang="en-US" sz="1200" dirty="0"/>
                    </a:p>
                  </a:txBody>
                  <a:tcPr/>
                </a:tc>
              </a:tr>
              <a:tr h="241901">
                <a:tc vMerge="1">
                  <a:txBody>
                    <a:bodyPr/>
                    <a:lstStyle/>
                    <a:p>
                      <a:endParaRPr lang="en-US" sz="1400" dirty="0"/>
                    </a:p>
                  </a:txBody>
                  <a:tcPr/>
                </a:tc>
                <a:tc>
                  <a:txBody>
                    <a:bodyPr/>
                    <a:lstStyle/>
                    <a:p>
                      <a:r>
                        <a:rPr lang="en-US" sz="1200" dirty="0" smtClean="0"/>
                        <a:t>FREIA (Liquids </a:t>
                      </a:r>
                      <a:r>
                        <a:rPr lang="en-US" sz="1200" dirty="0" err="1" smtClean="0"/>
                        <a:t>Reflectometer</a:t>
                      </a:r>
                      <a:r>
                        <a:rPr lang="en-US" sz="1200" dirty="0" smtClean="0"/>
                        <a:t>)</a:t>
                      </a:r>
                      <a:endParaRPr lang="en-US" sz="1200" dirty="0"/>
                    </a:p>
                  </a:txBody>
                  <a:tcPr anchor="ctr"/>
                </a:tc>
                <a:tc>
                  <a:txBody>
                    <a:bodyPr/>
                    <a:lstStyle/>
                    <a:p>
                      <a:pPr algn="r"/>
                      <a:r>
                        <a:rPr lang="en-US" sz="1200" i="0" dirty="0" smtClean="0"/>
                        <a:t>13.20</a:t>
                      </a:r>
                      <a:endParaRPr lang="en-US" sz="1200" i="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5.0</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30</a:t>
                      </a:r>
                      <a:r>
                        <a:rPr lang="en-US" sz="1200" baseline="0" dirty="0" smtClean="0"/>
                        <a:t> x FIGARO, INTER</a:t>
                      </a:r>
                      <a:endParaRPr lang="en-US" sz="1200" dirty="0" smtClean="0"/>
                    </a:p>
                  </a:txBody>
                  <a:tcPr/>
                </a:tc>
              </a:tr>
              <a:tr h="305548">
                <a:tc rowSpan="4">
                  <a:txBody>
                    <a:bodyPr/>
                    <a:lstStyle/>
                    <a:p>
                      <a:pPr algn="ctr"/>
                      <a:r>
                        <a:rPr lang="en-US" sz="1400" dirty="0" smtClean="0">
                          <a:solidFill>
                            <a:schemeClr val="tx1"/>
                          </a:solidFill>
                        </a:rPr>
                        <a:t>Diffraction</a:t>
                      </a:r>
                      <a:endParaRPr lang="en-US" sz="1400" dirty="0">
                        <a:solidFill>
                          <a:schemeClr val="tx1"/>
                        </a:solidFill>
                      </a:endParaRPr>
                    </a:p>
                  </a:txBody>
                  <a:tcPr anchor="ctr">
                    <a:solidFill>
                      <a:srgbClr val="E9EEF4"/>
                    </a:solidFill>
                  </a:tcPr>
                </a:tc>
                <a:tc>
                  <a:txBody>
                    <a:bodyPr/>
                    <a:lstStyle/>
                    <a:p>
                      <a:r>
                        <a:rPr lang="en-US" sz="1200" dirty="0" smtClean="0"/>
                        <a:t>DREAM</a:t>
                      </a:r>
                      <a:r>
                        <a:rPr lang="en-US" sz="1200" baseline="0" dirty="0" smtClean="0"/>
                        <a:t> (</a:t>
                      </a:r>
                      <a:r>
                        <a:rPr lang="en-US" sz="1200" baseline="0" dirty="0" err="1" smtClean="0"/>
                        <a:t>Bispectral</a:t>
                      </a:r>
                      <a:r>
                        <a:rPr lang="en-US" sz="1200" baseline="0" dirty="0" smtClean="0"/>
                        <a:t> powder </a:t>
                      </a:r>
                      <a:r>
                        <a:rPr lang="en-US" sz="1200" baseline="0" dirty="0" err="1" smtClean="0"/>
                        <a:t>diffractometer</a:t>
                      </a:r>
                      <a:r>
                        <a:rPr lang="en-US" sz="1200" baseline="0" dirty="0" smtClean="0"/>
                        <a:t>)</a:t>
                      </a:r>
                      <a:endParaRPr lang="en-US" sz="1200" dirty="0"/>
                    </a:p>
                  </a:txBody>
                  <a:tcPr anchor="ctr"/>
                </a:tc>
                <a:tc>
                  <a:txBody>
                    <a:bodyPr/>
                    <a:lstStyle/>
                    <a:p>
                      <a:pPr algn="r"/>
                      <a:r>
                        <a:rPr lang="en-US" sz="1200" dirty="0" smtClean="0"/>
                        <a:t>13.66</a:t>
                      </a:r>
                      <a:endParaRPr lang="en-US" sz="1200" dirty="0"/>
                    </a:p>
                  </a:txBody>
                  <a:tcPr/>
                </a:tc>
                <a:tc>
                  <a:txBody>
                    <a:bodyPr/>
                    <a:lstStyle/>
                    <a:p>
                      <a:pPr algn="r"/>
                      <a:r>
                        <a:rPr lang="en-US" sz="1200" dirty="0" smtClean="0"/>
                        <a:t>5.1</a:t>
                      </a:r>
                      <a:endParaRPr lang="en-US" sz="1200" dirty="0"/>
                    </a:p>
                  </a:txBody>
                  <a:tcPr/>
                </a:tc>
                <a:tc>
                  <a:txBody>
                    <a:bodyPr/>
                    <a:lstStyle/>
                    <a:p>
                      <a:r>
                        <a:rPr lang="en-US" sz="1200" dirty="0" smtClean="0"/>
                        <a:t>&gt; 10 x POWGEN or WISH</a:t>
                      </a:r>
                      <a:endParaRPr lang="en-US" sz="1200" dirty="0"/>
                    </a:p>
                  </a:txBody>
                  <a:tcPr/>
                </a:tc>
              </a:tr>
              <a:tr h="305548">
                <a:tc vMerge="1">
                  <a:txBody>
                    <a:bodyPr/>
                    <a:lstStyle/>
                    <a:p>
                      <a:endParaRPr lang="en-US" sz="1600" dirty="0">
                        <a:solidFill>
                          <a:srgbClr val="E9EEF4"/>
                        </a:solidFill>
                      </a:endParaRPr>
                    </a:p>
                  </a:txBody>
                  <a:tcPr>
                    <a:solidFill>
                      <a:srgbClr val="E9EEF4"/>
                    </a:solidFill>
                  </a:tcPr>
                </a:tc>
                <a:tc>
                  <a:txBody>
                    <a:bodyPr/>
                    <a:lstStyle/>
                    <a:p>
                      <a:r>
                        <a:rPr lang="en-US" sz="1200" dirty="0" smtClean="0"/>
                        <a:t>HEIMDAL (Hybrid </a:t>
                      </a:r>
                      <a:r>
                        <a:rPr lang="en-US" sz="1200" dirty="0" err="1" smtClean="0"/>
                        <a:t>diffractometer</a:t>
                      </a:r>
                      <a:r>
                        <a:rPr lang="en-US" sz="1200" dirty="0" smtClean="0"/>
                        <a:t>)</a:t>
                      </a:r>
                      <a:endParaRPr lang="en-US" sz="1200" dirty="0"/>
                    </a:p>
                  </a:txBody>
                  <a:tcPr anchor="ctr"/>
                </a:tc>
                <a:tc>
                  <a:txBody>
                    <a:bodyPr/>
                    <a:lstStyle/>
                    <a:p>
                      <a:pPr algn="r"/>
                      <a:r>
                        <a:rPr lang="en-US" sz="1200" dirty="0" smtClean="0"/>
                        <a:t>13.55</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3.7</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 50 x GEM, ~ 8 x new POLARIS</a:t>
                      </a:r>
                    </a:p>
                  </a:txBody>
                  <a:tcPr/>
                </a:tc>
              </a:tr>
              <a:tr h="305548">
                <a:tc vMerge="1">
                  <a:txBody>
                    <a:bodyPr/>
                    <a:lstStyle/>
                    <a:p>
                      <a:endParaRPr lang="en-US" sz="1600" dirty="0"/>
                    </a:p>
                  </a:txBody>
                  <a:tcPr/>
                </a:tc>
                <a:tc>
                  <a:txBody>
                    <a:bodyPr/>
                    <a:lstStyle/>
                    <a:p>
                      <a:r>
                        <a:rPr lang="en-US" sz="1200" dirty="0" smtClean="0"/>
                        <a:t>MAGIC (magnetism single crystal </a:t>
                      </a:r>
                      <a:r>
                        <a:rPr lang="en-US" sz="1200" dirty="0" err="1" smtClean="0"/>
                        <a:t>diffractometer</a:t>
                      </a:r>
                      <a:r>
                        <a:rPr lang="en-US" sz="1200" dirty="0" smtClean="0"/>
                        <a:t>)</a:t>
                      </a:r>
                      <a:endParaRPr lang="en-US" sz="1200" dirty="0"/>
                    </a:p>
                  </a:txBody>
                  <a:tcPr anchor="ctr"/>
                </a:tc>
                <a:tc>
                  <a:txBody>
                    <a:bodyPr/>
                    <a:lstStyle/>
                    <a:p>
                      <a:pPr algn="r"/>
                      <a:r>
                        <a:rPr lang="en-US" sz="1200" dirty="0" smtClean="0"/>
                        <a:t>13.10</a:t>
                      </a:r>
                      <a:endParaRPr lang="en-US" sz="1200" dirty="0"/>
                    </a:p>
                  </a:txBody>
                  <a:tcPr/>
                </a:tc>
                <a:tc>
                  <a:txBody>
                    <a:bodyPr/>
                    <a:lstStyle/>
                    <a:p>
                      <a:pPr marL="0" indent="0" algn="r">
                        <a:buFont typeface="Arial"/>
                        <a:buNone/>
                      </a:pPr>
                      <a:r>
                        <a:rPr lang="en-US" sz="1200" dirty="0" smtClean="0"/>
                        <a:t>1.9</a:t>
                      </a:r>
                      <a:endParaRPr lang="en-US" sz="1200" dirty="0"/>
                    </a:p>
                  </a:txBody>
                  <a:tcPr/>
                </a:tc>
                <a:tc>
                  <a:txBody>
                    <a:bodyPr/>
                    <a:lstStyle/>
                    <a:p>
                      <a:pPr marL="171450" indent="-171450">
                        <a:buFont typeface="Arial"/>
                        <a:buChar char="•"/>
                      </a:pPr>
                      <a:r>
                        <a:rPr lang="en-US" sz="1200" dirty="0" smtClean="0"/>
                        <a:t>Cold: &gt; 100 x worlds best, </a:t>
                      </a:r>
                    </a:p>
                    <a:p>
                      <a:pPr marL="171450" indent="-171450">
                        <a:buFont typeface="Arial"/>
                        <a:buChar char="•"/>
                      </a:pPr>
                      <a:r>
                        <a:rPr lang="en-US" sz="1200" dirty="0" smtClean="0"/>
                        <a:t>Thermal: 1mm</a:t>
                      </a:r>
                      <a:r>
                        <a:rPr lang="en-US" sz="1200" baseline="30000" dirty="0" smtClean="0"/>
                        <a:t>3</a:t>
                      </a:r>
                      <a:r>
                        <a:rPr lang="en-US" sz="1200" dirty="0" smtClean="0"/>
                        <a:t> crystals = 10 min</a:t>
                      </a:r>
                      <a:endParaRPr lang="en-US" sz="1200" dirty="0"/>
                    </a:p>
                  </a:txBody>
                  <a:tcPr/>
                </a:tc>
              </a:tr>
              <a:tr h="221259">
                <a:tc vMerge="1">
                  <a:txBody>
                    <a:bodyPr/>
                    <a:lstStyle/>
                    <a:p>
                      <a:endParaRPr lang="en-US" sz="1600" dirty="0"/>
                    </a:p>
                  </a:txBody>
                  <a:tcPr/>
                </a:tc>
                <a:tc>
                  <a:txBody>
                    <a:bodyPr/>
                    <a:lstStyle/>
                    <a:p>
                      <a:r>
                        <a:rPr lang="en-US" sz="1200" dirty="0" smtClean="0"/>
                        <a:t>NMX (Macromolecular crystallography)</a:t>
                      </a:r>
                      <a:endParaRPr lang="en-US" sz="1200" dirty="0"/>
                    </a:p>
                  </a:txBody>
                  <a:tcPr anchor="ctr"/>
                </a:tc>
                <a:tc>
                  <a:txBody>
                    <a:bodyPr/>
                    <a:lstStyle/>
                    <a:p>
                      <a:pPr algn="r"/>
                      <a:r>
                        <a:rPr lang="en-US" sz="1200" dirty="0" smtClean="0"/>
                        <a:t>11.67</a:t>
                      </a:r>
                      <a:endParaRPr lang="en-US" sz="1200" dirty="0"/>
                    </a:p>
                  </a:txBody>
                  <a:tcPr/>
                </a:tc>
                <a:tc>
                  <a:txBody>
                    <a:bodyPr/>
                    <a:lstStyle/>
                    <a:p>
                      <a:pPr algn="r"/>
                      <a:r>
                        <a:rPr lang="en-US" sz="1200" dirty="0" smtClean="0">
                          <a:solidFill>
                            <a:schemeClr val="tx1"/>
                          </a:solidFill>
                        </a:rPr>
                        <a:t>2.5</a:t>
                      </a:r>
                      <a:endParaRPr lang="en-US" sz="1200" dirty="0">
                        <a:solidFill>
                          <a:schemeClr val="tx1"/>
                        </a:solidFill>
                      </a:endParaRPr>
                    </a:p>
                  </a:txBody>
                  <a:tcPr/>
                </a:tc>
                <a:tc>
                  <a:txBody>
                    <a:bodyPr/>
                    <a:lstStyle/>
                    <a:p>
                      <a:r>
                        <a:rPr lang="en-US" sz="1200" dirty="0" smtClean="0"/>
                        <a:t>&gt; 10 x LADI &amp;</a:t>
                      </a:r>
                      <a:r>
                        <a:rPr lang="en-US" sz="1200" baseline="0" dirty="0" smtClean="0"/>
                        <a:t> </a:t>
                      </a:r>
                      <a:r>
                        <a:rPr lang="en-US" sz="1200" baseline="0" dirty="0" err="1" smtClean="0"/>
                        <a:t>Biodiff</a:t>
                      </a:r>
                      <a:endParaRPr lang="en-US" sz="1200" dirty="0"/>
                    </a:p>
                  </a:txBody>
                  <a:tcPr/>
                </a:tc>
              </a:tr>
              <a:tr h="305548">
                <a:tc rowSpan="2">
                  <a:txBody>
                    <a:bodyPr/>
                    <a:lstStyle/>
                    <a:p>
                      <a:pPr algn="ctr"/>
                      <a:r>
                        <a:rPr lang="en-US" sz="1400" dirty="0" smtClean="0"/>
                        <a:t>Engineering &amp; Industrial</a:t>
                      </a:r>
                      <a:endParaRPr lang="en-US" sz="1400" dirty="0"/>
                    </a:p>
                  </a:txBody>
                  <a:tcPr anchor="ctr"/>
                </a:tc>
                <a:tc>
                  <a:txBody>
                    <a:bodyPr/>
                    <a:lstStyle/>
                    <a:p>
                      <a:r>
                        <a:rPr lang="en-US" sz="1200" dirty="0" smtClean="0"/>
                        <a:t>BEER (Engineering </a:t>
                      </a:r>
                      <a:r>
                        <a:rPr lang="en-US" sz="1200" dirty="0" err="1" smtClean="0"/>
                        <a:t>diffractometer</a:t>
                      </a:r>
                      <a:r>
                        <a:rPr lang="en-US" sz="1200" dirty="0" smtClean="0"/>
                        <a:t>)</a:t>
                      </a:r>
                      <a:endParaRPr lang="en-US" sz="1200" dirty="0"/>
                    </a:p>
                  </a:txBody>
                  <a:tcPr anchor="ctr"/>
                </a:tc>
                <a:tc>
                  <a:txBody>
                    <a:bodyPr/>
                    <a:lstStyle/>
                    <a:p>
                      <a:pPr algn="r"/>
                      <a:r>
                        <a:rPr lang="en-US" sz="1200" dirty="0" smtClean="0"/>
                        <a:t>14.99</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9.3</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world leading in strain</a:t>
                      </a:r>
                      <a:r>
                        <a:rPr lang="en-US" sz="1200" baseline="0" dirty="0" smtClean="0"/>
                        <a:t> scanning, unique flexibility</a:t>
                      </a:r>
                      <a:endParaRPr lang="en-US" sz="1200" dirty="0" smtClean="0"/>
                    </a:p>
                  </a:txBody>
                  <a:tcPr/>
                </a:tc>
              </a:tr>
              <a:tr h="417335">
                <a:tc vMerge="1">
                  <a:txBody>
                    <a:bodyPr/>
                    <a:lstStyle/>
                    <a:p>
                      <a:endParaRPr lang="en-US" sz="1600" dirty="0"/>
                    </a:p>
                  </a:txBody>
                  <a:tcPr/>
                </a:tc>
                <a:tc>
                  <a:txBody>
                    <a:bodyPr/>
                    <a:lstStyle/>
                    <a:p>
                      <a:r>
                        <a:rPr lang="en-US" sz="1200" dirty="0" smtClean="0"/>
                        <a:t>ODIN (multi-purpose imaging)</a:t>
                      </a:r>
                      <a:endParaRPr lang="en-US" sz="1200" dirty="0"/>
                    </a:p>
                  </a:txBody>
                  <a:tcPr anchor="ctr"/>
                </a:tc>
                <a:tc>
                  <a:txBody>
                    <a:bodyPr/>
                    <a:lstStyle/>
                    <a:p>
                      <a:pPr algn="r"/>
                      <a:r>
                        <a:rPr lang="en-US" sz="1200" dirty="0" smtClean="0"/>
                        <a:t>11.60</a:t>
                      </a:r>
                      <a:endParaRPr lang="en-US" sz="1200" dirty="0"/>
                    </a:p>
                  </a:txBody>
                  <a:tcPr/>
                </a:tc>
                <a:tc>
                  <a:txBody>
                    <a:bodyPr/>
                    <a:lstStyle/>
                    <a:p>
                      <a:pPr marL="0" indent="0" algn="r">
                        <a:buFont typeface="Arial"/>
                        <a:buNone/>
                      </a:pPr>
                      <a:r>
                        <a:rPr lang="en-US" sz="1200" dirty="0" smtClean="0"/>
                        <a:t>5.8</a:t>
                      </a:r>
                    </a:p>
                  </a:txBody>
                  <a:tcPr/>
                </a:tc>
                <a:tc>
                  <a:txBody>
                    <a:bodyPr/>
                    <a:lstStyle/>
                    <a:p>
                      <a:pPr marL="0" indent="0">
                        <a:buFont typeface="Arial"/>
                        <a:buNone/>
                      </a:pPr>
                      <a:r>
                        <a:rPr lang="en-US" sz="1200" dirty="0" smtClean="0"/>
                        <a:t>world leading for high resolution, </a:t>
                      </a:r>
                      <a:r>
                        <a:rPr lang="en-US" sz="1200" baseline="0" dirty="0" smtClean="0"/>
                        <a:t> </a:t>
                      </a:r>
                    </a:p>
                    <a:p>
                      <a:pPr marL="0" indent="0">
                        <a:buFont typeface="Arial"/>
                        <a:buNone/>
                      </a:pPr>
                      <a:r>
                        <a:rPr lang="en-US" sz="1200" baseline="0" dirty="0" smtClean="0"/>
                        <a:t>&gt; 10 x best for </a:t>
                      </a:r>
                      <a:r>
                        <a:rPr lang="en-US" sz="1200" dirty="0" smtClean="0"/>
                        <a:t> TOF methods</a:t>
                      </a:r>
                    </a:p>
                  </a:txBody>
                  <a:tcPr/>
                </a:tc>
              </a:tr>
              <a:tr h="305548">
                <a:tc rowSpan="5">
                  <a:txBody>
                    <a:bodyPr/>
                    <a:lstStyle/>
                    <a:p>
                      <a:pPr algn="ctr"/>
                      <a:r>
                        <a:rPr lang="en-US" sz="1400" dirty="0" smtClean="0">
                          <a:solidFill>
                            <a:schemeClr val="tx1"/>
                          </a:solidFill>
                        </a:rPr>
                        <a:t>Spectroscopy</a:t>
                      </a:r>
                      <a:endParaRPr lang="en-US" sz="1400" dirty="0">
                        <a:solidFill>
                          <a:schemeClr val="tx1"/>
                        </a:solidFill>
                      </a:endParaRPr>
                    </a:p>
                  </a:txBody>
                  <a:tcPr marL="36000" marR="36000" anchor="ctr">
                    <a:solidFill>
                      <a:srgbClr val="E9EEF4"/>
                    </a:solidFill>
                  </a:tcPr>
                </a:tc>
                <a:tc>
                  <a:txBody>
                    <a:bodyPr/>
                    <a:lstStyle/>
                    <a:p>
                      <a:r>
                        <a:rPr lang="en-US" sz="1200" dirty="0" smtClean="0"/>
                        <a:t>BIFROST (extreme environment</a:t>
                      </a:r>
                      <a:r>
                        <a:rPr lang="en-US" sz="1200" baseline="0" dirty="0" smtClean="0"/>
                        <a:t> </a:t>
                      </a:r>
                      <a:r>
                        <a:rPr lang="en-US" sz="1200" dirty="0" smtClean="0"/>
                        <a:t>spectrometer)</a:t>
                      </a:r>
                      <a:endParaRPr lang="en-US" sz="1200" dirty="0"/>
                    </a:p>
                  </a:txBody>
                  <a:tcPr anchor="ctr"/>
                </a:tc>
                <a:tc>
                  <a:txBody>
                    <a:bodyPr/>
                    <a:lstStyle/>
                    <a:p>
                      <a:pPr algn="r"/>
                      <a:r>
                        <a:rPr lang="en-US" sz="1200" dirty="0" smtClean="0"/>
                        <a:t>13.45</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2.4</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&gt; 10 x THALES &amp; MACS</a:t>
                      </a:r>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r>
                        <a:rPr lang="en-US" sz="1200" dirty="0" smtClean="0"/>
                        <a:t>C-SPEC (cold chopper spectrometer)</a:t>
                      </a:r>
                      <a:endParaRPr lang="en-US" sz="1200" dirty="0"/>
                    </a:p>
                  </a:txBody>
                  <a:tcPr anchor="ctr"/>
                </a:tc>
                <a:tc>
                  <a:txBody>
                    <a:bodyPr/>
                    <a:lstStyle/>
                    <a:p>
                      <a:pPr algn="r"/>
                      <a:r>
                        <a:rPr lang="en-US" sz="1200" dirty="0" smtClean="0"/>
                        <a:t>16.50</a:t>
                      </a:r>
                      <a:endParaRPr lang="en-US" sz="1200" dirty="0"/>
                    </a:p>
                  </a:txBody>
                  <a:tcPr/>
                </a:tc>
                <a:tc>
                  <a:txBody>
                    <a:bodyPr/>
                    <a:lstStyle/>
                    <a:p>
                      <a:pPr algn="r"/>
                      <a:r>
                        <a:rPr lang="en-US" sz="1200" dirty="0" smtClean="0"/>
                        <a:t>2.4</a:t>
                      </a:r>
                      <a:endParaRPr lang="en-US" sz="1200" dirty="0"/>
                    </a:p>
                  </a:txBody>
                  <a:tcPr/>
                </a:tc>
                <a:tc>
                  <a:txBody>
                    <a:bodyPr/>
                    <a:lstStyle/>
                    <a:p>
                      <a:r>
                        <a:rPr lang="en-US" sz="1200" dirty="0" smtClean="0"/>
                        <a:t>2 - 6</a:t>
                      </a:r>
                      <a:r>
                        <a:rPr lang="en-US" sz="1200" baseline="0" dirty="0" smtClean="0"/>
                        <a:t> x IN5</a:t>
                      </a:r>
                      <a:endParaRPr lang="en-US" sz="1200" dirty="0"/>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r>
                        <a:rPr lang="en-US" sz="1200" dirty="0" smtClean="0"/>
                        <a:t>T-REX (</a:t>
                      </a:r>
                      <a:r>
                        <a:rPr lang="en-US" sz="1200" dirty="0" err="1" smtClean="0"/>
                        <a:t>bispectral</a:t>
                      </a:r>
                      <a:r>
                        <a:rPr lang="en-US" sz="1200" dirty="0" smtClean="0"/>
                        <a:t> chopper spectrometer)</a:t>
                      </a:r>
                    </a:p>
                  </a:txBody>
                  <a:tcPr anchor="ctr"/>
                </a:tc>
                <a:tc>
                  <a:txBody>
                    <a:bodyPr/>
                    <a:lstStyle/>
                    <a:p>
                      <a:pPr algn="r"/>
                      <a:r>
                        <a:rPr lang="en-US" sz="1200" dirty="0" smtClean="0"/>
                        <a:t>16.85</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3.1</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3 x 4-SEASONS,  3</a:t>
                      </a:r>
                      <a:r>
                        <a:rPr lang="en-US" sz="1200" baseline="0" dirty="0" smtClean="0"/>
                        <a:t> x IN5</a:t>
                      </a:r>
                      <a:endParaRPr lang="en-US" sz="1200" dirty="0" smtClean="0"/>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VESPA (vibrational</a:t>
                      </a:r>
                      <a:r>
                        <a:rPr lang="en-US" sz="1200" baseline="0" dirty="0" smtClean="0"/>
                        <a:t> </a:t>
                      </a:r>
                      <a:r>
                        <a:rPr lang="en-US" sz="1200" dirty="0" smtClean="0"/>
                        <a:t>spectroscopy)</a:t>
                      </a:r>
                    </a:p>
                  </a:txBody>
                  <a:tcPr anchor="ctr"/>
                </a:tc>
                <a:tc>
                  <a:txBody>
                    <a:bodyPr/>
                    <a:lstStyle/>
                    <a:p>
                      <a:pPr algn="r"/>
                      <a:r>
                        <a:rPr lang="en-US" sz="1200" b="0" i="0" dirty="0" smtClean="0"/>
                        <a:t>12.00</a:t>
                      </a:r>
                      <a:endParaRPr lang="en-US" sz="1200" b="0" i="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2.9</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10 </a:t>
                      </a:r>
                      <a:r>
                        <a:rPr lang="en-US" sz="1200" baseline="0" dirty="0" smtClean="0"/>
                        <a:t>x VISION (ΔE = 130 </a:t>
                      </a:r>
                      <a:r>
                        <a:rPr lang="en-US" sz="1200" baseline="0" dirty="0" err="1" smtClean="0"/>
                        <a:t>meV</a:t>
                      </a:r>
                      <a:r>
                        <a:rPr lang="en-US" sz="1200" baseline="0" dirty="0" smtClean="0"/>
                        <a:t>)</a:t>
                      </a:r>
                      <a:endParaRPr lang="en-US" sz="1200" dirty="0" smtClean="0"/>
                    </a:p>
                  </a:txBody>
                  <a:tcPr/>
                </a:tc>
              </a:tr>
              <a:tr h="305548">
                <a:tc vMerge="1">
                  <a:txBody>
                    <a:bodyPr/>
                    <a:lstStyle/>
                    <a:p>
                      <a:pPr algn="ctr"/>
                      <a:endParaRPr lang="en-US" sz="1600" dirty="0">
                        <a:solidFill>
                          <a:schemeClr val="tx1"/>
                        </a:solidFill>
                      </a:endParaRPr>
                    </a:p>
                  </a:txBody>
                  <a:tcPr anchor="ctr">
                    <a:solidFill>
                      <a:srgbClr val="E9EEF4"/>
                    </a:solidFill>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MIRACLES (backscattering spectrometer)</a:t>
                      </a:r>
                    </a:p>
                  </a:txBody>
                  <a:tcPr anchor="ctr"/>
                </a:tc>
                <a:tc>
                  <a:txBody>
                    <a:bodyPr/>
                    <a:lstStyle/>
                    <a:p>
                      <a:pPr algn="r"/>
                      <a:r>
                        <a:rPr lang="en-US" sz="1200" dirty="0" smtClean="0"/>
                        <a:t>13.53</a:t>
                      </a:r>
                      <a:endParaRPr lang="en-US" sz="1200" dirty="0"/>
                    </a:p>
                  </a:txBody>
                  <a:tcPr/>
                </a:tc>
                <a:tc>
                  <a:txBody>
                    <a:bodyPr/>
                    <a:lstStyle/>
                    <a:p>
                      <a:pPr marL="0" marR="0" indent="0" algn="r" defTabSz="914319" rtl="0" eaLnBrk="1" fontAlgn="auto" latinLnBrk="0" hangingPunct="1">
                        <a:lnSpc>
                          <a:spcPct val="100000"/>
                        </a:lnSpc>
                        <a:spcBef>
                          <a:spcPts val="0"/>
                        </a:spcBef>
                        <a:spcAft>
                          <a:spcPts val="0"/>
                        </a:spcAft>
                        <a:buClrTx/>
                        <a:buSzTx/>
                        <a:buFontTx/>
                        <a:buNone/>
                        <a:tabLst/>
                        <a:defRPr/>
                      </a:pPr>
                      <a:r>
                        <a:rPr lang="en-US" sz="1200" dirty="0" smtClean="0"/>
                        <a:t>1.7</a:t>
                      </a:r>
                    </a:p>
                  </a:txBody>
                  <a:tcPr/>
                </a:tc>
                <a:tc>
                  <a:txBody>
                    <a:bodyPr/>
                    <a:lstStyle/>
                    <a:p>
                      <a:pPr marL="0" marR="0" indent="0" algn="l" defTabSz="914319" rtl="0" eaLnBrk="1" fontAlgn="auto" latinLnBrk="0" hangingPunct="1">
                        <a:lnSpc>
                          <a:spcPct val="100000"/>
                        </a:lnSpc>
                        <a:spcBef>
                          <a:spcPts val="0"/>
                        </a:spcBef>
                        <a:spcAft>
                          <a:spcPts val="0"/>
                        </a:spcAft>
                        <a:buClrTx/>
                        <a:buSzTx/>
                        <a:buFontTx/>
                        <a:buNone/>
                        <a:tabLst/>
                        <a:defRPr/>
                      </a:pPr>
                      <a:r>
                        <a:rPr lang="en-US" sz="1200" dirty="0" smtClean="0"/>
                        <a:t>2 x BASIS and DNA</a:t>
                      </a:r>
                    </a:p>
                  </a:txBody>
                  <a:tcPr/>
                </a:tc>
              </a:tr>
              <a:tr h="305548">
                <a:tc gridSpan="2">
                  <a:txBody>
                    <a:bodyPr/>
                    <a:lstStyle/>
                    <a:p>
                      <a:pPr algn="ctr"/>
                      <a:r>
                        <a:rPr lang="en-US" sz="1400" dirty="0" smtClean="0">
                          <a:solidFill>
                            <a:schemeClr val="tx1"/>
                          </a:solidFill>
                        </a:rPr>
                        <a:t>Total cost book value</a:t>
                      </a:r>
                      <a:endParaRPr lang="en-US" sz="1400" dirty="0">
                        <a:solidFill>
                          <a:schemeClr val="tx1"/>
                        </a:solidFill>
                      </a:endParaRPr>
                    </a:p>
                  </a:txBody>
                  <a:tcPr anchor="ctr">
                    <a:noFill/>
                  </a:tcPr>
                </a:tc>
                <a:tc hMerge="1">
                  <a:txBody>
                    <a:bodyPr/>
                    <a:lstStyle/>
                    <a:p>
                      <a:endParaRPr lang="en-US" sz="1400" dirty="0"/>
                    </a:p>
                  </a:txBody>
                  <a:tcPr/>
                </a:tc>
                <a:tc>
                  <a:txBody>
                    <a:bodyPr/>
                    <a:lstStyle/>
                    <a:p>
                      <a:pPr algn="r"/>
                      <a:r>
                        <a:rPr lang="en-US" sz="1400" dirty="0" smtClean="0"/>
                        <a:t>199.59</a:t>
                      </a:r>
                      <a:endParaRPr lang="en-US" sz="1400" dirty="0"/>
                    </a:p>
                  </a:txBody>
                  <a:tcPr>
                    <a:noFill/>
                  </a:tcPr>
                </a:tc>
                <a:tc>
                  <a:txBody>
                    <a:bodyPr/>
                    <a:lstStyle/>
                    <a:p>
                      <a:pPr algn="r"/>
                      <a:r>
                        <a:rPr lang="en-US" sz="1400" dirty="0" smtClean="0"/>
                        <a:t>56.4</a:t>
                      </a:r>
                      <a:endParaRPr lang="en-US" sz="1400" dirty="0"/>
                    </a:p>
                  </a:txBody>
                  <a:tcPr>
                    <a:noFill/>
                  </a:tcPr>
                </a:tc>
                <a:tc>
                  <a:txBody>
                    <a:bodyPr/>
                    <a:lstStyle/>
                    <a:p>
                      <a:endParaRPr lang="en-US" sz="1400" dirty="0"/>
                    </a:p>
                  </a:txBody>
                  <a:tcPr>
                    <a:noFill/>
                  </a:tcPr>
                </a:tc>
              </a:tr>
            </a:tbl>
          </a:graphicData>
        </a:graphic>
      </p:graphicFrame>
      <p:sp>
        <p:nvSpPr>
          <p:cNvPr id="4" name="Slide Number Placeholder 3"/>
          <p:cNvSpPr>
            <a:spLocks noGrp="1"/>
          </p:cNvSpPr>
          <p:nvPr>
            <p:ph type="sldNum" sz="quarter" idx="12"/>
          </p:nvPr>
        </p:nvSpPr>
        <p:spPr>
          <a:xfrm>
            <a:off x="6647270" y="6516270"/>
            <a:ext cx="2133600" cy="365125"/>
          </a:xfrm>
        </p:spPr>
        <p:txBody>
          <a:bodyPr/>
          <a:lstStyle/>
          <a:p>
            <a:fld id="{551115BC-487E-4422-894C-CB7CD3E79223}" type="slidenum">
              <a:rPr lang="sv-SE" smtClean="0">
                <a:solidFill>
                  <a:prstClr val="black">
                    <a:tint val="75000"/>
                  </a:prstClr>
                </a:solidFill>
                <a:latin typeface="Calibri"/>
              </a:rPr>
              <a:pPr/>
              <a:t>16</a:t>
            </a:fld>
            <a:endParaRPr lang="sv-SE" dirty="0">
              <a:solidFill>
                <a:prstClr val="black">
                  <a:tint val="75000"/>
                </a:prstClr>
              </a:solidFill>
              <a:latin typeface="Calibri"/>
            </a:endParaRPr>
          </a:p>
        </p:txBody>
      </p:sp>
      <p:sp>
        <p:nvSpPr>
          <p:cNvPr id="6" name="TextBox 5"/>
          <p:cNvSpPr txBox="1"/>
          <p:nvPr/>
        </p:nvSpPr>
        <p:spPr>
          <a:xfrm>
            <a:off x="467544" y="116632"/>
            <a:ext cx="1147520" cy="276999"/>
          </a:xfrm>
          <a:prstGeom prst="rect">
            <a:avLst/>
          </a:prstGeom>
          <a:noFill/>
        </p:spPr>
        <p:txBody>
          <a:bodyPr wrap="none" rtlCol="0">
            <a:spAutoFit/>
          </a:bodyPr>
          <a:lstStyle/>
          <a:p>
            <a:pPr defTabSz="914400" hangingPunct="1"/>
            <a:r>
              <a:rPr lang="en-US" sz="1200" kern="1200" dirty="0" smtClean="0">
                <a:solidFill>
                  <a:prstClr val="white"/>
                </a:solidFill>
                <a:ea typeface="+mn-ea"/>
                <a:cs typeface="+mn-cs"/>
              </a:rPr>
              <a:t>Council.07.14.a</a:t>
            </a:r>
            <a:endParaRPr lang="en-US" sz="1200" kern="1200" dirty="0">
              <a:solidFill>
                <a:prstClr val="white"/>
              </a:solidFill>
              <a:ea typeface="+mn-ea"/>
              <a:cs typeface="+mn-cs"/>
            </a:endParaRPr>
          </a:p>
        </p:txBody>
      </p:sp>
      <p:sp>
        <p:nvSpPr>
          <p:cNvPr id="7" name="TextBox 6"/>
          <p:cNvSpPr txBox="1"/>
          <p:nvPr/>
        </p:nvSpPr>
        <p:spPr>
          <a:xfrm>
            <a:off x="1579005" y="3431128"/>
            <a:ext cx="6622192" cy="1077157"/>
          </a:xfrm>
          <a:prstGeom prst="rect">
            <a:avLst/>
          </a:prstGeom>
          <a:solidFill>
            <a:schemeClr val="bg1"/>
          </a:solidFill>
        </p:spPr>
        <p:txBody>
          <a:bodyPr wrap="none" lIns="91374" tIns="45690" rIns="91374" bIns="45690" rtlCol="0">
            <a:spAutoFit/>
          </a:bodyPr>
          <a:lstStyle/>
          <a:p>
            <a:pPr algn="ctr" defTabSz="913740" hangingPunct="1"/>
            <a:r>
              <a:rPr lang="en-US" sz="3200" kern="1200" dirty="0" smtClean="0">
                <a:solidFill>
                  <a:prstClr val="black"/>
                </a:solidFill>
              </a:rPr>
              <a:t>Upgrades </a:t>
            </a:r>
            <a:r>
              <a:rPr lang="en-US" sz="3200" kern="1200" dirty="0">
                <a:solidFill>
                  <a:prstClr val="black"/>
                </a:solidFill>
              </a:rPr>
              <a:t>add another factor 2-3</a:t>
            </a:r>
          </a:p>
          <a:p>
            <a:pPr algn="ctr" defTabSz="913740" hangingPunct="1"/>
            <a:r>
              <a:rPr lang="en-US" sz="3200" kern="1200" dirty="0" err="1">
                <a:solidFill>
                  <a:prstClr val="black"/>
                </a:solidFill>
              </a:rPr>
              <a:t>Uprades</a:t>
            </a:r>
            <a:r>
              <a:rPr lang="en-US" sz="3200" kern="1200" dirty="0">
                <a:solidFill>
                  <a:prstClr val="black"/>
                </a:solidFill>
              </a:rPr>
              <a:t> to be funded from </a:t>
            </a:r>
            <a:r>
              <a:rPr lang="en-US" sz="3200" kern="1200" dirty="0" smtClean="0">
                <a:solidFill>
                  <a:prstClr val="black"/>
                </a:solidFill>
              </a:rPr>
              <a:t>operations</a:t>
            </a:r>
            <a:endParaRPr lang="en-US" sz="3200" kern="1200" dirty="0">
              <a:solidFill>
                <a:prstClr val="black"/>
              </a:solidFill>
            </a:endParaRPr>
          </a:p>
        </p:txBody>
      </p:sp>
    </p:spTree>
    <p:extLst>
      <p:ext uri="{BB962C8B-B14F-4D97-AF65-F5344CB8AC3E}">
        <p14:creationId xmlns:p14="http://schemas.microsoft.com/office/powerpoint/2010/main" val="31751749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0" y="341352"/>
            <a:ext cx="7529018" cy="999416"/>
          </a:xfrm>
        </p:spPr>
        <p:txBody>
          <a:bodyPr anchor="t">
            <a:noAutofit/>
          </a:bodyPr>
          <a:lstStyle/>
          <a:p>
            <a:pPr algn="ctr"/>
            <a:r>
              <a:rPr lang="en-US" sz="2800" dirty="0" smtClean="0"/>
              <a:t>Planned order of commencement of operation of first 8 instruments (August 2023)</a:t>
            </a:r>
            <a:endParaRPr lang="en-US" sz="28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17</a:t>
            </a:fld>
            <a:endParaRPr lang="sv-SE" dirty="0">
              <a:solidFill>
                <a:prstClr val="black">
                  <a:tint val="75000"/>
                </a:prstClr>
              </a:solidFill>
              <a:latin typeface="Calibri"/>
            </a:endParaRPr>
          </a:p>
        </p:txBody>
      </p:sp>
      <p:sp>
        <p:nvSpPr>
          <p:cNvPr id="3" name="Rectangle 2"/>
          <p:cNvSpPr/>
          <p:nvPr/>
        </p:nvSpPr>
        <p:spPr>
          <a:xfrm>
            <a:off x="395536" y="2484184"/>
            <a:ext cx="8208912" cy="584776"/>
          </a:xfrm>
          <a:prstGeom prst="rect">
            <a:avLst/>
          </a:prstGeom>
          <a:ln>
            <a:solidFill>
              <a:schemeClr val="tx2"/>
            </a:solidFill>
          </a:ln>
        </p:spPr>
        <p:txBody>
          <a:bodyPr wrap="square">
            <a:spAutoFit/>
          </a:bodyPr>
          <a:lstStyle/>
          <a:p>
            <a:pPr defTabSz="914319" hangingPunct="1"/>
            <a:r>
              <a:rPr lang="en-GB" sz="1600" kern="1200" dirty="0" smtClean="0">
                <a:solidFill>
                  <a:prstClr val="black"/>
                </a:solidFill>
                <a:ea typeface="+mn-ea"/>
                <a:cs typeface="+mn-cs"/>
              </a:rPr>
              <a:t>Matching early success in delivery of scientific outputs with the capacity of Lead In-Kind partners to deliver on schedule (ISIS, PSI, FZJ, LLB, HZG/NPI, TUM/PSI, TUM/LLB &amp; DTU lead consortium).</a:t>
            </a:r>
          </a:p>
        </p:txBody>
      </p:sp>
      <p:graphicFrame>
        <p:nvGraphicFramePr>
          <p:cNvPr id="7" name="Table 6"/>
          <p:cNvGraphicFramePr>
            <a:graphicFrameLocks noGrp="1"/>
          </p:cNvGraphicFramePr>
          <p:nvPr>
            <p:extLst>
              <p:ext uri="{D42A27DB-BD31-4B8C-83A1-F6EECF244321}">
                <p14:modId xmlns:p14="http://schemas.microsoft.com/office/powerpoint/2010/main" val="2321716483"/>
              </p:ext>
            </p:extLst>
          </p:nvPr>
        </p:nvGraphicFramePr>
        <p:xfrm>
          <a:off x="251521" y="3133373"/>
          <a:ext cx="6840759" cy="3463979"/>
        </p:xfrm>
        <a:graphic>
          <a:graphicData uri="http://schemas.openxmlformats.org/drawingml/2006/table">
            <a:tbl>
              <a:tblPr firstRow="1" bandRow="1">
                <a:tableStyleId>{5C22544A-7EE6-4342-B048-85BDC9FD1C3A}</a:tableStyleId>
              </a:tblPr>
              <a:tblGrid>
                <a:gridCol w="1638931"/>
                <a:gridCol w="2351511"/>
                <a:gridCol w="2850317"/>
              </a:tblGrid>
              <a:tr h="345099">
                <a:tc>
                  <a:txBody>
                    <a:bodyPr/>
                    <a:lstStyle/>
                    <a:p>
                      <a:r>
                        <a:rPr lang="en-US" sz="1600" dirty="0" smtClean="0"/>
                        <a:t>Instrument Class</a:t>
                      </a:r>
                      <a:endParaRPr lang="en-US" sz="1600" dirty="0"/>
                    </a:p>
                  </a:txBody>
                  <a:tcPr/>
                </a:tc>
                <a:tc>
                  <a:txBody>
                    <a:bodyPr/>
                    <a:lstStyle/>
                    <a:p>
                      <a:r>
                        <a:rPr lang="en-US" sz="1600" dirty="0" smtClean="0"/>
                        <a:t>Sub-class</a:t>
                      </a:r>
                      <a:endParaRPr lang="en-US" sz="1600" dirty="0"/>
                    </a:p>
                  </a:txBody>
                  <a:tcPr/>
                </a:tc>
                <a:tc>
                  <a:txBody>
                    <a:bodyPr/>
                    <a:lstStyle/>
                    <a:p>
                      <a:r>
                        <a:rPr lang="en-US" sz="1600" dirty="0" smtClean="0"/>
                        <a:t>Candidates</a:t>
                      </a:r>
                      <a:endParaRPr lang="en-US" sz="1600" dirty="0"/>
                    </a:p>
                  </a:txBody>
                  <a:tcPr/>
                </a:tc>
              </a:tr>
              <a:tr h="356501">
                <a:tc rowSpan="2">
                  <a:txBody>
                    <a:bodyPr/>
                    <a:lstStyle/>
                    <a:p>
                      <a:pPr algn="ctr"/>
                      <a:r>
                        <a:rPr lang="en-US" sz="1600" dirty="0" smtClean="0"/>
                        <a:t>Large Scale Structures</a:t>
                      </a:r>
                      <a:endParaRPr lang="en-US" sz="1600" dirty="0"/>
                    </a:p>
                  </a:txBody>
                  <a:tcPr marT="187200"/>
                </a:tc>
                <a:tc>
                  <a:txBody>
                    <a:bodyPr/>
                    <a:lstStyle/>
                    <a:p>
                      <a:r>
                        <a:rPr lang="en-US" sz="1600" dirty="0" smtClean="0"/>
                        <a:t>Small Angle Scattering</a:t>
                      </a:r>
                      <a:endParaRPr lang="en-US" sz="1600" dirty="0"/>
                    </a:p>
                  </a:txBody>
                  <a:tcPr/>
                </a:tc>
                <a:tc>
                  <a:txBody>
                    <a:bodyPr/>
                    <a:lstStyle/>
                    <a:p>
                      <a:r>
                        <a:rPr lang="en-US" sz="1600" b="1" dirty="0" smtClean="0"/>
                        <a:t>LOKI</a:t>
                      </a:r>
                      <a:r>
                        <a:rPr lang="en-US" sz="1600" b="1" baseline="0" dirty="0" smtClean="0"/>
                        <a:t> (ISIS),</a:t>
                      </a:r>
                      <a:r>
                        <a:rPr lang="en-US" sz="1600" baseline="0" dirty="0" smtClean="0">
                          <a:solidFill>
                            <a:schemeClr val="tx1"/>
                          </a:solidFill>
                        </a:rPr>
                        <a:t> </a:t>
                      </a:r>
                      <a:r>
                        <a:rPr lang="en-US" sz="1600" b="1" i="1" baseline="0" dirty="0" smtClean="0">
                          <a:solidFill>
                            <a:srgbClr val="800000"/>
                          </a:solidFill>
                        </a:rPr>
                        <a:t>SKADI</a:t>
                      </a:r>
                      <a:r>
                        <a:rPr lang="en-US" sz="1600" baseline="0" dirty="0" smtClean="0">
                          <a:solidFill>
                            <a:schemeClr val="tx1"/>
                          </a:solidFill>
                        </a:rPr>
                        <a:t> (FZJ)</a:t>
                      </a:r>
                      <a:endParaRPr lang="en-US" sz="1600" dirty="0">
                        <a:solidFill>
                          <a:schemeClr val="tx1"/>
                        </a:solidFill>
                      </a:endParaRPr>
                    </a:p>
                  </a:txBody>
                  <a:tcPr/>
                </a:tc>
              </a:tr>
              <a:tr h="356501">
                <a:tc vMerge="1">
                  <a:txBody>
                    <a:bodyPr/>
                    <a:lstStyle/>
                    <a:p>
                      <a:endParaRPr lang="en-US" dirty="0"/>
                    </a:p>
                  </a:txBody>
                  <a:tcPr/>
                </a:tc>
                <a:tc>
                  <a:txBody>
                    <a:bodyPr/>
                    <a:lstStyle/>
                    <a:p>
                      <a:r>
                        <a:rPr lang="en-US" sz="1600" dirty="0" err="1" smtClean="0"/>
                        <a:t>Reflectometry</a:t>
                      </a:r>
                      <a:endParaRPr lang="en-US" sz="1600" dirty="0"/>
                    </a:p>
                  </a:txBody>
                  <a:tcPr/>
                </a:tc>
                <a:tc>
                  <a:txBody>
                    <a:bodyPr/>
                    <a:lstStyle/>
                    <a:p>
                      <a:r>
                        <a:rPr lang="en-US" sz="1600" b="1" dirty="0" smtClean="0"/>
                        <a:t>ESTIA (PSI),</a:t>
                      </a:r>
                      <a:r>
                        <a:rPr lang="en-US" sz="1600" b="1" baseline="0" dirty="0" smtClean="0"/>
                        <a:t> </a:t>
                      </a:r>
                      <a:r>
                        <a:rPr lang="en-US" sz="1600" dirty="0" smtClean="0">
                          <a:solidFill>
                            <a:srgbClr val="000000"/>
                          </a:solidFill>
                        </a:rPr>
                        <a:t>FREIA (ISIS)</a:t>
                      </a:r>
                      <a:endParaRPr lang="en-US" sz="1600" dirty="0">
                        <a:solidFill>
                          <a:srgbClr val="000000"/>
                        </a:solidFill>
                      </a:endParaRPr>
                    </a:p>
                  </a:txBody>
                  <a:tcPr/>
                </a:tc>
              </a:tr>
              <a:tr h="356501">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Diffraction</a:t>
                      </a:r>
                    </a:p>
                  </a:txBody>
                  <a:tcPr marT="187200"/>
                </a:tc>
                <a:tc>
                  <a:txBody>
                    <a:bodyPr/>
                    <a:lstStyle/>
                    <a:p>
                      <a:r>
                        <a:rPr lang="en-US" sz="1600" dirty="0" smtClean="0"/>
                        <a:t>Powder Diffraction</a:t>
                      </a:r>
                      <a:endParaRPr lang="en-US" sz="1600" dirty="0"/>
                    </a:p>
                  </a:txBody>
                  <a:tcPr/>
                </a:tc>
                <a:tc>
                  <a:txBody>
                    <a:bodyPr/>
                    <a:lstStyle/>
                    <a:p>
                      <a:r>
                        <a:rPr lang="en-US" sz="1600" b="1" dirty="0" smtClean="0"/>
                        <a:t>DREAM (FZJ),</a:t>
                      </a:r>
                      <a:r>
                        <a:rPr lang="en-US" sz="1600" b="1" baseline="0" dirty="0" smtClean="0"/>
                        <a:t> </a:t>
                      </a:r>
                      <a:r>
                        <a:rPr lang="en-US" sz="1600" dirty="0" smtClean="0">
                          <a:solidFill>
                            <a:srgbClr val="000000"/>
                          </a:solidFill>
                        </a:rPr>
                        <a:t>HEIMDAL (ÅU)</a:t>
                      </a:r>
                      <a:endParaRPr lang="en-US" sz="1600" dirty="0">
                        <a:solidFill>
                          <a:srgbClr val="000000"/>
                        </a:solidFill>
                      </a:endParaRPr>
                    </a:p>
                  </a:txBody>
                  <a:tcPr/>
                </a:tc>
              </a:tr>
              <a:tr h="356501">
                <a:tc vMerge="1">
                  <a:txBody>
                    <a:bodyPr/>
                    <a:lstStyle/>
                    <a:p>
                      <a:endParaRPr lang="en-US" dirty="0"/>
                    </a:p>
                  </a:txBody>
                  <a:tcPr/>
                </a:tc>
                <a:tc>
                  <a:txBody>
                    <a:bodyPr/>
                    <a:lstStyle/>
                    <a:p>
                      <a:r>
                        <a:rPr lang="en-US" sz="1600" dirty="0" smtClean="0"/>
                        <a:t>Single crystal diffraction</a:t>
                      </a:r>
                      <a:endParaRPr lang="en-US" sz="1600" dirty="0"/>
                    </a:p>
                  </a:txBody>
                  <a:tcPr/>
                </a:tc>
                <a:tc>
                  <a:txBody>
                    <a:bodyPr/>
                    <a:lstStyle/>
                    <a:p>
                      <a:r>
                        <a:rPr lang="en-US" sz="1600" b="1" dirty="0" smtClean="0">
                          <a:solidFill>
                            <a:srgbClr val="000000"/>
                          </a:solidFill>
                        </a:rPr>
                        <a:t>MAGIC (LLB),</a:t>
                      </a:r>
                      <a:r>
                        <a:rPr lang="en-US" sz="1600" b="1" baseline="0" dirty="0" smtClean="0">
                          <a:solidFill>
                            <a:srgbClr val="000000"/>
                          </a:solidFill>
                        </a:rPr>
                        <a:t> </a:t>
                      </a:r>
                      <a:r>
                        <a:rPr lang="en-US" sz="1600" i="1" dirty="0" smtClean="0"/>
                        <a:t>NMX</a:t>
                      </a:r>
                      <a:r>
                        <a:rPr lang="en-US" sz="1600" dirty="0" smtClean="0"/>
                        <a:t> (ESS)</a:t>
                      </a:r>
                      <a:endParaRPr lang="en-US" sz="1600" dirty="0"/>
                    </a:p>
                  </a:txBody>
                  <a:tcPr/>
                </a:tc>
              </a:tr>
              <a:tr h="356501">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Engineering</a:t>
                      </a:r>
                    </a:p>
                  </a:txBody>
                  <a:tcPr marT="187200"/>
                </a:tc>
                <a:tc>
                  <a:txBody>
                    <a:bodyPr/>
                    <a:lstStyle/>
                    <a:p>
                      <a:r>
                        <a:rPr lang="en-US" sz="1600" dirty="0" smtClean="0"/>
                        <a:t>Strain</a:t>
                      </a:r>
                      <a:r>
                        <a:rPr lang="en-US" sz="1600" baseline="0" dirty="0" smtClean="0"/>
                        <a:t> scanning</a:t>
                      </a:r>
                      <a:endParaRPr lang="en-US" sz="1600" dirty="0"/>
                    </a:p>
                  </a:txBody>
                  <a:tcPr/>
                </a:tc>
                <a:tc>
                  <a:txBody>
                    <a:bodyPr/>
                    <a:lstStyle/>
                    <a:p>
                      <a:r>
                        <a:rPr lang="en-US" sz="1600" b="1" dirty="0" smtClean="0"/>
                        <a:t>BEER (HZG/NPI)</a:t>
                      </a:r>
                      <a:endParaRPr lang="en-US" sz="1600" b="1" dirty="0"/>
                    </a:p>
                  </a:txBody>
                  <a:tcPr/>
                </a:tc>
              </a:tr>
              <a:tr h="356501">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r>
                        <a:rPr lang="en-US" sz="1600" dirty="0" smtClean="0"/>
                        <a:t>Imaging and tomography</a:t>
                      </a:r>
                      <a:endParaRPr lang="en-US" sz="1600" dirty="0"/>
                    </a:p>
                  </a:txBody>
                  <a:tcPr/>
                </a:tc>
                <a:tc>
                  <a:txBody>
                    <a:bodyPr/>
                    <a:lstStyle/>
                    <a:p>
                      <a:r>
                        <a:rPr lang="en-US" sz="1600" b="1" dirty="0" smtClean="0"/>
                        <a:t>ODIN (TUM/PSI)</a:t>
                      </a:r>
                      <a:endParaRPr lang="en-US" sz="1600" b="1" dirty="0"/>
                    </a:p>
                  </a:txBody>
                  <a:tcPr/>
                </a:tc>
              </a:tr>
              <a:tr h="356501">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Spectroscopy</a:t>
                      </a:r>
                    </a:p>
                  </a:txBody>
                  <a:tcPr marT="187200"/>
                </a:tc>
                <a:tc>
                  <a:txBody>
                    <a:bodyPr/>
                    <a:lstStyle/>
                    <a:p>
                      <a:r>
                        <a:rPr lang="en-US" sz="1600" dirty="0" smtClean="0"/>
                        <a:t>Direct</a:t>
                      </a:r>
                      <a:r>
                        <a:rPr lang="en-US" sz="1600" baseline="0" dirty="0" smtClean="0"/>
                        <a:t> Geometry</a:t>
                      </a:r>
                      <a:endParaRPr lang="en-US" sz="1600" dirty="0"/>
                    </a:p>
                  </a:txBody>
                  <a:tcPr/>
                </a:tc>
                <a:tc>
                  <a:txBody>
                    <a:bodyPr/>
                    <a:lstStyle/>
                    <a:p>
                      <a:r>
                        <a:rPr lang="en-US" sz="1600" b="1" dirty="0" smtClean="0"/>
                        <a:t>C-SPEC</a:t>
                      </a:r>
                      <a:r>
                        <a:rPr lang="en-US" sz="1600" b="1" baseline="0" dirty="0" smtClean="0"/>
                        <a:t> (TUM), </a:t>
                      </a:r>
                      <a:r>
                        <a:rPr lang="en-US" sz="1600" i="1" baseline="0" dirty="0" smtClean="0">
                          <a:solidFill>
                            <a:srgbClr val="000000"/>
                          </a:solidFill>
                        </a:rPr>
                        <a:t>T-REX</a:t>
                      </a:r>
                      <a:r>
                        <a:rPr lang="en-US" sz="1600" baseline="0" dirty="0" smtClean="0">
                          <a:solidFill>
                            <a:srgbClr val="000000"/>
                          </a:solidFill>
                        </a:rPr>
                        <a:t> (FZJ)</a:t>
                      </a:r>
                      <a:endParaRPr lang="en-US" sz="1600" dirty="0">
                        <a:solidFill>
                          <a:srgbClr val="000000"/>
                        </a:solidFill>
                      </a:endParaRPr>
                    </a:p>
                  </a:txBody>
                  <a:tcPr/>
                </a:tc>
              </a:tr>
              <a:tr h="615775">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r>
                        <a:rPr lang="en-US" sz="1600" dirty="0" smtClean="0"/>
                        <a:t>Indirect Geometry</a:t>
                      </a:r>
                      <a:endParaRPr lang="en-US" sz="1600" dirty="0"/>
                    </a:p>
                  </a:txBody>
                  <a:tcPr/>
                </a:tc>
                <a:tc>
                  <a:txBody>
                    <a:bodyPr/>
                    <a:lstStyle/>
                    <a:p>
                      <a:r>
                        <a:rPr lang="en-US" sz="1600" b="1" dirty="0" smtClean="0">
                          <a:solidFill>
                            <a:srgbClr val="000000"/>
                          </a:solidFill>
                        </a:rPr>
                        <a:t>BIFROST (DTU)</a:t>
                      </a:r>
                      <a:r>
                        <a:rPr lang="en-US" sz="1600" dirty="0" smtClean="0">
                          <a:solidFill>
                            <a:srgbClr val="000000"/>
                          </a:solidFill>
                        </a:rPr>
                        <a:t>, MIRACLES</a:t>
                      </a:r>
                      <a:r>
                        <a:rPr lang="en-US" sz="1600" dirty="0" smtClean="0">
                          <a:solidFill>
                            <a:srgbClr val="7F7F7F"/>
                          </a:solidFill>
                        </a:rPr>
                        <a:t> </a:t>
                      </a:r>
                      <a:r>
                        <a:rPr lang="en-US" sz="1600" dirty="0" smtClean="0">
                          <a:solidFill>
                            <a:srgbClr val="000000"/>
                          </a:solidFill>
                        </a:rPr>
                        <a:t>(Bilbao),</a:t>
                      </a:r>
                      <a:r>
                        <a:rPr lang="en-US" sz="1600" baseline="0" dirty="0" smtClean="0">
                          <a:solidFill>
                            <a:srgbClr val="000000"/>
                          </a:solidFill>
                        </a:rPr>
                        <a:t> VESPA (CNR)</a:t>
                      </a:r>
                      <a:endParaRPr lang="en-US" sz="1600" dirty="0">
                        <a:solidFill>
                          <a:srgbClr val="000000"/>
                        </a:solidFill>
                      </a:endParaRPr>
                    </a:p>
                  </a:txBody>
                  <a:tcPr/>
                </a:tc>
              </a:tr>
            </a:tbl>
          </a:graphicData>
        </a:graphic>
      </p:graphicFrame>
      <p:sp>
        <p:nvSpPr>
          <p:cNvPr id="13" name="TextBox 12"/>
          <p:cNvSpPr txBox="1"/>
          <p:nvPr/>
        </p:nvSpPr>
        <p:spPr>
          <a:xfrm>
            <a:off x="7164288" y="3212976"/>
            <a:ext cx="1656184" cy="3416320"/>
          </a:xfrm>
          <a:prstGeom prst="rect">
            <a:avLst/>
          </a:prstGeom>
          <a:noFill/>
          <a:ln>
            <a:solidFill>
              <a:schemeClr val="accent1"/>
            </a:solidFill>
          </a:ln>
        </p:spPr>
        <p:txBody>
          <a:bodyPr wrap="square" rtlCol="0">
            <a:spAutoFit/>
          </a:bodyPr>
          <a:lstStyle/>
          <a:p>
            <a:pPr algn="ctr" defTabSz="914319" hangingPunct="1"/>
            <a:r>
              <a:rPr lang="en-US" kern="1200" dirty="0" smtClean="0">
                <a:solidFill>
                  <a:prstClr val="black"/>
                </a:solidFill>
                <a:ea typeface="+mn-ea"/>
                <a:cs typeface="+mn-cs"/>
              </a:rPr>
              <a:t>Instruments in </a:t>
            </a:r>
            <a:r>
              <a:rPr lang="en-US" b="1" kern="1200" dirty="0" smtClean="0">
                <a:solidFill>
                  <a:prstClr val="black"/>
                </a:solidFill>
                <a:ea typeface="+mn-ea"/>
                <a:cs typeface="+mn-cs"/>
              </a:rPr>
              <a:t>bold</a:t>
            </a:r>
            <a:r>
              <a:rPr lang="en-US" kern="1200" dirty="0" smtClean="0">
                <a:solidFill>
                  <a:prstClr val="black"/>
                </a:solidFill>
                <a:ea typeface="+mn-ea"/>
                <a:cs typeface="+mn-cs"/>
              </a:rPr>
              <a:t> </a:t>
            </a:r>
            <a:r>
              <a:rPr lang="en-US" kern="1200" dirty="0">
                <a:solidFill>
                  <a:prstClr val="black"/>
                </a:solidFill>
                <a:ea typeface="+mn-ea"/>
                <a:cs typeface="+mn-cs"/>
              </a:rPr>
              <a:t>type to be </a:t>
            </a:r>
            <a:r>
              <a:rPr lang="en-US" kern="1200" dirty="0" smtClean="0">
                <a:solidFill>
                  <a:prstClr val="black"/>
                </a:solidFill>
                <a:ea typeface="+mn-ea"/>
                <a:cs typeface="+mn-cs"/>
              </a:rPr>
              <a:t>operational by Aug 2023</a:t>
            </a:r>
          </a:p>
          <a:p>
            <a:pPr algn="ctr" defTabSz="914319" hangingPunct="1"/>
            <a:endParaRPr lang="en-US" kern="1200" dirty="0" smtClean="0">
              <a:solidFill>
                <a:prstClr val="black"/>
              </a:solidFill>
              <a:ea typeface="+mn-ea"/>
              <a:cs typeface="+mn-cs"/>
            </a:endParaRPr>
          </a:p>
          <a:p>
            <a:pPr algn="ctr" defTabSz="914319" hangingPunct="1"/>
            <a:r>
              <a:rPr lang="en-US" i="1" kern="1200" dirty="0" smtClean="0">
                <a:solidFill>
                  <a:prstClr val="black"/>
                </a:solidFill>
                <a:ea typeface="+mn-ea"/>
                <a:cs typeface="+mn-cs"/>
              </a:rPr>
              <a:t>Italic</a:t>
            </a:r>
            <a:r>
              <a:rPr lang="en-US" kern="1200" dirty="0" smtClean="0">
                <a:solidFill>
                  <a:prstClr val="black"/>
                </a:solidFill>
                <a:ea typeface="+mn-ea"/>
                <a:cs typeface="+mn-cs"/>
              </a:rPr>
              <a:t>: </a:t>
            </a:r>
          </a:p>
          <a:p>
            <a:pPr algn="ctr" defTabSz="914319" hangingPunct="1"/>
            <a:r>
              <a:rPr lang="en-US" kern="1200" dirty="0" smtClean="0">
                <a:solidFill>
                  <a:prstClr val="black"/>
                </a:solidFill>
                <a:ea typeface="+mn-ea"/>
                <a:cs typeface="+mn-cs"/>
              </a:rPr>
              <a:t>backups in case of delays </a:t>
            </a:r>
          </a:p>
          <a:p>
            <a:pPr algn="ctr" defTabSz="914319" hangingPunct="1"/>
            <a:endParaRPr lang="en-US" kern="1200" dirty="0">
              <a:solidFill>
                <a:prstClr val="black"/>
              </a:solidFill>
              <a:ea typeface="+mn-ea"/>
              <a:cs typeface="+mn-cs"/>
            </a:endParaRPr>
          </a:p>
          <a:p>
            <a:pPr algn="ctr" defTabSz="914319" hangingPunct="1"/>
            <a:r>
              <a:rPr lang="en-US" kern="1200" dirty="0" smtClean="0">
                <a:solidFill>
                  <a:prstClr val="black"/>
                </a:solidFill>
                <a:ea typeface="+mn-ea"/>
                <a:cs typeface="+mn-cs"/>
              </a:rPr>
              <a:t>Potentially even more then 8 by 2023</a:t>
            </a:r>
            <a:endParaRPr lang="en-US" kern="1200" dirty="0">
              <a:solidFill>
                <a:prstClr val="black"/>
              </a:solidFill>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982580075"/>
              </p:ext>
            </p:extLst>
          </p:nvPr>
        </p:nvGraphicFramePr>
        <p:xfrm>
          <a:off x="251520" y="1484784"/>
          <a:ext cx="8496944" cy="914400"/>
        </p:xfrm>
        <a:graphic>
          <a:graphicData uri="http://schemas.openxmlformats.org/drawingml/2006/table">
            <a:tbl>
              <a:tblPr firstRow="1" bandRow="1">
                <a:tableStyleId>{5C22544A-7EE6-4342-B048-85BDC9FD1C3A}</a:tableStyleId>
              </a:tblPr>
              <a:tblGrid>
                <a:gridCol w="8496944"/>
              </a:tblGrid>
              <a:tr h="0">
                <a:tc>
                  <a:txBody>
                    <a:bodyPr/>
                    <a:lstStyle/>
                    <a:p>
                      <a:pPr algn="ctr"/>
                      <a:r>
                        <a:rPr lang="en-GB" sz="1600" noProof="0" dirty="0" smtClean="0">
                          <a:latin typeface="+mn-lt"/>
                        </a:rPr>
                        <a:t>2</a:t>
                      </a:r>
                      <a:r>
                        <a:rPr lang="en-GB" sz="1600" baseline="30000" noProof="0" dirty="0" smtClean="0">
                          <a:latin typeface="+mn-lt"/>
                        </a:rPr>
                        <a:t>nd</a:t>
                      </a:r>
                      <a:r>
                        <a:rPr lang="en-GB" sz="1600" noProof="0" dirty="0" smtClean="0">
                          <a:latin typeface="+mn-lt"/>
                        </a:rPr>
                        <a:t> Annual Review Recommendation (0.5)</a:t>
                      </a:r>
                      <a:endParaRPr lang="en-GB" sz="1600" noProof="0" dirty="0">
                        <a:latin typeface="+mn-lt"/>
                      </a:endParaRPr>
                    </a:p>
                  </a:txBody>
                  <a:tcPr/>
                </a:tc>
              </a:tr>
              <a:tr h="370840">
                <a:tc>
                  <a:txBody>
                    <a:bodyPr/>
                    <a:lstStyle/>
                    <a:p>
                      <a:pPr algn="ctr"/>
                      <a:r>
                        <a:rPr lang="en-GB" sz="1600" noProof="0" dirty="0" smtClean="0">
                          <a:latin typeface="+mn-lt"/>
                        </a:rPr>
                        <a:t>Prioritisation of instruments within budget must ensure that the first tranche of instruments (8) is ready to deliver world-class science at the start of user operations (2023)</a:t>
                      </a:r>
                      <a:endParaRPr lang="en-GB" sz="1600" noProof="0" dirty="0">
                        <a:latin typeface="+mn-lt"/>
                      </a:endParaRPr>
                    </a:p>
                  </a:txBody>
                  <a:tcPr>
                    <a:solidFill>
                      <a:srgbClr val="D0D8E8"/>
                    </a:solidFill>
                  </a:tcPr>
                </a:tc>
              </a:tr>
            </a:tbl>
          </a:graphicData>
        </a:graphic>
      </p:graphicFrame>
      <p:sp>
        <p:nvSpPr>
          <p:cNvPr id="8" name="TextBox 7"/>
          <p:cNvSpPr txBox="1"/>
          <p:nvPr/>
        </p:nvSpPr>
        <p:spPr>
          <a:xfrm>
            <a:off x="467544" y="116632"/>
            <a:ext cx="1147520" cy="276999"/>
          </a:xfrm>
          <a:prstGeom prst="rect">
            <a:avLst/>
          </a:prstGeom>
          <a:noFill/>
        </p:spPr>
        <p:txBody>
          <a:bodyPr wrap="none" rtlCol="0">
            <a:spAutoFit/>
          </a:bodyPr>
          <a:lstStyle/>
          <a:p>
            <a:pPr defTabSz="914400" hangingPunct="1"/>
            <a:r>
              <a:rPr lang="en-US" sz="1200" kern="1200" dirty="0" smtClean="0">
                <a:solidFill>
                  <a:prstClr val="white"/>
                </a:solidFill>
                <a:ea typeface="+mn-ea"/>
                <a:cs typeface="+mn-cs"/>
              </a:rPr>
              <a:t>Council.07.14.a</a:t>
            </a:r>
            <a:endParaRPr lang="en-US" sz="1200" kern="1200" dirty="0">
              <a:solidFill>
                <a:prstClr val="white"/>
              </a:solidFill>
              <a:ea typeface="+mn-ea"/>
              <a:cs typeface="+mn-cs"/>
            </a:endParaRPr>
          </a:p>
        </p:txBody>
      </p:sp>
    </p:spTree>
    <p:extLst>
      <p:ext uri="{BB962C8B-B14F-4D97-AF65-F5344CB8AC3E}">
        <p14:creationId xmlns:p14="http://schemas.microsoft.com/office/powerpoint/2010/main" val="3091948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Council resolution</a:t>
            </a:r>
            <a:endParaRPr lang="sv-SE" dirty="0"/>
          </a:p>
        </p:txBody>
      </p:sp>
      <p:sp>
        <p:nvSpPr>
          <p:cNvPr id="3" name="Content Placeholder 2"/>
          <p:cNvSpPr>
            <a:spLocks noGrp="1"/>
          </p:cNvSpPr>
          <p:nvPr>
            <p:ph idx="1"/>
          </p:nvPr>
        </p:nvSpPr>
        <p:spPr>
          <a:xfrm>
            <a:off x="457200" y="1600200"/>
            <a:ext cx="8229600" cy="5069160"/>
          </a:xfrm>
        </p:spPr>
        <p:txBody>
          <a:bodyPr>
            <a:normAutofit lnSpcReduction="10000"/>
          </a:bodyPr>
          <a:lstStyle/>
          <a:p>
            <a:pPr marL="0" indent="0">
              <a:buNone/>
            </a:pPr>
            <a:r>
              <a:rPr lang="sv-SE" dirty="0" smtClean="0"/>
              <a:t>Council:</a:t>
            </a:r>
          </a:p>
          <a:p>
            <a:pPr lvl="0"/>
            <a:r>
              <a:rPr lang="en-US" i="1" dirty="0" smtClean="0"/>
              <a:t>approves </a:t>
            </a:r>
            <a:r>
              <a:rPr lang="en-US" i="1" dirty="0"/>
              <a:t>the construction of the 15 instruments listed in table 1 from the ESS construction budget</a:t>
            </a:r>
            <a:endParaRPr lang="en-US" dirty="0"/>
          </a:p>
          <a:p>
            <a:pPr lvl="0"/>
            <a:r>
              <a:rPr lang="en-US" i="1" dirty="0" smtClean="0"/>
              <a:t>takes </a:t>
            </a:r>
            <a:r>
              <a:rPr lang="en-US" i="1" dirty="0"/>
              <a:t>note that all 15 instruments will make use of the upper high brilliance moderator providing new options for the future use of the lower moderator </a:t>
            </a:r>
            <a:r>
              <a:rPr lang="en-US" i="1" dirty="0" smtClean="0"/>
              <a:t>position, and asks the management to provide a risk analysis at the next council meeting</a:t>
            </a:r>
            <a:endParaRPr lang="en-US" dirty="0"/>
          </a:p>
          <a:p>
            <a:pPr lvl="0"/>
            <a:r>
              <a:rPr lang="en-US" i="1" dirty="0" smtClean="0"/>
              <a:t>takes </a:t>
            </a:r>
            <a:r>
              <a:rPr lang="en-US" i="1" dirty="0"/>
              <a:t>note of </a:t>
            </a:r>
            <a:r>
              <a:rPr lang="en-US" i="1" dirty="0" smtClean="0"/>
              <a:t>the plan for the </a:t>
            </a:r>
            <a:r>
              <a:rPr lang="en-US" i="1" dirty="0"/>
              <a:t>first eight </a:t>
            </a:r>
            <a:r>
              <a:rPr lang="en-US" i="1" dirty="0" smtClean="0"/>
              <a:t>instruments (listed in table 4, 14a)) </a:t>
            </a:r>
            <a:r>
              <a:rPr lang="en-US" i="1" dirty="0"/>
              <a:t>selected for user operation in 2023 as part of a strategy to ensure early science success (also see item 14 a)</a:t>
            </a:r>
            <a:endParaRPr lang="en-US" dirty="0"/>
          </a:p>
          <a:p>
            <a:pPr marL="0" indent="0">
              <a:buNone/>
            </a:pPr>
            <a:endParaRPr lang="sv-SE" dirty="0" smtClean="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18</a:t>
            </a:fld>
            <a:endParaRPr lang="sv-SE" dirty="0">
              <a:solidFill>
                <a:prstClr val="black">
                  <a:tint val="75000"/>
                </a:prstClr>
              </a:solidFill>
              <a:latin typeface="Calibri"/>
            </a:endParaRPr>
          </a:p>
        </p:txBody>
      </p:sp>
      <p:sp>
        <p:nvSpPr>
          <p:cNvPr id="6" name="TextBox 5"/>
          <p:cNvSpPr txBox="1"/>
          <p:nvPr/>
        </p:nvSpPr>
        <p:spPr>
          <a:xfrm>
            <a:off x="467544" y="116632"/>
            <a:ext cx="1154658" cy="276999"/>
          </a:xfrm>
          <a:prstGeom prst="rect">
            <a:avLst/>
          </a:prstGeom>
          <a:noFill/>
        </p:spPr>
        <p:txBody>
          <a:bodyPr wrap="none" rtlCol="0">
            <a:spAutoFit/>
          </a:bodyPr>
          <a:lstStyle/>
          <a:p>
            <a:pPr defTabSz="914400" hangingPunct="1"/>
            <a:r>
              <a:rPr lang="en-US" sz="1200" kern="1200" dirty="0" smtClean="0">
                <a:solidFill>
                  <a:prstClr val="white"/>
                </a:solidFill>
                <a:ea typeface="+mn-ea"/>
                <a:cs typeface="+mn-cs"/>
              </a:rPr>
              <a:t>Council.07.14.b</a:t>
            </a:r>
            <a:endParaRPr lang="en-US" sz="1200" kern="1200" dirty="0">
              <a:solidFill>
                <a:prstClr val="white"/>
              </a:solidFill>
              <a:ea typeface="+mn-ea"/>
              <a:cs typeface="+mn-cs"/>
            </a:endParaRPr>
          </a:p>
        </p:txBody>
      </p:sp>
    </p:spTree>
    <p:extLst>
      <p:ext uri="{BB962C8B-B14F-4D97-AF65-F5344CB8AC3E}">
        <p14:creationId xmlns:p14="http://schemas.microsoft.com/office/powerpoint/2010/main" val="15745874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Council resolution</a:t>
            </a:r>
            <a:endParaRPr lang="sv-SE" dirty="0"/>
          </a:p>
        </p:txBody>
      </p:sp>
      <p:sp>
        <p:nvSpPr>
          <p:cNvPr id="3" name="Content Placeholder 2"/>
          <p:cNvSpPr>
            <a:spLocks noGrp="1"/>
          </p:cNvSpPr>
          <p:nvPr>
            <p:ph idx="1"/>
          </p:nvPr>
        </p:nvSpPr>
        <p:spPr>
          <a:xfrm>
            <a:off x="457200" y="1600200"/>
            <a:ext cx="8229600" cy="5069160"/>
          </a:xfrm>
        </p:spPr>
        <p:txBody>
          <a:bodyPr>
            <a:normAutofit/>
          </a:bodyPr>
          <a:lstStyle/>
          <a:p>
            <a:pPr marL="0" indent="0">
              <a:buNone/>
            </a:pPr>
            <a:r>
              <a:rPr lang="sv-SE" i="1" dirty="0" smtClean="0"/>
              <a:t>Council </a:t>
            </a:r>
            <a:r>
              <a:rPr lang="en-US" i="1" dirty="0" smtClean="0"/>
              <a:t>approves </a:t>
            </a:r>
            <a:r>
              <a:rPr lang="en-US" i="1" dirty="0"/>
              <a:t>the revision of the Procedure for Decisions on Construction of Instruments by waiving the second step of the instrument approval procedure, allowing instruments to move into phase 2 as fast as possible. </a:t>
            </a:r>
            <a:endParaRPr lang="sv-SE" i="1" dirty="0" smtClean="0"/>
          </a:p>
          <a:p>
            <a:pPr marL="0" indent="0">
              <a:buNone/>
            </a:pPr>
            <a:endParaRPr lang="sv-SE" dirty="0" smtClean="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19</a:t>
            </a:fld>
            <a:endParaRPr lang="sv-SE" dirty="0">
              <a:solidFill>
                <a:prstClr val="black">
                  <a:tint val="75000"/>
                </a:prstClr>
              </a:solidFill>
              <a:latin typeface="Calibri"/>
            </a:endParaRPr>
          </a:p>
        </p:txBody>
      </p:sp>
      <p:sp>
        <p:nvSpPr>
          <p:cNvPr id="6" name="TextBox 5"/>
          <p:cNvSpPr txBox="1"/>
          <p:nvPr/>
        </p:nvSpPr>
        <p:spPr>
          <a:xfrm>
            <a:off x="467544" y="116632"/>
            <a:ext cx="1138878" cy="276999"/>
          </a:xfrm>
          <a:prstGeom prst="rect">
            <a:avLst/>
          </a:prstGeom>
          <a:noFill/>
        </p:spPr>
        <p:txBody>
          <a:bodyPr wrap="none" rtlCol="0">
            <a:spAutoFit/>
          </a:bodyPr>
          <a:lstStyle/>
          <a:p>
            <a:pPr defTabSz="914400" hangingPunct="1"/>
            <a:r>
              <a:rPr lang="en-US" sz="1200" kern="1200" dirty="0" smtClean="0">
                <a:solidFill>
                  <a:prstClr val="white"/>
                </a:solidFill>
                <a:ea typeface="+mn-ea"/>
                <a:cs typeface="+mn-cs"/>
              </a:rPr>
              <a:t>Council.07.14.c</a:t>
            </a:r>
            <a:endParaRPr lang="en-US" sz="1200" kern="1200" dirty="0">
              <a:solidFill>
                <a:prstClr val="white"/>
              </a:solidFill>
              <a:ea typeface="+mn-ea"/>
              <a:cs typeface="+mn-cs"/>
            </a:endParaRPr>
          </a:p>
        </p:txBody>
      </p:sp>
    </p:spTree>
    <p:extLst>
      <p:ext uri="{BB962C8B-B14F-4D97-AF65-F5344CB8AC3E}">
        <p14:creationId xmlns:p14="http://schemas.microsoft.com/office/powerpoint/2010/main" val="21619164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SAC members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56549916"/>
              </p:ext>
            </p:extLst>
          </p:nvPr>
        </p:nvGraphicFramePr>
        <p:xfrm>
          <a:off x="139700" y="2228850"/>
          <a:ext cx="8864600" cy="2400300"/>
        </p:xfrm>
        <a:graphic>
          <a:graphicData uri="http://schemas.openxmlformats.org/presentationml/2006/ole">
            <mc:AlternateContent xmlns:mc="http://schemas.openxmlformats.org/markup-compatibility/2006">
              <mc:Choice xmlns:v="urn:schemas-microsoft-com:vml" Requires="v">
                <p:oleObj spid="_x0000_s13322" name="Document" r:id="rId4" imgW="8864600" imgH="2400300" progId="Word.Document.12">
                  <p:embed/>
                </p:oleObj>
              </mc:Choice>
              <mc:Fallback>
                <p:oleObj name="Document" r:id="rId4" imgW="8864600" imgH="2400300" progId="Word.Document.12">
                  <p:embed/>
                  <p:pic>
                    <p:nvPicPr>
                      <p:cNvPr id="0" name=""/>
                      <p:cNvPicPr/>
                      <p:nvPr/>
                    </p:nvPicPr>
                    <p:blipFill>
                      <a:blip r:embed="rId5"/>
                      <a:stretch>
                        <a:fillRect/>
                      </a:stretch>
                    </p:blipFill>
                    <p:spPr>
                      <a:xfrm>
                        <a:off x="139700" y="2228850"/>
                        <a:ext cx="8864600" cy="2400300"/>
                      </a:xfrm>
                      <a:prstGeom prst="rect">
                        <a:avLst/>
                      </a:prstGeom>
                    </p:spPr>
                  </p:pic>
                </p:oleObj>
              </mc:Fallback>
            </mc:AlternateContent>
          </a:graphicData>
        </a:graphic>
      </p:graphicFrame>
    </p:spTree>
    <p:extLst>
      <p:ext uri="{BB962C8B-B14F-4D97-AF65-F5344CB8AC3E}">
        <p14:creationId xmlns:p14="http://schemas.microsoft.com/office/powerpoint/2010/main" val="28302155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Moderator risk analysis</a:t>
            </a:r>
            <a:br>
              <a:rPr lang="en-US" dirty="0" smtClean="0"/>
            </a:br>
            <a:r>
              <a:rPr lang="en-US" dirty="0" smtClean="0"/>
              <a:t>Conclusions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20</a:t>
            </a:fld>
            <a:endParaRPr lang="sv-SE" dirty="0">
              <a:solidFill>
                <a:prstClr val="black">
                  <a:tint val="75000"/>
                </a:prstClr>
              </a:solidFill>
              <a:latin typeface="Calibri"/>
            </a:endParaRPr>
          </a:p>
        </p:txBody>
      </p:sp>
      <p:sp>
        <p:nvSpPr>
          <p:cNvPr id="14" name="Content Placeholder 4"/>
          <p:cNvSpPr>
            <a:spLocks noGrp="1"/>
          </p:cNvSpPr>
          <p:nvPr>
            <p:ph idx="1"/>
          </p:nvPr>
        </p:nvSpPr>
        <p:spPr>
          <a:xfrm>
            <a:off x="457200" y="1558334"/>
            <a:ext cx="5861933" cy="5163146"/>
          </a:xfrm>
        </p:spPr>
        <p:txBody>
          <a:bodyPr>
            <a:normAutofit/>
          </a:bodyPr>
          <a:lstStyle/>
          <a:p>
            <a:r>
              <a:rPr lang="en-US" dirty="0" smtClean="0"/>
              <a:t>The increases in risk associated with moving from a two-moderator to a one-moderator scenario are small</a:t>
            </a:r>
          </a:p>
          <a:p>
            <a:pPr lvl="1"/>
            <a:r>
              <a:rPr lang="en-US" dirty="0" smtClean="0"/>
              <a:t>Probability x Impact ≤ </a:t>
            </a:r>
            <a:r>
              <a:rPr lang="en-US" dirty="0"/>
              <a:t>3</a:t>
            </a:r>
            <a:r>
              <a:rPr lang="en-US" dirty="0" smtClean="0"/>
              <a:t> in all cases</a:t>
            </a:r>
          </a:p>
          <a:p>
            <a:r>
              <a:rPr lang="en-US" dirty="0" smtClean="0"/>
              <a:t>There is a decrease in risk by operating only one moderator</a:t>
            </a:r>
          </a:p>
          <a:p>
            <a:r>
              <a:rPr lang="en-US" dirty="0" smtClean="0"/>
              <a:t>The net result is a decrease in overall risk, resulting from the reduced complexity</a:t>
            </a:r>
          </a:p>
          <a:p>
            <a:r>
              <a:rPr lang="en-US" dirty="0" smtClean="0"/>
              <a:t>Full report, see </a:t>
            </a:r>
            <a:r>
              <a:rPr lang="en-US" dirty="0" err="1"/>
              <a:t>I</a:t>
            </a:r>
            <a:r>
              <a:rPr lang="en-US" dirty="0" err="1" smtClean="0"/>
              <a:t>ndico</a:t>
            </a:r>
            <a:r>
              <a:rPr lang="en-US" dirty="0" smtClean="0"/>
              <a:t> page</a:t>
            </a:r>
          </a:p>
          <a:p>
            <a:r>
              <a:rPr lang="en-US" dirty="0" smtClean="0"/>
              <a:t>Very positive feedback from Council</a:t>
            </a:r>
          </a:p>
        </p:txBody>
      </p:sp>
      <p:pic>
        <p:nvPicPr>
          <p:cNvPr id="5" name="Picture 4" descr="Screen Shot 2016-06-19 at 15.27.09.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7397" y="3472385"/>
            <a:ext cx="2817879" cy="2883970"/>
          </a:xfrm>
          <a:prstGeom prst="rect">
            <a:avLst/>
          </a:prstGeom>
        </p:spPr>
      </p:pic>
    </p:spTree>
    <p:extLst>
      <p:ext uri="{BB962C8B-B14F-4D97-AF65-F5344CB8AC3E}">
        <p14:creationId xmlns:p14="http://schemas.microsoft.com/office/powerpoint/2010/main" val="28419684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5560951" y="6520939"/>
            <a:ext cx="389199" cy="276999"/>
          </a:xfrm>
          <a:prstGeom prst="rect">
            <a:avLst/>
          </a:prstGeom>
          <a:noFill/>
        </p:spPr>
        <p:txBody>
          <a:bodyPr wrap="none" lIns="91429" tIns="45715" rIns="91429" bIns="45715" rtlCol="0">
            <a:spAutoFit/>
          </a:bodyPr>
          <a:lstStyle/>
          <a:p>
            <a:pPr defTabSz="457059"/>
            <a:r>
              <a:rPr lang="en-US" sz="1200" dirty="0">
                <a:solidFill>
                  <a:prstClr val="black"/>
                </a:solidFill>
              </a:rPr>
              <a:t>ICB</a:t>
            </a:r>
          </a:p>
        </p:txBody>
      </p:sp>
      <p:sp>
        <p:nvSpPr>
          <p:cNvPr id="2" name="Title 1"/>
          <p:cNvSpPr>
            <a:spLocks noGrp="1"/>
          </p:cNvSpPr>
          <p:nvPr>
            <p:ph type="title"/>
          </p:nvPr>
        </p:nvSpPr>
        <p:spPr>
          <a:xfrm>
            <a:off x="251520" y="116632"/>
            <a:ext cx="6984776" cy="936104"/>
          </a:xfrm>
        </p:spPr>
        <p:txBody>
          <a:bodyPr>
            <a:normAutofit/>
          </a:bodyPr>
          <a:lstStyle/>
          <a:p>
            <a:r>
              <a:rPr lang="en-US" dirty="0" smtClean="0"/>
              <a:t>Neutron Instruments: Review schedule</a:t>
            </a:r>
            <a:endParaRPr lang="en-US" dirty="0">
              <a:solidFill>
                <a:srgbClr val="FF0000"/>
              </a:solidFill>
            </a:endParaRPr>
          </a:p>
        </p:txBody>
      </p:sp>
      <p:graphicFrame>
        <p:nvGraphicFramePr>
          <p:cNvPr id="153" name="Table 152"/>
          <p:cNvGraphicFramePr>
            <a:graphicFrameLocks noGrp="1"/>
          </p:cNvGraphicFramePr>
          <p:nvPr>
            <p:extLst>
              <p:ext uri="{D42A27DB-BD31-4B8C-83A1-F6EECF244321}">
                <p14:modId xmlns:p14="http://schemas.microsoft.com/office/powerpoint/2010/main" val="1233057580"/>
              </p:ext>
            </p:extLst>
          </p:nvPr>
        </p:nvGraphicFramePr>
        <p:xfrm>
          <a:off x="-17536" y="1484784"/>
          <a:ext cx="8766000" cy="4907279"/>
        </p:xfrm>
        <a:graphic>
          <a:graphicData uri="http://schemas.openxmlformats.org/drawingml/2006/table">
            <a:tbl>
              <a:tblPr firstRow="1" bandRow="1">
                <a:tableStyleId>{5940675A-B579-460E-94D1-54222C63F5DA}</a:tableStyleId>
              </a:tblPr>
              <a:tblGrid>
                <a:gridCol w="1206000"/>
                <a:gridCol w="630000"/>
                <a:gridCol w="630000"/>
                <a:gridCol w="630000"/>
                <a:gridCol w="630000"/>
                <a:gridCol w="630000"/>
                <a:gridCol w="630000"/>
                <a:gridCol w="630000"/>
                <a:gridCol w="630000"/>
                <a:gridCol w="630000"/>
                <a:gridCol w="630000"/>
                <a:gridCol w="630000"/>
                <a:gridCol w="630000"/>
              </a:tblGrid>
              <a:tr h="335280">
                <a:tc>
                  <a:txBody>
                    <a:bodyPr/>
                    <a:lstStyle/>
                    <a:p>
                      <a:r>
                        <a:rPr lang="en-US" sz="1400" dirty="0" smtClean="0"/>
                        <a:t>2016-17</a:t>
                      </a:r>
                      <a:endParaRPr lang="en-US" sz="1400" dirty="0"/>
                    </a:p>
                  </a:txBody>
                  <a:tcPr/>
                </a:tc>
                <a:tc>
                  <a:txBody>
                    <a:bodyPr/>
                    <a:lstStyle/>
                    <a:p>
                      <a:pPr algn="ctr"/>
                      <a:r>
                        <a:rPr lang="en-US" sz="1400" dirty="0" smtClean="0"/>
                        <a:t>Oct</a:t>
                      </a:r>
                      <a:endParaRPr lang="en-US" sz="1400" dirty="0"/>
                    </a:p>
                  </a:txBody>
                  <a:tcPr>
                    <a:noFill/>
                  </a:tcPr>
                </a:tc>
                <a:tc>
                  <a:txBody>
                    <a:bodyPr/>
                    <a:lstStyle/>
                    <a:p>
                      <a:pPr algn="ctr"/>
                      <a:r>
                        <a:rPr lang="en-US" sz="1400" dirty="0" smtClean="0"/>
                        <a:t>Nov</a:t>
                      </a:r>
                      <a:endParaRPr lang="en-US" sz="1400" dirty="0"/>
                    </a:p>
                  </a:txBody>
                  <a:tcPr>
                    <a:noFill/>
                  </a:tcPr>
                </a:tc>
                <a:tc>
                  <a:txBody>
                    <a:bodyPr/>
                    <a:lstStyle/>
                    <a:p>
                      <a:pPr algn="ctr"/>
                      <a:r>
                        <a:rPr lang="en-US" sz="1400" dirty="0" smtClean="0"/>
                        <a:t>Dec</a:t>
                      </a:r>
                      <a:endParaRPr lang="en-US" sz="1400" dirty="0"/>
                    </a:p>
                  </a:txBody>
                  <a:tcPr/>
                </a:tc>
                <a:tc>
                  <a:txBody>
                    <a:bodyPr/>
                    <a:lstStyle/>
                    <a:p>
                      <a:pPr algn="ctr"/>
                      <a:r>
                        <a:rPr lang="en-US" sz="1400" dirty="0" smtClean="0"/>
                        <a:t>Jan</a:t>
                      </a:r>
                      <a:endParaRPr lang="en-US" sz="1400" dirty="0"/>
                    </a:p>
                  </a:txBody>
                  <a:tcPr/>
                </a:tc>
                <a:tc>
                  <a:txBody>
                    <a:bodyPr/>
                    <a:lstStyle/>
                    <a:p>
                      <a:pPr algn="ctr"/>
                      <a:r>
                        <a:rPr lang="en-US" sz="1400" dirty="0" smtClean="0"/>
                        <a:t>Feb</a:t>
                      </a:r>
                      <a:endParaRPr lang="en-US" sz="1400" dirty="0"/>
                    </a:p>
                  </a:txBody>
                  <a:tcPr>
                    <a:noFill/>
                  </a:tcPr>
                </a:tc>
                <a:tc>
                  <a:txBody>
                    <a:bodyPr/>
                    <a:lstStyle/>
                    <a:p>
                      <a:pPr algn="ctr"/>
                      <a:r>
                        <a:rPr lang="en-US" sz="1400" dirty="0" smtClean="0"/>
                        <a:t>Mar</a:t>
                      </a:r>
                      <a:endParaRPr lang="en-US" sz="1400" dirty="0"/>
                    </a:p>
                  </a:txBody>
                  <a:tcPr>
                    <a:noFill/>
                  </a:tcPr>
                </a:tc>
                <a:tc>
                  <a:txBody>
                    <a:bodyPr/>
                    <a:lstStyle/>
                    <a:p>
                      <a:pPr algn="ctr"/>
                      <a:r>
                        <a:rPr lang="en-US" sz="1400" dirty="0" smtClean="0"/>
                        <a:t>Apr</a:t>
                      </a:r>
                      <a:endParaRPr lang="en-US" sz="1400" dirty="0"/>
                    </a:p>
                  </a:txBody>
                  <a:tcPr/>
                </a:tc>
                <a:tc>
                  <a:txBody>
                    <a:bodyPr/>
                    <a:lstStyle/>
                    <a:p>
                      <a:pPr algn="ctr"/>
                      <a:r>
                        <a:rPr lang="en-US" sz="1400" dirty="0" smtClean="0"/>
                        <a:t>May</a:t>
                      </a:r>
                      <a:endParaRPr lang="en-US" sz="1400" dirty="0"/>
                    </a:p>
                  </a:txBody>
                  <a:tcPr/>
                </a:tc>
                <a:tc>
                  <a:txBody>
                    <a:bodyPr/>
                    <a:lstStyle/>
                    <a:p>
                      <a:pPr algn="ctr"/>
                      <a:r>
                        <a:rPr lang="en-US" sz="1400" dirty="0" smtClean="0"/>
                        <a:t>Jun</a:t>
                      </a:r>
                      <a:endParaRPr lang="en-US" sz="1400" dirty="0"/>
                    </a:p>
                  </a:txBody>
                  <a:tcPr/>
                </a:tc>
                <a:tc>
                  <a:txBody>
                    <a:bodyPr/>
                    <a:lstStyle/>
                    <a:p>
                      <a:r>
                        <a:rPr lang="en-US" sz="1600" dirty="0" smtClean="0"/>
                        <a:t>Jul</a:t>
                      </a:r>
                      <a:endParaRPr lang="en-US" sz="1600" dirty="0"/>
                    </a:p>
                  </a:txBody>
                  <a:tcPr>
                    <a:solidFill>
                      <a:schemeClr val="bg1">
                        <a:lumMod val="75000"/>
                      </a:schemeClr>
                    </a:solidFill>
                  </a:tcPr>
                </a:tc>
                <a:tc>
                  <a:txBody>
                    <a:bodyPr/>
                    <a:lstStyle/>
                    <a:p>
                      <a:r>
                        <a:rPr lang="en-US" sz="1600" dirty="0" smtClean="0"/>
                        <a:t>Aug</a:t>
                      </a:r>
                      <a:endParaRPr lang="en-US" sz="1600" dirty="0"/>
                    </a:p>
                  </a:txBody>
                  <a:tcPr>
                    <a:solidFill>
                      <a:schemeClr val="bg1">
                        <a:lumMod val="75000"/>
                      </a:schemeClr>
                    </a:solidFill>
                  </a:tcPr>
                </a:tc>
                <a:tc>
                  <a:txBody>
                    <a:bodyPr/>
                    <a:lstStyle/>
                    <a:p>
                      <a:r>
                        <a:rPr lang="en-US" sz="1600" dirty="0" smtClean="0"/>
                        <a:t>Sep</a:t>
                      </a:r>
                      <a:endParaRPr lang="en-US" sz="1600" dirty="0"/>
                    </a:p>
                  </a:txBody>
                  <a:tcPr/>
                </a:tc>
              </a:tr>
              <a:tr h="0">
                <a:tc>
                  <a:txBody>
                    <a:bodyPr/>
                    <a:lstStyle/>
                    <a:p>
                      <a:r>
                        <a:rPr lang="en-US" sz="1400" dirty="0" smtClean="0"/>
                        <a:t>LOKI (P2)</a:t>
                      </a:r>
                      <a:endParaRPr lang="en-US" sz="1400" dirty="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noFill/>
                  </a:tcPr>
                </a:tc>
                <a:tc>
                  <a:txBody>
                    <a:bodyPr/>
                    <a:lstStyle/>
                    <a:p>
                      <a:pPr algn="ctr"/>
                      <a:endParaRPr lang="en-US" sz="140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SKADI</a:t>
                      </a:r>
                      <a:endParaRPr lang="en-US" sz="1400" dirty="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noFill/>
                  </a:tcPr>
                </a:tc>
                <a:tc>
                  <a:txBody>
                    <a:bodyPr/>
                    <a:lstStyle/>
                    <a:p>
                      <a:pPr algn="ctr"/>
                      <a:endParaRPr lang="en-US" sz="1400"/>
                    </a:p>
                  </a:txBody>
                  <a:tcPr>
                    <a:noFill/>
                  </a:tcPr>
                </a:tc>
                <a:tc>
                  <a:txBody>
                    <a:bodyPr/>
                    <a:lstStyle/>
                    <a:p>
                      <a:pPr algn="ctr"/>
                      <a:endParaRPr lang="en-US" sz="1400" dirty="0"/>
                    </a:p>
                  </a:txBody>
                  <a:tcPr/>
                </a:tc>
                <a:tc>
                  <a:txBody>
                    <a:bodyPr/>
                    <a:lstStyle/>
                    <a:p>
                      <a:pPr algn="ctr"/>
                      <a:endParaRPr lang="en-US" sz="1400"/>
                    </a:p>
                  </a:txBody>
                  <a:tcPr/>
                </a:tc>
                <a:tc>
                  <a:txBody>
                    <a:bodyPr/>
                    <a:lstStyle/>
                    <a:p>
                      <a:pPr algn="ctr"/>
                      <a:endParaRPr lang="en-US" sz="1400" dirty="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ESTIA</a:t>
                      </a:r>
                      <a:endParaRPr lang="en-US" sz="1400" dirty="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noFill/>
                  </a:tcPr>
                </a:tc>
                <a:tc>
                  <a:txBody>
                    <a:bodyPr/>
                    <a:lstStyle/>
                    <a:p>
                      <a:pPr algn="ctr"/>
                      <a:endParaRPr lang="en-US" sz="140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tc>
                <a:tc>
                  <a:txBody>
                    <a:bodyPr/>
                    <a:lstStyle/>
                    <a:p>
                      <a:pPr algn="ctr"/>
                      <a:endParaRPr lang="en-US" sz="140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FREIA</a:t>
                      </a:r>
                      <a:endParaRPr lang="en-US" sz="1400" dirty="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noFill/>
                  </a:tcPr>
                </a:tc>
                <a:tc>
                  <a:txBody>
                    <a:bodyPr/>
                    <a:lstStyle/>
                    <a:p>
                      <a:pPr algn="ctr"/>
                      <a:endParaRPr lang="en-US" sz="1400"/>
                    </a:p>
                  </a:txBody>
                  <a:tcPr>
                    <a:noFill/>
                  </a:tcPr>
                </a:tc>
                <a:tc>
                  <a:txBody>
                    <a:bodyPr/>
                    <a:lstStyle/>
                    <a:p>
                      <a:pPr algn="ctr"/>
                      <a:endParaRPr lang="en-US" sz="1400" dirty="0"/>
                    </a:p>
                  </a:txBody>
                  <a:tcPr/>
                </a:tc>
                <a:tc>
                  <a:txBody>
                    <a:bodyPr/>
                    <a:lstStyle/>
                    <a:p>
                      <a:pPr algn="ctr"/>
                      <a:endParaRPr lang="en-US" sz="1400"/>
                    </a:p>
                  </a:txBody>
                  <a:tcPr/>
                </a:tc>
                <a:tc>
                  <a:txBody>
                    <a:bodyPr/>
                    <a:lstStyle/>
                    <a:p>
                      <a:pPr algn="ctr"/>
                      <a:endParaRPr lang="en-US" sz="1400"/>
                    </a:p>
                  </a:txBody>
                  <a:tcPr/>
                </a:tc>
                <a:tc>
                  <a:txBody>
                    <a:bodyPr/>
                    <a:lstStyle/>
                    <a:p>
                      <a:pPr algn="ctr"/>
                      <a:endParaRPr lang="en-US" sz="140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NMX (P2)</a:t>
                      </a:r>
                      <a:endParaRPr lang="en-US" sz="1400" dirty="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dirty="0"/>
                    </a:p>
                  </a:txBody>
                  <a:tcPr/>
                </a:tc>
                <a:tc>
                  <a:txBody>
                    <a:bodyPr/>
                    <a:lstStyle/>
                    <a:p>
                      <a:pPr algn="ctr"/>
                      <a:endParaRPr lang="en-US" sz="1400"/>
                    </a:p>
                  </a:txBody>
                  <a:tcPr/>
                </a:tc>
                <a:tc>
                  <a:txBody>
                    <a:bodyPr/>
                    <a:lstStyle/>
                    <a:p>
                      <a:pPr algn="ctr"/>
                      <a:endParaRPr lang="en-US" sz="1400" dirty="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MAGIC</a:t>
                      </a:r>
                      <a:endParaRPr lang="en-US" sz="1400" dirty="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HEIMDAL</a:t>
                      </a:r>
                      <a:endParaRPr lang="en-US" sz="1400" dirty="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dirty="0"/>
                    </a:p>
                  </a:txBody>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DREAM</a:t>
                      </a:r>
                      <a:endParaRPr lang="en-US" sz="1400" dirty="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dirty="0"/>
                    </a:p>
                  </a:txBody>
                  <a:tcPr/>
                </a:tc>
                <a:tc>
                  <a:txBody>
                    <a:bodyPr/>
                    <a:lstStyle/>
                    <a:p>
                      <a:pPr algn="ctr"/>
                      <a:endParaRPr lang="en-US" sz="1400"/>
                    </a:p>
                  </a:txBody>
                  <a:tcPr/>
                </a:tc>
                <a:tc>
                  <a:txBody>
                    <a:bodyPr/>
                    <a:lstStyle/>
                    <a:p>
                      <a:pPr algn="ctr"/>
                      <a:endParaRPr lang="en-US" sz="1400" dirty="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BEER</a:t>
                      </a:r>
                      <a:endParaRPr lang="en-US" sz="1400" dirty="0"/>
                    </a:p>
                  </a:txBody>
                  <a:tcPr/>
                </a:tc>
                <a:tc>
                  <a:txBody>
                    <a:bodyPr/>
                    <a:lstStyle/>
                    <a:p>
                      <a:pPr algn="ctr"/>
                      <a:endParaRPr lang="en-US" sz="140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a:p>
                  </a:txBody>
                  <a:tcPr>
                    <a:noFill/>
                  </a:tcPr>
                </a:tc>
                <a:tc>
                  <a:txBody>
                    <a:bodyPr/>
                    <a:lstStyle/>
                    <a:p>
                      <a:pPr algn="ctr"/>
                      <a:endParaRPr lang="en-US" sz="1400" dirty="0"/>
                    </a:p>
                  </a:txBody>
                  <a:tcPr>
                    <a:noFill/>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ODIN</a:t>
                      </a:r>
                      <a:endParaRPr lang="en-US" sz="1400" dirty="0"/>
                    </a:p>
                  </a:txBody>
                  <a:tcPr/>
                </a:tc>
                <a:tc>
                  <a:txBody>
                    <a:bodyPr/>
                    <a:lstStyle/>
                    <a:p>
                      <a:pPr algn="ctr"/>
                      <a:endParaRPr lang="en-US" sz="1400"/>
                    </a:p>
                  </a:txBody>
                  <a:tcPr>
                    <a:noFill/>
                  </a:tcPr>
                </a:tc>
                <a:tc>
                  <a:txBody>
                    <a:bodyPr/>
                    <a:lstStyle/>
                    <a:p>
                      <a:pPr algn="ctr"/>
                      <a:endParaRPr lang="en-US" sz="1400" dirty="0"/>
                    </a:p>
                  </a:txBody>
                  <a:tcPr>
                    <a:noFill/>
                  </a:tcPr>
                </a:tc>
                <a:tc>
                  <a:txBody>
                    <a:bodyPr/>
                    <a:lstStyle/>
                    <a:p>
                      <a:pPr algn="ctr"/>
                      <a:endParaRPr lang="en-US" sz="1400" dirty="0"/>
                    </a:p>
                  </a:txBody>
                  <a:tcPr/>
                </a:tc>
                <a:tc>
                  <a:txBody>
                    <a:bodyPr/>
                    <a:lstStyle/>
                    <a:p>
                      <a:pPr algn="ctr"/>
                      <a:endParaRPr lang="en-US" sz="1400"/>
                    </a:p>
                  </a:txBody>
                  <a:tcPr/>
                </a:tc>
                <a:tc>
                  <a:txBody>
                    <a:bodyPr/>
                    <a:lstStyle/>
                    <a:p>
                      <a:pPr algn="ctr"/>
                      <a:endParaRPr lang="en-US" sz="1400" dirty="0"/>
                    </a:p>
                  </a:txBody>
                  <a:tcPr>
                    <a:noFill/>
                  </a:tcPr>
                </a:tc>
                <a:tc>
                  <a:txBody>
                    <a:bodyPr/>
                    <a:lstStyle/>
                    <a:p>
                      <a:pPr algn="ctr"/>
                      <a:endParaRPr lang="en-US" sz="1400"/>
                    </a:p>
                  </a:txBody>
                  <a:tcPr>
                    <a:noFill/>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C-SPEC</a:t>
                      </a:r>
                      <a:endParaRPr lang="en-US" sz="1400" dirty="0"/>
                    </a:p>
                  </a:txBody>
                  <a:tcPr/>
                </a:tc>
                <a:tc>
                  <a:txBody>
                    <a:bodyPr/>
                    <a:lstStyle/>
                    <a:p>
                      <a:pPr algn="ctr"/>
                      <a:endParaRPr lang="en-US" sz="1400"/>
                    </a:p>
                  </a:txBody>
                  <a:tcPr>
                    <a:noFill/>
                  </a:tcPr>
                </a:tc>
                <a:tc>
                  <a:txBody>
                    <a:bodyPr/>
                    <a:lstStyle/>
                    <a:p>
                      <a:pPr algn="ctr"/>
                      <a:endParaRPr lang="en-US" sz="1400" dirty="0"/>
                    </a:p>
                  </a:txBody>
                  <a:tcPr>
                    <a:noFill/>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BIFROST</a:t>
                      </a:r>
                      <a:endParaRPr lang="en-US" sz="1400" dirty="0"/>
                    </a:p>
                  </a:txBody>
                  <a:tcPr/>
                </a:tc>
                <a:tc>
                  <a:txBody>
                    <a:bodyPr/>
                    <a:lstStyle/>
                    <a:p>
                      <a:pPr algn="ctr"/>
                      <a:endParaRPr lang="en-US" sz="140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dirty="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MIRACLES</a:t>
                      </a:r>
                      <a:endParaRPr lang="en-US" sz="1400" dirty="0"/>
                    </a:p>
                  </a:txBody>
                  <a:tcPr/>
                </a:tc>
                <a:tc>
                  <a:txBody>
                    <a:bodyPr/>
                    <a:lstStyle/>
                    <a:p>
                      <a:pPr algn="ctr"/>
                      <a:endParaRPr lang="en-US" sz="140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a:p>
                  </a:txBody>
                  <a:tcPr>
                    <a:noFill/>
                  </a:tcPr>
                </a:tc>
                <a:tc>
                  <a:txBody>
                    <a:bodyPr/>
                    <a:lstStyle/>
                    <a:p>
                      <a:pPr algn="ctr"/>
                      <a:endParaRPr lang="en-US" sz="1400" dirty="0"/>
                    </a:p>
                  </a:txBody>
                  <a:tcPr>
                    <a:noFill/>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T-REX</a:t>
                      </a:r>
                      <a:endParaRPr lang="en-US" sz="1400" dirty="0"/>
                    </a:p>
                  </a:txBody>
                  <a:tcPr/>
                </a:tc>
                <a:tc>
                  <a:txBody>
                    <a:bodyPr/>
                    <a:lstStyle/>
                    <a:p>
                      <a:pPr algn="ctr"/>
                      <a:endParaRPr lang="en-US" sz="140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r h="0">
                <a:tc>
                  <a:txBody>
                    <a:bodyPr/>
                    <a:lstStyle/>
                    <a:p>
                      <a:r>
                        <a:rPr lang="en-US" sz="1400" dirty="0" smtClean="0"/>
                        <a:t>VESPA</a:t>
                      </a:r>
                      <a:endParaRPr lang="en-US" sz="1400" dirty="0"/>
                    </a:p>
                  </a:txBody>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dirty="0"/>
                    </a:p>
                  </a:txBody>
                  <a:tcPr/>
                </a:tc>
                <a:tc>
                  <a:txBody>
                    <a:bodyPr/>
                    <a:lstStyle/>
                    <a:p>
                      <a:pPr algn="ctr"/>
                      <a:endParaRPr lang="en-US" sz="1400"/>
                    </a:p>
                  </a:txBody>
                  <a:tcPr/>
                </a:tc>
                <a:tc>
                  <a:txBody>
                    <a:bodyPr/>
                    <a:lstStyle/>
                    <a:p>
                      <a:pPr algn="ctr"/>
                      <a:endParaRPr lang="en-US" sz="1400"/>
                    </a:p>
                  </a:txBody>
                  <a:tcPr>
                    <a:noFill/>
                  </a:tcPr>
                </a:tc>
                <a:tc>
                  <a:txBody>
                    <a:bodyPr/>
                    <a:lstStyle/>
                    <a:p>
                      <a:pPr algn="ctr"/>
                      <a:endParaRPr lang="en-US" sz="1400" dirty="0"/>
                    </a:p>
                  </a:txBody>
                  <a:tcPr>
                    <a:noFill/>
                  </a:tcPr>
                </a:tc>
                <a:tc>
                  <a:txBody>
                    <a:bodyPr/>
                    <a:lstStyle/>
                    <a:p>
                      <a:pPr algn="ctr"/>
                      <a:endParaRPr lang="en-US" sz="1400"/>
                    </a:p>
                  </a:txBody>
                  <a:tcPr/>
                </a:tc>
                <a:tc>
                  <a:txBody>
                    <a:bodyPr/>
                    <a:lstStyle/>
                    <a:p>
                      <a:pPr algn="ctr"/>
                      <a:endParaRPr lang="en-US" sz="1400"/>
                    </a:p>
                  </a:txBody>
                  <a:tcPr/>
                </a:tc>
                <a:tc>
                  <a:txBody>
                    <a:bodyPr/>
                    <a:lstStyle/>
                    <a:p>
                      <a:pPr algn="ctr"/>
                      <a:endParaRPr lang="en-US" sz="1400" dirty="0"/>
                    </a:p>
                  </a:txBody>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solidFill>
                      <a:schemeClr val="bg1">
                        <a:lumMod val="75000"/>
                      </a:schemeClr>
                    </a:solidFill>
                  </a:tcPr>
                </a:tc>
                <a:tc>
                  <a:txBody>
                    <a:bodyPr/>
                    <a:lstStyle/>
                    <a:p>
                      <a:pPr algn="ctr"/>
                      <a:endParaRPr lang="en-US" sz="1400" dirty="0"/>
                    </a:p>
                  </a:txBody>
                  <a:tcPr/>
                </a:tc>
              </a:tr>
            </a:tbl>
          </a:graphicData>
        </a:graphic>
      </p:graphicFrame>
      <p:sp>
        <p:nvSpPr>
          <p:cNvPr id="183" name="TextBox 182"/>
          <p:cNvSpPr txBox="1"/>
          <p:nvPr/>
        </p:nvSpPr>
        <p:spPr>
          <a:xfrm>
            <a:off x="6866571" y="3817158"/>
            <a:ext cx="2151417" cy="1077208"/>
          </a:xfrm>
          <a:prstGeom prst="rect">
            <a:avLst/>
          </a:prstGeom>
          <a:solidFill>
            <a:schemeClr val="bg1"/>
          </a:solidFill>
        </p:spPr>
        <p:txBody>
          <a:bodyPr wrap="none" lIns="467944" tIns="45715" rIns="71991" bIns="45715" rtlCol="0">
            <a:spAutoFit/>
          </a:bodyPr>
          <a:lstStyle/>
          <a:p>
            <a:pPr defTabSz="457059">
              <a:spcBef>
                <a:spcPts val="600"/>
              </a:spcBef>
            </a:pPr>
            <a:r>
              <a:rPr lang="en-US" smtClean="0">
                <a:solidFill>
                  <a:prstClr val="black"/>
                </a:solidFill>
              </a:rPr>
              <a:t>P2 Design review</a:t>
            </a:r>
          </a:p>
          <a:p>
            <a:pPr defTabSz="457059">
              <a:spcBef>
                <a:spcPts val="600"/>
              </a:spcBef>
            </a:pPr>
            <a:r>
              <a:rPr lang="en-US" dirty="0" smtClean="0">
                <a:solidFill>
                  <a:prstClr val="black"/>
                </a:solidFill>
              </a:rPr>
              <a:t>scope-setting</a:t>
            </a:r>
          </a:p>
          <a:p>
            <a:pPr defTabSz="457059">
              <a:spcBef>
                <a:spcPts val="600"/>
              </a:spcBef>
            </a:pPr>
            <a:r>
              <a:rPr lang="en-US" dirty="0" smtClean="0">
                <a:solidFill>
                  <a:prstClr val="black"/>
                </a:solidFill>
              </a:rPr>
              <a:t>TG2</a:t>
            </a:r>
            <a:endParaRPr lang="en-US" dirty="0">
              <a:solidFill>
                <a:prstClr val="black"/>
              </a:solidFill>
            </a:endParaRPr>
          </a:p>
        </p:txBody>
      </p:sp>
      <p:sp>
        <p:nvSpPr>
          <p:cNvPr id="58" name="TextBox 57"/>
          <p:cNvSpPr txBox="1"/>
          <p:nvPr/>
        </p:nvSpPr>
        <p:spPr>
          <a:xfrm>
            <a:off x="3911392" y="6522165"/>
            <a:ext cx="660608" cy="276999"/>
          </a:xfrm>
          <a:prstGeom prst="rect">
            <a:avLst/>
          </a:prstGeom>
          <a:noFill/>
        </p:spPr>
        <p:txBody>
          <a:bodyPr wrap="none" lIns="91429" tIns="45715" rIns="91429" bIns="45715" rtlCol="0">
            <a:spAutoFit/>
          </a:bodyPr>
          <a:lstStyle/>
          <a:p>
            <a:pPr defTabSz="457059"/>
            <a:r>
              <a:rPr lang="en-US" sz="1200" dirty="0">
                <a:solidFill>
                  <a:prstClr val="black"/>
                </a:solidFill>
              </a:rPr>
              <a:t>IKON12</a:t>
            </a:r>
          </a:p>
        </p:txBody>
      </p:sp>
      <p:grpSp>
        <p:nvGrpSpPr>
          <p:cNvPr id="7" name="Group 6"/>
          <p:cNvGrpSpPr/>
          <p:nvPr/>
        </p:nvGrpSpPr>
        <p:grpSpPr>
          <a:xfrm>
            <a:off x="542455" y="1779575"/>
            <a:ext cx="5268268" cy="5033801"/>
            <a:chOff x="2408898" y="1727829"/>
            <a:chExt cx="5268268" cy="5033801"/>
          </a:xfrm>
        </p:grpSpPr>
        <p:grpSp>
          <p:nvGrpSpPr>
            <p:cNvPr id="6" name="Group 5"/>
            <p:cNvGrpSpPr/>
            <p:nvPr/>
          </p:nvGrpSpPr>
          <p:grpSpPr>
            <a:xfrm>
              <a:off x="2408898" y="1727829"/>
              <a:ext cx="2603543" cy="5033801"/>
              <a:chOff x="3666421" y="594302"/>
              <a:chExt cx="2603543" cy="5843212"/>
            </a:xfrm>
          </p:grpSpPr>
          <p:sp>
            <p:nvSpPr>
              <p:cNvPr id="168" name="TextBox 167"/>
              <p:cNvSpPr txBox="1"/>
              <p:nvPr/>
            </p:nvSpPr>
            <p:spPr>
              <a:xfrm>
                <a:off x="3666421" y="6115975"/>
                <a:ext cx="660608" cy="321539"/>
              </a:xfrm>
              <a:prstGeom prst="rect">
                <a:avLst/>
              </a:prstGeom>
              <a:noFill/>
            </p:spPr>
            <p:txBody>
              <a:bodyPr wrap="none" rtlCol="0">
                <a:spAutoFit/>
              </a:bodyPr>
              <a:lstStyle/>
              <a:p>
                <a:pPr defTabSz="457059"/>
                <a:r>
                  <a:rPr lang="en-US" sz="1200" dirty="0">
                    <a:solidFill>
                      <a:prstClr val="black"/>
                    </a:solidFill>
                  </a:rPr>
                  <a:t>IKON11</a:t>
                </a:r>
              </a:p>
            </p:txBody>
          </p:sp>
          <p:sp>
            <p:nvSpPr>
              <p:cNvPr id="169" name="TextBox 168"/>
              <p:cNvSpPr txBox="1"/>
              <p:nvPr/>
            </p:nvSpPr>
            <p:spPr>
              <a:xfrm>
                <a:off x="4807160" y="6109997"/>
                <a:ext cx="389199" cy="321539"/>
              </a:xfrm>
              <a:prstGeom prst="rect">
                <a:avLst/>
              </a:prstGeom>
              <a:noFill/>
            </p:spPr>
            <p:txBody>
              <a:bodyPr wrap="none" rtlCol="0">
                <a:spAutoFit/>
              </a:bodyPr>
              <a:lstStyle/>
              <a:p>
                <a:pPr defTabSz="457059"/>
                <a:r>
                  <a:rPr lang="en-US" sz="1200" dirty="0">
                    <a:solidFill>
                      <a:prstClr val="black"/>
                    </a:solidFill>
                  </a:rPr>
                  <a:t>ICB</a:t>
                </a:r>
              </a:p>
            </p:txBody>
          </p:sp>
          <p:sp>
            <p:nvSpPr>
              <p:cNvPr id="170" name="TextBox 169"/>
              <p:cNvSpPr txBox="1"/>
              <p:nvPr/>
            </p:nvSpPr>
            <p:spPr>
              <a:xfrm>
                <a:off x="5084170" y="6109997"/>
                <a:ext cx="426469" cy="321539"/>
              </a:xfrm>
              <a:prstGeom prst="rect">
                <a:avLst/>
              </a:prstGeom>
              <a:noFill/>
            </p:spPr>
            <p:txBody>
              <a:bodyPr wrap="none" rtlCol="0">
                <a:spAutoFit/>
              </a:bodyPr>
              <a:lstStyle/>
              <a:p>
                <a:pPr defTabSz="457059"/>
                <a:r>
                  <a:rPr lang="en-US" sz="1200" dirty="0">
                    <a:solidFill>
                      <a:prstClr val="black"/>
                    </a:solidFill>
                  </a:rPr>
                  <a:t>SAC</a:t>
                </a:r>
              </a:p>
            </p:txBody>
          </p:sp>
          <p:sp>
            <p:nvSpPr>
              <p:cNvPr id="171" name="TextBox 170"/>
              <p:cNvSpPr txBox="1"/>
              <p:nvPr/>
            </p:nvSpPr>
            <p:spPr>
              <a:xfrm>
                <a:off x="5517760" y="6108869"/>
                <a:ext cx="752204" cy="321539"/>
              </a:xfrm>
              <a:prstGeom prst="rect">
                <a:avLst/>
              </a:prstGeom>
              <a:noFill/>
            </p:spPr>
            <p:txBody>
              <a:bodyPr wrap="none" rtlCol="0">
                <a:spAutoFit/>
              </a:bodyPr>
              <a:lstStyle/>
              <a:p>
                <a:pPr defTabSz="457059"/>
                <a:r>
                  <a:rPr lang="en-US" sz="1200" dirty="0">
                    <a:solidFill>
                      <a:prstClr val="black"/>
                    </a:solidFill>
                  </a:rPr>
                  <a:t>COUNCIL</a:t>
                </a:r>
              </a:p>
            </p:txBody>
          </p:sp>
          <p:cxnSp>
            <p:nvCxnSpPr>
              <p:cNvPr id="172" name="Straight Connector 171"/>
              <p:cNvCxnSpPr/>
              <p:nvPr/>
            </p:nvCxnSpPr>
            <p:spPr>
              <a:xfrm>
                <a:off x="5091727" y="595429"/>
                <a:ext cx="0" cy="561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5217322" y="595429"/>
                <a:ext cx="0" cy="561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5830237" y="594302"/>
                <a:ext cx="0" cy="5616000"/>
              </a:xfrm>
              <a:prstGeom prst="line">
                <a:avLst/>
              </a:prstGeom>
            </p:spPr>
            <p:style>
              <a:lnRef idx="2">
                <a:schemeClr val="accent1"/>
              </a:lnRef>
              <a:fillRef idx="0">
                <a:schemeClr val="accent1"/>
              </a:fillRef>
              <a:effectRef idx="1">
                <a:schemeClr val="accent1"/>
              </a:effectRef>
              <a:fontRef idx="minor">
                <a:schemeClr val="tx1"/>
              </a:fontRef>
            </p:style>
          </p:cxnSp>
          <p:sp>
            <p:nvSpPr>
              <p:cNvPr id="204" name="Oval 203"/>
              <p:cNvSpPr/>
              <p:nvPr/>
            </p:nvSpPr>
            <p:spPr>
              <a:xfrm flipH="1">
                <a:off x="5322087" y="1408702"/>
                <a:ext cx="357863"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457059"/>
                <a:r>
                  <a:rPr lang="en-US" sz="1200" dirty="0">
                    <a:solidFill>
                      <a:srgbClr val="FFFFFF"/>
                    </a:solidFill>
                    <a:latin typeface="Calibri"/>
                  </a:rPr>
                  <a:t>29</a:t>
                </a:r>
              </a:p>
            </p:txBody>
          </p:sp>
        </p:grpSp>
        <p:sp>
          <p:nvSpPr>
            <p:cNvPr id="57" name="Oval 56"/>
            <p:cNvSpPr/>
            <p:nvPr/>
          </p:nvSpPr>
          <p:spPr>
            <a:xfrm>
              <a:off x="4507836" y="3939404"/>
              <a:ext cx="356842" cy="2072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prstClr val="white"/>
                  </a:solidFill>
                  <a:latin typeface="Calibri"/>
                </a:rPr>
                <a:t>14</a:t>
              </a:r>
            </a:p>
          </p:txBody>
        </p:sp>
        <p:sp>
          <p:nvSpPr>
            <p:cNvPr id="61" name="Oval 60"/>
            <p:cNvSpPr/>
            <p:nvPr/>
          </p:nvSpPr>
          <p:spPr>
            <a:xfrm flipH="1">
              <a:off x="5371606" y="3351156"/>
              <a:ext cx="357863" cy="2072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FFFFFF"/>
                  </a:solidFill>
                  <a:latin typeface="Calibri"/>
                </a:rPr>
                <a:t>31</a:t>
              </a:r>
            </a:p>
          </p:txBody>
        </p:sp>
        <p:sp>
          <p:nvSpPr>
            <p:cNvPr id="62" name="Oval 61"/>
            <p:cNvSpPr/>
            <p:nvPr/>
          </p:nvSpPr>
          <p:spPr>
            <a:xfrm flipH="1">
              <a:off x="5671397" y="4265227"/>
              <a:ext cx="357863" cy="21837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FFFFFF"/>
                  </a:solidFill>
                  <a:latin typeface="Calibri"/>
                </a:rPr>
                <a:t>7</a:t>
              </a:r>
            </a:p>
          </p:txBody>
        </p:sp>
        <p:cxnSp>
          <p:nvCxnSpPr>
            <p:cNvPr id="59" name="Straight Connector 58"/>
            <p:cNvCxnSpPr/>
            <p:nvPr/>
          </p:nvCxnSpPr>
          <p:spPr>
            <a:xfrm>
              <a:off x="5881205" y="1745971"/>
              <a:ext cx="0" cy="4789102"/>
            </a:xfrm>
            <a:prstGeom prst="line">
              <a:avLst/>
            </a:prstGeom>
          </p:spPr>
          <p:style>
            <a:lnRef idx="2">
              <a:schemeClr val="accent1"/>
            </a:lnRef>
            <a:fillRef idx="0">
              <a:schemeClr val="accent1"/>
            </a:fillRef>
            <a:effectRef idx="1">
              <a:schemeClr val="accent1"/>
            </a:effectRef>
            <a:fontRef idx="minor">
              <a:schemeClr val="tx1"/>
            </a:fontRef>
          </p:style>
        </p:cxnSp>
        <p:sp>
          <p:nvSpPr>
            <p:cNvPr id="63" name="Oval 62"/>
            <p:cNvSpPr/>
            <p:nvPr/>
          </p:nvSpPr>
          <p:spPr>
            <a:xfrm flipH="1">
              <a:off x="5881205" y="4562252"/>
              <a:ext cx="357863" cy="22034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FFFFFF"/>
                  </a:solidFill>
                  <a:latin typeface="Calibri"/>
                </a:rPr>
                <a:t>24</a:t>
              </a:r>
            </a:p>
          </p:txBody>
        </p:sp>
        <p:sp>
          <p:nvSpPr>
            <p:cNvPr id="64" name="Oval 63"/>
            <p:cNvSpPr/>
            <p:nvPr/>
          </p:nvSpPr>
          <p:spPr>
            <a:xfrm flipH="1">
              <a:off x="6189444" y="4870683"/>
              <a:ext cx="357863" cy="2072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FFFFFF"/>
                  </a:solidFill>
                  <a:latin typeface="Calibri"/>
                </a:rPr>
                <a:t>3</a:t>
              </a:r>
            </a:p>
          </p:txBody>
        </p:sp>
        <p:sp>
          <p:nvSpPr>
            <p:cNvPr id="65" name="Oval 64"/>
            <p:cNvSpPr/>
            <p:nvPr/>
          </p:nvSpPr>
          <p:spPr>
            <a:xfrm flipH="1">
              <a:off x="6378389" y="2115300"/>
              <a:ext cx="357863" cy="2279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smtClean="0">
                  <a:solidFill>
                    <a:srgbClr val="FFFFFF"/>
                  </a:solidFill>
                  <a:latin typeface="Calibri"/>
                </a:rPr>
                <a:t>10</a:t>
              </a:r>
              <a:endParaRPr lang="en-US" sz="1200" dirty="0">
                <a:solidFill>
                  <a:srgbClr val="FFFFFF"/>
                </a:solidFill>
                <a:latin typeface="Calibri"/>
              </a:endParaRPr>
            </a:p>
          </p:txBody>
        </p:sp>
        <p:sp>
          <p:nvSpPr>
            <p:cNvPr id="66" name="Oval 65"/>
            <p:cNvSpPr/>
            <p:nvPr/>
          </p:nvSpPr>
          <p:spPr>
            <a:xfrm flipH="1">
              <a:off x="6293606" y="5776399"/>
              <a:ext cx="357863" cy="2072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FFFFFF"/>
                  </a:solidFill>
                  <a:latin typeface="Calibri"/>
                </a:rPr>
                <a:t>8</a:t>
              </a:r>
            </a:p>
          </p:txBody>
        </p:sp>
        <p:sp>
          <p:nvSpPr>
            <p:cNvPr id="67" name="Oval 66"/>
            <p:cNvSpPr/>
            <p:nvPr/>
          </p:nvSpPr>
          <p:spPr>
            <a:xfrm flipH="1">
              <a:off x="6589927" y="5171241"/>
              <a:ext cx="357863" cy="207299"/>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smtClean="0">
                  <a:solidFill>
                    <a:srgbClr val="FFFFFF"/>
                  </a:solidFill>
                  <a:latin typeface="Calibri"/>
                </a:rPr>
                <a:t>24</a:t>
              </a:r>
              <a:endParaRPr lang="en-US" sz="1200" dirty="0">
                <a:solidFill>
                  <a:srgbClr val="FFFFFF"/>
                </a:solidFill>
                <a:latin typeface="Calibri"/>
              </a:endParaRPr>
            </a:p>
          </p:txBody>
        </p:sp>
        <p:cxnSp>
          <p:nvCxnSpPr>
            <p:cNvPr id="60" name="Straight Connector 59"/>
            <p:cNvCxnSpPr/>
            <p:nvPr/>
          </p:nvCxnSpPr>
          <p:spPr>
            <a:xfrm flipH="1">
              <a:off x="7657148" y="1774533"/>
              <a:ext cx="20018" cy="470397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1208839" y="2822481"/>
            <a:ext cx="764952" cy="3575955"/>
            <a:chOff x="4361883" y="2852937"/>
            <a:chExt cx="764952" cy="3575955"/>
          </a:xfrm>
        </p:grpSpPr>
        <p:sp>
          <p:nvSpPr>
            <p:cNvPr id="46" name="Oval 45"/>
            <p:cNvSpPr/>
            <p:nvPr/>
          </p:nvSpPr>
          <p:spPr>
            <a:xfrm>
              <a:off x="4483864" y="5307115"/>
              <a:ext cx="356842" cy="207299"/>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000000"/>
                  </a:solidFill>
                  <a:latin typeface="Calibri"/>
                </a:rPr>
                <a:t>12</a:t>
              </a:r>
            </a:p>
          </p:txBody>
        </p:sp>
        <p:sp>
          <p:nvSpPr>
            <p:cNvPr id="47" name="Oval 46"/>
            <p:cNvSpPr/>
            <p:nvPr/>
          </p:nvSpPr>
          <p:spPr>
            <a:xfrm>
              <a:off x="4361883" y="4703111"/>
              <a:ext cx="356842" cy="207299"/>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000000"/>
                  </a:solidFill>
                  <a:latin typeface="Calibri"/>
                </a:rPr>
                <a:t>5</a:t>
              </a:r>
            </a:p>
          </p:txBody>
        </p:sp>
        <p:sp>
          <p:nvSpPr>
            <p:cNvPr id="48" name="Oval 47"/>
            <p:cNvSpPr/>
            <p:nvPr/>
          </p:nvSpPr>
          <p:spPr>
            <a:xfrm>
              <a:off x="4439796" y="4997049"/>
              <a:ext cx="356842" cy="207299"/>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000000"/>
                  </a:solidFill>
                  <a:latin typeface="Calibri"/>
                </a:rPr>
                <a:t>7</a:t>
              </a:r>
            </a:p>
          </p:txBody>
        </p:sp>
        <p:sp>
          <p:nvSpPr>
            <p:cNvPr id="49" name="Oval 48"/>
            <p:cNvSpPr/>
            <p:nvPr/>
          </p:nvSpPr>
          <p:spPr>
            <a:xfrm>
              <a:off x="4577906" y="3478975"/>
              <a:ext cx="356842" cy="207299"/>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000000"/>
                  </a:solidFill>
                  <a:latin typeface="Calibri"/>
                </a:rPr>
                <a:t>19</a:t>
              </a:r>
            </a:p>
          </p:txBody>
        </p:sp>
        <p:sp>
          <p:nvSpPr>
            <p:cNvPr id="50" name="Oval 49"/>
            <p:cNvSpPr/>
            <p:nvPr/>
          </p:nvSpPr>
          <p:spPr>
            <a:xfrm>
              <a:off x="4769993" y="3789041"/>
              <a:ext cx="356842" cy="207299"/>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000000"/>
                  </a:solidFill>
                  <a:latin typeface="Calibri"/>
                </a:rPr>
                <a:t>31</a:t>
              </a:r>
            </a:p>
          </p:txBody>
        </p:sp>
        <p:sp>
          <p:nvSpPr>
            <p:cNvPr id="51" name="Oval 50"/>
            <p:cNvSpPr/>
            <p:nvPr/>
          </p:nvSpPr>
          <p:spPr>
            <a:xfrm>
              <a:off x="4499993" y="2852937"/>
              <a:ext cx="356842" cy="207299"/>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000000"/>
                  </a:solidFill>
                  <a:latin typeface="Calibri"/>
                </a:rPr>
                <a:t>17</a:t>
              </a:r>
            </a:p>
          </p:txBody>
        </p:sp>
        <p:sp>
          <p:nvSpPr>
            <p:cNvPr id="52" name="Oval 51"/>
            <p:cNvSpPr/>
            <p:nvPr/>
          </p:nvSpPr>
          <p:spPr>
            <a:xfrm>
              <a:off x="4704999" y="5900102"/>
              <a:ext cx="356842" cy="207299"/>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000000"/>
                  </a:solidFill>
                  <a:latin typeface="Calibri"/>
                </a:rPr>
                <a:t>28</a:t>
              </a:r>
            </a:p>
          </p:txBody>
        </p:sp>
        <p:sp>
          <p:nvSpPr>
            <p:cNvPr id="53" name="Oval 52"/>
            <p:cNvSpPr/>
            <p:nvPr/>
          </p:nvSpPr>
          <p:spPr>
            <a:xfrm>
              <a:off x="4594829" y="5606164"/>
              <a:ext cx="356842" cy="207299"/>
            </a:xfrm>
            <a:prstGeom prst="ellipse">
              <a:avLst/>
            </a:prstGeom>
            <a:solidFill>
              <a:srgbClr val="F8FFAD"/>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000000"/>
                  </a:solidFill>
                  <a:latin typeface="Calibri"/>
                </a:rPr>
                <a:t>21</a:t>
              </a:r>
            </a:p>
          </p:txBody>
        </p:sp>
        <p:sp>
          <p:nvSpPr>
            <p:cNvPr id="54" name="Oval 53"/>
            <p:cNvSpPr/>
            <p:nvPr/>
          </p:nvSpPr>
          <p:spPr>
            <a:xfrm>
              <a:off x="4494087" y="4393045"/>
              <a:ext cx="356842" cy="207299"/>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a:solidFill>
                    <a:srgbClr val="000000"/>
                  </a:solidFill>
                  <a:latin typeface="Calibri"/>
                </a:rPr>
                <a:t>14</a:t>
              </a:r>
            </a:p>
          </p:txBody>
        </p:sp>
        <p:sp>
          <p:nvSpPr>
            <p:cNvPr id="70" name="Oval 69"/>
            <p:cNvSpPr/>
            <p:nvPr/>
          </p:nvSpPr>
          <p:spPr>
            <a:xfrm>
              <a:off x="4624623" y="6221593"/>
              <a:ext cx="356842" cy="207299"/>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smtClean="0">
                  <a:solidFill>
                    <a:srgbClr val="000000"/>
                  </a:solidFill>
                  <a:latin typeface="Calibri"/>
                </a:rPr>
                <a:t>27</a:t>
              </a:r>
              <a:endParaRPr lang="en-US" sz="1200" dirty="0">
                <a:solidFill>
                  <a:srgbClr val="000000"/>
                </a:solidFill>
                <a:latin typeface="Calibri"/>
              </a:endParaRPr>
            </a:p>
          </p:txBody>
        </p:sp>
      </p:grpSp>
      <p:sp>
        <p:nvSpPr>
          <p:cNvPr id="72" name="Oval 71"/>
          <p:cNvSpPr/>
          <p:nvPr/>
        </p:nvSpPr>
        <p:spPr>
          <a:xfrm>
            <a:off x="6336000" y="3708000"/>
            <a:ext cx="336887" cy="21831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200" dirty="0" smtClean="0">
                <a:solidFill>
                  <a:srgbClr val="FFFFFF"/>
                </a:solidFill>
                <a:latin typeface="Calibri"/>
              </a:rPr>
              <a:t>13</a:t>
            </a:r>
            <a:endParaRPr lang="en-US" sz="1200" dirty="0">
              <a:solidFill>
                <a:srgbClr val="FFFFFF"/>
              </a:solidFill>
              <a:latin typeface="Calibri"/>
            </a:endParaRPr>
          </a:p>
        </p:txBody>
      </p:sp>
      <p:sp>
        <p:nvSpPr>
          <p:cNvPr id="73" name="TextBox 72"/>
          <p:cNvSpPr txBox="1"/>
          <p:nvPr/>
        </p:nvSpPr>
        <p:spPr>
          <a:xfrm>
            <a:off x="5813966" y="6464452"/>
            <a:ext cx="426469" cy="276999"/>
          </a:xfrm>
          <a:prstGeom prst="rect">
            <a:avLst/>
          </a:prstGeom>
          <a:noFill/>
        </p:spPr>
        <p:txBody>
          <a:bodyPr wrap="none" rtlCol="0">
            <a:spAutoFit/>
          </a:bodyPr>
          <a:lstStyle/>
          <a:p>
            <a:pPr defTabSz="457059"/>
            <a:r>
              <a:rPr lang="en-US" sz="1200" dirty="0">
                <a:solidFill>
                  <a:prstClr val="black"/>
                </a:solidFill>
              </a:rPr>
              <a:t>SAC</a:t>
            </a:r>
          </a:p>
        </p:txBody>
      </p:sp>
      <p:cxnSp>
        <p:nvCxnSpPr>
          <p:cNvPr id="74" name="Straight Connector 73"/>
          <p:cNvCxnSpPr/>
          <p:nvPr/>
        </p:nvCxnSpPr>
        <p:spPr>
          <a:xfrm>
            <a:off x="5935971" y="1791607"/>
            <a:ext cx="8932" cy="4710187"/>
          </a:xfrm>
          <a:prstGeom prst="line">
            <a:avLst/>
          </a:prstGeom>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6192244" y="6539404"/>
            <a:ext cx="752204" cy="276999"/>
          </a:xfrm>
          <a:prstGeom prst="rect">
            <a:avLst/>
          </a:prstGeom>
          <a:noFill/>
        </p:spPr>
        <p:txBody>
          <a:bodyPr wrap="none" rtlCol="0">
            <a:spAutoFit/>
          </a:bodyPr>
          <a:lstStyle/>
          <a:p>
            <a:pPr defTabSz="457059"/>
            <a:r>
              <a:rPr lang="en-US" sz="1200" dirty="0">
                <a:solidFill>
                  <a:prstClr val="black"/>
                </a:solidFill>
              </a:rPr>
              <a:t>COUNCIL</a:t>
            </a:r>
          </a:p>
        </p:txBody>
      </p:sp>
      <p:cxnSp>
        <p:nvCxnSpPr>
          <p:cNvPr id="76" name="Straight Connector 75"/>
          <p:cNvCxnSpPr/>
          <p:nvPr/>
        </p:nvCxnSpPr>
        <p:spPr>
          <a:xfrm flipH="1">
            <a:off x="6300192" y="1837387"/>
            <a:ext cx="28594" cy="4702626"/>
          </a:xfrm>
          <a:prstGeom prst="line">
            <a:avLst/>
          </a:prstGeom>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8676456" y="2778636"/>
            <a:ext cx="461264" cy="218316"/>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000" dirty="0" smtClean="0">
                <a:solidFill>
                  <a:srgbClr val="FFFFFF"/>
                </a:solidFill>
                <a:latin typeface="Calibri"/>
              </a:rPr>
              <a:t>10.10</a:t>
            </a:r>
            <a:endParaRPr lang="en-US" sz="1000" dirty="0">
              <a:solidFill>
                <a:srgbClr val="FFFFFF"/>
              </a:solidFill>
              <a:latin typeface="Calibri"/>
            </a:endParaRPr>
          </a:p>
        </p:txBody>
      </p:sp>
      <p:sp>
        <p:nvSpPr>
          <p:cNvPr id="68" name="Oval 67"/>
          <p:cNvSpPr/>
          <p:nvPr/>
        </p:nvSpPr>
        <p:spPr>
          <a:xfrm>
            <a:off x="8712552" y="5517232"/>
            <a:ext cx="467960" cy="216024"/>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000" dirty="0" smtClean="0">
                <a:solidFill>
                  <a:srgbClr val="FFFFFF"/>
                </a:solidFill>
                <a:latin typeface="Calibri"/>
              </a:rPr>
              <a:t>24.10</a:t>
            </a:r>
            <a:endParaRPr lang="en-US" sz="1000" dirty="0">
              <a:solidFill>
                <a:srgbClr val="FFFFFF"/>
              </a:solidFill>
              <a:latin typeface="Calibri"/>
            </a:endParaRPr>
          </a:p>
        </p:txBody>
      </p:sp>
      <p:sp>
        <p:nvSpPr>
          <p:cNvPr id="69" name="Oval 68"/>
          <p:cNvSpPr/>
          <p:nvPr/>
        </p:nvSpPr>
        <p:spPr>
          <a:xfrm>
            <a:off x="8748464" y="6165304"/>
            <a:ext cx="467544" cy="216024"/>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000" dirty="0" smtClean="0">
                <a:solidFill>
                  <a:srgbClr val="FFFFFF"/>
                </a:solidFill>
                <a:latin typeface="Calibri"/>
              </a:rPr>
              <a:t>17.10</a:t>
            </a:r>
            <a:endParaRPr lang="en-US" sz="1000" dirty="0">
              <a:solidFill>
                <a:srgbClr val="FFFFFF"/>
              </a:solidFill>
              <a:latin typeface="Calibri"/>
            </a:endParaRPr>
          </a:p>
        </p:txBody>
      </p:sp>
      <p:sp>
        <p:nvSpPr>
          <p:cNvPr id="71" name="Oval 70"/>
          <p:cNvSpPr/>
          <p:nvPr/>
        </p:nvSpPr>
        <p:spPr>
          <a:xfrm>
            <a:off x="6683385" y="1908000"/>
            <a:ext cx="336887" cy="218316"/>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000" dirty="0" smtClean="0">
                <a:solidFill>
                  <a:srgbClr val="FFFFFF"/>
                </a:solidFill>
                <a:latin typeface="Calibri"/>
              </a:rPr>
              <a:t>28</a:t>
            </a:r>
            <a:endParaRPr lang="en-US" sz="1000" dirty="0">
              <a:solidFill>
                <a:srgbClr val="FFFFFF"/>
              </a:solidFill>
              <a:latin typeface="Calibri"/>
            </a:endParaRPr>
          </a:p>
        </p:txBody>
      </p:sp>
      <p:sp>
        <p:nvSpPr>
          <p:cNvPr id="77" name="Oval 76"/>
          <p:cNvSpPr/>
          <p:nvPr/>
        </p:nvSpPr>
        <p:spPr>
          <a:xfrm>
            <a:off x="6539369" y="3096000"/>
            <a:ext cx="336887" cy="218316"/>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r>
              <a:rPr lang="en-US" sz="1000" dirty="0" smtClean="0">
                <a:solidFill>
                  <a:srgbClr val="FFFFFF"/>
                </a:solidFill>
                <a:latin typeface="Calibri"/>
              </a:rPr>
              <a:t>22</a:t>
            </a:r>
            <a:endParaRPr lang="en-US" sz="1000" dirty="0">
              <a:solidFill>
                <a:srgbClr val="FFFFFF"/>
              </a:solidFill>
              <a:latin typeface="Calibri"/>
            </a:endParaRPr>
          </a:p>
        </p:txBody>
      </p:sp>
      <p:grpSp>
        <p:nvGrpSpPr>
          <p:cNvPr id="9" name="Group 8"/>
          <p:cNvGrpSpPr/>
          <p:nvPr/>
        </p:nvGrpSpPr>
        <p:grpSpPr>
          <a:xfrm>
            <a:off x="6923579" y="3921862"/>
            <a:ext cx="370577" cy="857041"/>
            <a:chOff x="6177516" y="5353242"/>
            <a:chExt cx="370577" cy="857041"/>
          </a:xfrm>
        </p:grpSpPr>
        <p:grpSp>
          <p:nvGrpSpPr>
            <p:cNvPr id="3" name="Group 2"/>
            <p:cNvGrpSpPr/>
            <p:nvPr/>
          </p:nvGrpSpPr>
          <p:grpSpPr>
            <a:xfrm>
              <a:off x="6209116" y="5705493"/>
              <a:ext cx="332587" cy="504790"/>
              <a:chOff x="7350229" y="5885003"/>
              <a:chExt cx="320842" cy="592941"/>
            </a:xfrm>
          </p:grpSpPr>
          <p:sp>
            <p:nvSpPr>
              <p:cNvPr id="179" name="Oval 178"/>
              <p:cNvSpPr/>
              <p:nvPr/>
            </p:nvSpPr>
            <p:spPr>
              <a:xfrm>
                <a:off x="7350229" y="5885003"/>
                <a:ext cx="320842" cy="240632"/>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59"/>
                <a:endParaRPr lang="en-US">
                  <a:solidFill>
                    <a:prstClr val="white"/>
                  </a:solidFill>
                  <a:latin typeface="Calibri"/>
                </a:endParaRPr>
              </a:p>
            </p:txBody>
          </p:sp>
          <p:sp>
            <p:nvSpPr>
              <p:cNvPr id="181" name="Oval 180"/>
              <p:cNvSpPr/>
              <p:nvPr/>
            </p:nvSpPr>
            <p:spPr>
              <a:xfrm>
                <a:off x="7350229" y="6237312"/>
                <a:ext cx="320842" cy="24063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59"/>
                <a:endParaRPr lang="en-US">
                  <a:solidFill>
                    <a:prstClr val="white"/>
                  </a:solidFill>
                  <a:latin typeface="Calibri"/>
                </a:endParaRPr>
              </a:p>
            </p:txBody>
          </p:sp>
        </p:grpSp>
        <p:sp>
          <p:nvSpPr>
            <p:cNvPr id="78" name="Oval 77"/>
            <p:cNvSpPr>
              <a:spLocks noChangeAspect="1"/>
            </p:cNvSpPr>
            <p:nvPr/>
          </p:nvSpPr>
          <p:spPr>
            <a:xfrm>
              <a:off x="6177516" y="5353242"/>
              <a:ext cx="370577" cy="240148"/>
            </a:xfrm>
            <a:prstGeom prst="ellipse">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lIns="0" tIns="45715" rIns="0" bIns="45715" rtlCol="0" anchor="ctr"/>
            <a:lstStyle/>
            <a:p>
              <a:pPr algn="ctr" defTabSz="457059"/>
              <a:endParaRPr lang="en-US" sz="1000" dirty="0">
                <a:solidFill>
                  <a:srgbClr val="FFFFFF"/>
                </a:solidFill>
                <a:latin typeface="Calibri"/>
              </a:endParaRPr>
            </a:p>
          </p:txBody>
        </p:sp>
      </p:grpSp>
      <p:cxnSp>
        <p:nvCxnSpPr>
          <p:cNvPr id="79" name="Straight Connector 78"/>
          <p:cNvCxnSpPr/>
          <p:nvPr/>
        </p:nvCxnSpPr>
        <p:spPr>
          <a:xfrm>
            <a:off x="3923928" y="1772816"/>
            <a:ext cx="0" cy="4838063"/>
          </a:xfrm>
          <a:prstGeom prst="line">
            <a:avLst/>
          </a:prstGeom>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3315740" y="6525344"/>
            <a:ext cx="752204" cy="276999"/>
          </a:xfrm>
          <a:prstGeom prst="rect">
            <a:avLst/>
          </a:prstGeom>
          <a:noFill/>
        </p:spPr>
        <p:txBody>
          <a:bodyPr wrap="none" rtlCol="0">
            <a:spAutoFit/>
          </a:bodyPr>
          <a:lstStyle/>
          <a:p>
            <a:pPr defTabSz="457059"/>
            <a:r>
              <a:rPr lang="en-US" sz="1200" dirty="0">
                <a:solidFill>
                  <a:prstClr val="black"/>
                </a:solidFill>
              </a:rPr>
              <a:t>COUNCIL</a:t>
            </a:r>
          </a:p>
        </p:txBody>
      </p:sp>
    </p:spTree>
    <p:extLst>
      <p:ext uri="{BB962C8B-B14F-4D97-AF65-F5344CB8AC3E}">
        <p14:creationId xmlns:p14="http://schemas.microsoft.com/office/powerpoint/2010/main" val="3802801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11-02 at 17.36.44.png"/>
          <p:cNvPicPr>
            <a:picLocks/>
          </p:cNvPicPr>
          <p:nvPr/>
        </p:nvPicPr>
        <p:blipFill rotWithShape="1">
          <a:blip r:embed="rId3">
            <a:extLst>
              <a:ext uri="{28A0092B-C50C-407E-A947-70E740481C1C}">
                <a14:useLocalDpi xmlns:a14="http://schemas.microsoft.com/office/drawing/2010/main" val="0"/>
              </a:ext>
            </a:extLst>
          </a:blip>
          <a:srcRect t="-1" b="2268"/>
          <a:stretch/>
        </p:blipFill>
        <p:spPr>
          <a:xfrm>
            <a:off x="2721600" y="1872000"/>
            <a:ext cx="6444000" cy="4644000"/>
          </a:xfrm>
          <a:prstGeom prst="rect">
            <a:avLst/>
          </a:prstGeom>
        </p:spPr>
      </p:pic>
      <p:sp>
        <p:nvSpPr>
          <p:cNvPr id="2" name="Title 1"/>
          <p:cNvSpPr>
            <a:spLocks noGrp="1"/>
          </p:cNvSpPr>
          <p:nvPr>
            <p:ph type="title"/>
          </p:nvPr>
        </p:nvSpPr>
        <p:spPr>
          <a:xfrm>
            <a:off x="107504" y="188640"/>
            <a:ext cx="7488832" cy="1224136"/>
          </a:xfrm>
        </p:spPr>
        <p:txBody>
          <a:bodyPr>
            <a:normAutofit/>
          </a:bodyPr>
          <a:lstStyle/>
          <a:p>
            <a:pPr algn="ctr">
              <a:lnSpc>
                <a:spcPts val="3600"/>
              </a:lnSpc>
              <a:spcBef>
                <a:spcPts val="600"/>
              </a:spcBef>
              <a:spcAft>
                <a:spcPts val="600"/>
              </a:spcAft>
            </a:pPr>
            <a:r>
              <a:rPr lang="en-US" sz="2800" dirty="0" smtClean="0"/>
              <a:t>Neutron Beam Instrument Draft Schedule   </a:t>
            </a:r>
            <a:br>
              <a:rPr lang="en-US" sz="2800" dirty="0" smtClean="0"/>
            </a:br>
            <a:r>
              <a:rPr lang="en-US" sz="2000" dirty="0" smtClean="0"/>
              <a:t>V2.0, 2</a:t>
            </a:r>
            <a:r>
              <a:rPr lang="en-US" sz="2000" baseline="30000" dirty="0" smtClean="0"/>
              <a:t>nd</a:t>
            </a:r>
            <a:r>
              <a:rPr lang="en-US" sz="2000" dirty="0" smtClean="0"/>
              <a:t> November 2016</a:t>
            </a:r>
            <a:endParaRPr lang="en-US" sz="2000" dirty="0"/>
          </a:p>
        </p:txBody>
      </p:sp>
      <p:sp>
        <p:nvSpPr>
          <p:cNvPr id="16" name="TextBox 15"/>
          <p:cNvSpPr txBox="1"/>
          <p:nvPr/>
        </p:nvSpPr>
        <p:spPr>
          <a:xfrm>
            <a:off x="35496" y="2754891"/>
            <a:ext cx="1926000" cy="2015936"/>
          </a:xfrm>
          <a:prstGeom prst="rect">
            <a:avLst/>
          </a:prstGeom>
          <a:noFill/>
          <a:ln>
            <a:solidFill>
              <a:schemeClr val="tx1"/>
            </a:solidFill>
          </a:ln>
        </p:spPr>
        <p:txBody>
          <a:bodyPr wrap="square" lIns="72000" rIns="72000" rtlCol="0">
            <a:spAutoFit/>
          </a:bodyPr>
          <a:lstStyle/>
          <a:p>
            <a:pPr defTabSz="914400" hangingPunct="1"/>
            <a:r>
              <a:rPr lang="en-US" sz="1400" b="1" kern="1200" dirty="0" smtClean="0">
                <a:solidFill>
                  <a:prstClr val="black"/>
                </a:solidFill>
                <a:ea typeface="+mn-ea"/>
                <a:cs typeface="+mn-cs"/>
              </a:rPr>
              <a:t>Notes; </a:t>
            </a:r>
          </a:p>
          <a:p>
            <a:pPr marL="177800" indent="-177800" defTabSz="914400" hangingPunct="1">
              <a:spcAft>
                <a:spcPts val="600"/>
              </a:spcAft>
              <a:buFont typeface="Arial"/>
              <a:buChar char="•"/>
            </a:pPr>
            <a:r>
              <a:rPr lang="en-US" sz="1200" kern="1200" dirty="0" smtClean="0">
                <a:solidFill>
                  <a:prstClr val="black"/>
                </a:solidFill>
                <a:ea typeface="+mn-ea"/>
                <a:cs typeface="+mn-cs"/>
              </a:rPr>
              <a:t>Access &amp; B.O..T dates yet to be confirmed</a:t>
            </a:r>
            <a:endParaRPr lang="en-US" sz="1200" kern="1200" dirty="0">
              <a:solidFill>
                <a:prstClr val="black"/>
              </a:solidFill>
              <a:ea typeface="+mn-ea"/>
              <a:cs typeface="+mn-cs"/>
            </a:endParaRPr>
          </a:p>
          <a:p>
            <a:pPr marL="177800" indent="-177800" defTabSz="914400" hangingPunct="1">
              <a:spcAft>
                <a:spcPts val="600"/>
              </a:spcAft>
              <a:buFont typeface="Arial"/>
              <a:buChar char="•"/>
            </a:pPr>
            <a:r>
              <a:rPr lang="en-US" sz="1200" kern="1200" dirty="0" smtClean="0">
                <a:solidFill>
                  <a:prstClr val="black"/>
                </a:solidFill>
                <a:ea typeface="+mn-ea"/>
                <a:cs typeface="+mn-cs"/>
              </a:rPr>
              <a:t>Instrument dates from scope setting</a:t>
            </a:r>
          </a:p>
          <a:p>
            <a:pPr marL="177800" indent="-177800" defTabSz="914400" hangingPunct="1">
              <a:spcAft>
                <a:spcPts val="600"/>
              </a:spcAft>
              <a:buFont typeface="Arial"/>
              <a:buChar char="•"/>
            </a:pPr>
            <a:r>
              <a:rPr lang="en-US" sz="1200" kern="1200" dirty="0" smtClean="0">
                <a:solidFill>
                  <a:prstClr val="black"/>
                </a:solidFill>
                <a:ea typeface="+mn-ea"/>
                <a:cs typeface="+mn-cs"/>
              </a:rPr>
              <a:t>HC start;</a:t>
            </a:r>
          </a:p>
          <a:p>
            <a:pPr marL="635000" lvl="1" indent="-177800" defTabSz="914400" hangingPunct="1">
              <a:buFont typeface="Wingdings" charset="2"/>
              <a:buChar char="Ø"/>
            </a:pPr>
            <a:r>
              <a:rPr lang="en-US" sz="1200" kern="1200" dirty="0" smtClean="0">
                <a:solidFill>
                  <a:prstClr val="black"/>
                </a:solidFill>
                <a:ea typeface="+mn-ea"/>
                <a:cs typeface="+mn-cs"/>
              </a:rPr>
              <a:t> E  ≥ 200 MeV </a:t>
            </a:r>
          </a:p>
          <a:p>
            <a:pPr marL="635000" lvl="1" indent="-177800" defTabSz="914400" hangingPunct="1">
              <a:buFont typeface="Wingdings" charset="2"/>
              <a:buChar char="Ø"/>
            </a:pPr>
            <a:r>
              <a:rPr lang="en-US" sz="1200" kern="1200" dirty="0" smtClean="0">
                <a:solidFill>
                  <a:prstClr val="black"/>
                </a:solidFill>
                <a:ea typeface="+mn-ea"/>
                <a:cs typeface="+mn-cs"/>
              </a:rPr>
              <a:t>P ≥ 200 kW </a:t>
            </a:r>
          </a:p>
          <a:p>
            <a:pPr marL="635000" lvl="1" indent="-177800" defTabSz="914400" hangingPunct="1">
              <a:buFont typeface="Wingdings" charset="2"/>
              <a:buChar char="Ø"/>
            </a:pPr>
            <a:r>
              <a:rPr lang="en-US" sz="1200" kern="1200" dirty="0" smtClean="0">
                <a:solidFill>
                  <a:prstClr val="black"/>
                </a:solidFill>
                <a:ea typeface="+mn-ea"/>
                <a:cs typeface="+mn-cs"/>
              </a:rPr>
              <a:t>January 2021</a:t>
            </a:r>
          </a:p>
        </p:txBody>
      </p:sp>
      <p:grpSp>
        <p:nvGrpSpPr>
          <p:cNvPr id="22" name="Group 21"/>
          <p:cNvGrpSpPr/>
          <p:nvPr/>
        </p:nvGrpSpPr>
        <p:grpSpPr>
          <a:xfrm>
            <a:off x="-36512" y="5445223"/>
            <a:ext cx="2016224" cy="1399931"/>
            <a:chOff x="-25024" y="3212974"/>
            <a:chExt cx="2052000" cy="1399931"/>
          </a:xfrm>
        </p:grpSpPr>
        <p:pic>
          <p:nvPicPr>
            <p:cNvPr id="15" name="Picture 14"/>
            <p:cNvPicPr>
              <a:picLocks noChangeAspect="1"/>
            </p:cNvPicPr>
            <p:nvPr/>
          </p:nvPicPr>
          <p:blipFill>
            <a:blip r:embed="rId4"/>
            <a:stretch>
              <a:fillRect/>
            </a:stretch>
          </p:blipFill>
          <p:spPr>
            <a:xfrm>
              <a:off x="1512000" y="3276000"/>
              <a:ext cx="474880" cy="1296144"/>
            </a:xfrm>
            <a:prstGeom prst="rect">
              <a:avLst/>
            </a:prstGeom>
          </p:spPr>
        </p:pic>
        <p:grpSp>
          <p:nvGrpSpPr>
            <p:cNvPr id="18" name="Group 17"/>
            <p:cNvGrpSpPr/>
            <p:nvPr/>
          </p:nvGrpSpPr>
          <p:grpSpPr>
            <a:xfrm>
              <a:off x="-25024" y="3212974"/>
              <a:ext cx="2052000" cy="1399931"/>
              <a:chOff x="0" y="4869160"/>
              <a:chExt cx="2052000" cy="1649736"/>
            </a:xfrm>
          </p:grpSpPr>
          <p:sp>
            <p:nvSpPr>
              <p:cNvPr id="3" name="TextBox 2"/>
              <p:cNvSpPr txBox="1"/>
              <p:nvPr/>
            </p:nvSpPr>
            <p:spPr>
              <a:xfrm>
                <a:off x="0" y="4941167"/>
                <a:ext cx="1619673" cy="1577729"/>
              </a:xfrm>
              <a:prstGeom prst="rect">
                <a:avLst/>
              </a:prstGeom>
              <a:noFill/>
            </p:spPr>
            <p:txBody>
              <a:bodyPr wrap="square" rtlCol="0">
                <a:spAutoFit/>
              </a:bodyPr>
              <a:lstStyle/>
              <a:p>
                <a:pPr algn="r" defTabSz="914400" hangingPunct="1">
                  <a:spcAft>
                    <a:spcPts val="600"/>
                  </a:spcAft>
                </a:pPr>
                <a:r>
                  <a:rPr lang="en-US" sz="800" kern="1200" dirty="0" smtClean="0">
                    <a:solidFill>
                      <a:prstClr val="black"/>
                    </a:solidFill>
                    <a:ea typeface="+mn-ea"/>
                    <a:cs typeface="+mn-cs"/>
                  </a:rPr>
                  <a:t>Preliminary Design</a:t>
                </a:r>
              </a:p>
              <a:p>
                <a:pPr algn="r" defTabSz="914400" hangingPunct="1">
                  <a:spcAft>
                    <a:spcPts val="600"/>
                  </a:spcAft>
                </a:pPr>
                <a:r>
                  <a:rPr lang="en-US" sz="800" kern="1200" dirty="0" smtClean="0">
                    <a:solidFill>
                      <a:prstClr val="black"/>
                    </a:solidFill>
                    <a:ea typeface="+mn-ea"/>
                    <a:cs typeface="+mn-cs"/>
                  </a:rPr>
                  <a:t>Detailed Design</a:t>
                </a:r>
              </a:p>
              <a:p>
                <a:pPr algn="r" defTabSz="914400" hangingPunct="1">
                  <a:spcAft>
                    <a:spcPts val="600"/>
                  </a:spcAft>
                </a:pPr>
                <a:r>
                  <a:rPr lang="en-US" sz="800" kern="1200" dirty="0" smtClean="0">
                    <a:solidFill>
                      <a:prstClr val="black"/>
                    </a:solidFill>
                    <a:ea typeface="+mn-ea"/>
                    <a:cs typeface="+mn-cs"/>
                  </a:rPr>
                  <a:t>Manufacturing &amp; Procurement</a:t>
                </a:r>
              </a:p>
              <a:p>
                <a:pPr algn="r" defTabSz="914400" hangingPunct="1">
                  <a:spcAft>
                    <a:spcPts val="600"/>
                  </a:spcAft>
                </a:pPr>
                <a:r>
                  <a:rPr lang="en-US" sz="800" kern="1200" dirty="0" smtClean="0">
                    <a:solidFill>
                      <a:prstClr val="black"/>
                    </a:solidFill>
                    <a:ea typeface="+mn-ea"/>
                    <a:cs typeface="+mn-cs"/>
                  </a:rPr>
                  <a:t>Installation &amp; Integration</a:t>
                </a:r>
              </a:p>
              <a:p>
                <a:pPr algn="r" defTabSz="914400" hangingPunct="1">
                  <a:spcAft>
                    <a:spcPts val="600"/>
                  </a:spcAft>
                </a:pPr>
                <a:r>
                  <a:rPr lang="en-US" sz="800" kern="1200" dirty="0" smtClean="0">
                    <a:solidFill>
                      <a:prstClr val="black"/>
                    </a:solidFill>
                    <a:ea typeface="+mn-ea"/>
                    <a:cs typeface="+mn-cs"/>
                  </a:rPr>
                  <a:t>Hot Commissioning and early science</a:t>
                </a:r>
              </a:p>
              <a:p>
                <a:pPr algn="r" defTabSz="914400" hangingPunct="1">
                  <a:spcAft>
                    <a:spcPts val="600"/>
                  </a:spcAft>
                </a:pPr>
                <a:r>
                  <a:rPr lang="en-US" sz="800" kern="1200" dirty="0" smtClean="0">
                    <a:solidFill>
                      <a:prstClr val="black"/>
                    </a:solidFill>
                    <a:ea typeface="+mn-ea"/>
                    <a:cs typeface="+mn-cs"/>
                  </a:rPr>
                  <a:t>Operation</a:t>
                </a:r>
                <a:endParaRPr lang="en-US" sz="800" kern="1200" dirty="0">
                  <a:solidFill>
                    <a:prstClr val="black"/>
                  </a:solidFill>
                  <a:ea typeface="+mn-ea"/>
                  <a:cs typeface="+mn-cs"/>
                </a:endParaRPr>
              </a:p>
            </p:txBody>
          </p:sp>
          <p:sp>
            <p:nvSpPr>
              <p:cNvPr id="17" name="Rectangle 16"/>
              <p:cNvSpPr/>
              <p:nvPr/>
            </p:nvSpPr>
            <p:spPr>
              <a:xfrm>
                <a:off x="72000" y="4869160"/>
                <a:ext cx="1980000" cy="162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endParaRPr lang="en-US" kern="1200">
                  <a:solidFill>
                    <a:prstClr val="white"/>
                  </a:solidFill>
                  <a:latin typeface="Calibri"/>
                </a:endParaRPr>
              </a:p>
            </p:txBody>
          </p:sp>
        </p:grpSp>
      </p:grpSp>
      <p:grpSp>
        <p:nvGrpSpPr>
          <p:cNvPr id="30" name="Group 29"/>
          <p:cNvGrpSpPr/>
          <p:nvPr/>
        </p:nvGrpSpPr>
        <p:grpSpPr>
          <a:xfrm>
            <a:off x="1979712" y="1362834"/>
            <a:ext cx="5868928" cy="5018494"/>
            <a:chOff x="1979712" y="1362834"/>
            <a:chExt cx="5868928" cy="5018494"/>
          </a:xfrm>
        </p:grpSpPr>
        <p:sp>
          <p:nvSpPr>
            <p:cNvPr id="11" name="TextBox 10"/>
            <p:cNvSpPr txBox="1"/>
            <p:nvPr/>
          </p:nvSpPr>
          <p:spPr>
            <a:xfrm>
              <a:off x="1979712" y="3409836"/>
              <a:ext cx="792088" cy="523220"/>
            </a:xfrm>
            <a:prstGeom prst="rect">
              <a:avLst/>
            </a:prstGeom>
            <a:noFill/>
          </p:spPr>
          <p:txBody>
            <a:bodyPr wrap="square" rtlCol="0">
              <a:spAutoFit/>
            </a:bodyPr>
            <a:lstStyle/>
            <a:p>
              <a:pPr algn="ctr" defTabSz="914400" hangingPunct="1"/>
              <a:r>
                <a:rPr lang="en-US" sz="1400" kern="1200" dirty="0" smtClean="0">
                  <a:solidFill>
                    <a:prstClr val="black"/>
                  </a:solidFill>
                  <a:ea typeface="+mn-ea"/>
                  <a:cs typeface="+mn-cs"/>
                </a:rPr>
                <a:t>West sector</a:t>
              </a:r>
              <a:endParaRPr lang="en-US" sz="1400" kern="1200" dirty="0">
                <a:solidFill>
                  <a:prstClr val="black"/>
                </a:solidFill>
                <a:ea typeface="+mn-ea"/>
                <a:cs typeface="+mn-cs"/>
              </a:endParaRPr>
            </a:p>
          </p:txBody>
        </p:sp>
        <p:sp>
          <p:nvSpPr>
            <p:cNvPr id="12" name="TextBox 11"/>
            <p:cNvSpPr txBox="1"/>
            <p:nvPr/>
          </p:nvSpPr>
          <p:spPr>
            <a:xfrm>
              <a:off x="1979712" y="4777988"/>
              <a:ext cx="792088" cy="523220"/>
            </a:xfrm>
            <a:prstGeom prst="rect">
              <a:avLst/>
            </a:prstGeom>
            <a:noFill/>
          </p:spPr>
          <p:txBody>
            <a:bodyPr wrap="square" rtlCol="0">
              <a:spAutoFit/>
            </a:bodyPr>
            <a:lstStyle/>
            <a:p>
              <a:pPr algn="ctr" defTabSz="914400" hangingPunct="1"/>
              <a:r>
                <a:rPr lang="en-US" sz="1400" kern="1200" dirty="0" smtClean="0">
                  <a:solidFill>
                    <a:prstClr val="black"/>
                  </a:solidFill>
                  <a:ea typeface="+mn-ea"/>
                  <a:cs typeface="+mn-cs"/>
                </a:rPr>
                <a:t>North sector</a:t>
              </a:r>
              <a:endParaRPr lang="en-US" sz="1400" kern="1200" dirty="0">
                <a:solidFill>
                  <a:prstClr val="black"/>
                </a:solidFill>
                <a:ea typeface="+mn-ea"/>
                <a:cs typeface="+mn-cs"/>
              </a:endParaRPr>
            </a:p>
          </p:txBody>
        </p:sp>
        <p:sp>
          <p:nvSpPr>
            <p:cNvPr id="13" name="TextBox 12"/>
            <p:cNvSpPr txBox="1"/>
            <p:nvPr/>
          </p:nvSpPr>
          <p:spPr>
            <a:xfrm>
              <a:off x="2051720" y="5427221"/>
              <a:ext cx="720080" cy="954107"/>
            </a:xfrm>
            <a:prstGeom prst="rect">
              <a:avLst/>
            </a:prstGeom>
            <a:noFill/>
          </p:spPr>
          <p:txBody>
            <a:bodyPr wrap="square" rtlCol="0">
              <a:spAutoFit/>
            </a:bodyPr>
            <a:lstStyle/>
            <a:p>
              <a:pPr algn="ctr" defTabSz="914400" hangingPunct="1"/>
              <a:r>
                <a:rPr lang="en-US" sz="1400" kern="1200" dirty="0" smtClean="0">
                  <a:solidFill>
                    <a:prstClr val="black"/>
                  </a:solidFill>
                  <a:ea typeface="+mn-ea"/>
                  <a:cs typeface="+mn-cs"/>
                </a:rPr>
                <a:t>East and South sectors</a:t>
              </a:r>
              <a:endParaRPr lang="en-US" sz="1400" kern="1200" dirty="0">
                <a:solidFill>
                  <a:prstClr val="black"/>
                </a:solidFill>
                <a:ea typeface="+mn-ea"/>
                <a:cs typeface="+mn-cs"/>
              </a:endParaRPr>
            </a:p>
          </p:txBody>
        </p:sp>
        <p:grpSp>
          <p:nvGrpSpPr>
            <p:cNvPr id="29" name="Group 28"/>
            <p:cNvGrpSpPr/>
            <p:nvPr/>
          </p:nvGrpSpPr>
          <p:grpSpPr>
            <a:xfrm>
              <a:off x="3419872" y="1362834"/>
              <a:ext cx="4428768" cy="553998"/>
              <a:chOff x="3419872" y="1362834"/>
              <a:chExt cx="4428768" cy="553998"/>
            </a:xfrm>
          </p:grpSpPr>
          <p:sp>
            <p:nvSpPr>
              <p:cNvPr id="19" name="TextBox 18"/>
              <p:cNvSpPr txBox="1"/>
              <p:nvPr/>
            </p:nvSpPr>
            <p:spPr>
              <a:xfrm>
                <a:off x="3419872" y="1485945"/>
                <a:ext cx="648072" cy="430887"/>
              </a:xfrm>
              <a:prstGeom prst="rect">
                <a:avLst/>
              </a:prstGeom>
              <a:noFill/>
            </p:spPr>
            <p:txBody>
              <a:bodyPr wrap="square" rtlCol="0">
                <a:spAutoFit/>
              </a:bodyPr>
              <a:lstStyle/>
              <a:p>
                <a:pPr algn="ctr" defTabSz="914400" hangingPunct="1"/>
                <a:r>
                  <a:rPr lang="en-US" sz="1100" kern="1200" dirty="0" smtClean="0">
                    <a:solidFill>
                      <a:srgbClr val="1F497D">
                        <a:lumMod val="60000"/>
                        <a:lumOff val="40000"/>
                      </a:srgbClr>
                    </a:solidFill>
                    <a:ea typeface="+mn-ea"/>
                    <a:cs typeface="+mn-cs"/>
                  </a:rPr>
                  <a:t>Current  date</a:t>
                </a:r>
                <a:endParaRPr lang="en-US" sz="1100" kern="1200" dirty="0">
                  <a:solidFill>
                    <a:srgbClr val="1F497D">
                      <a:lumMod val="60000"/>
                      <a:lumOff val="40000"/>
                    </a:srgbClr>
                  </a:solidFill>
                  <a:ea typeface="+mn-ea"/>
                  <a:cs typeface="+mn-cs"/>
                </a:endParaRPr>
              </a:p>
            </p:txBody>
          </p:sp>
          <p:sp>
            <p:nvSpPr>
              <p:cNvPr id="20" name="TextBox 19"/>
              <p:cNvSpPr txBox="1"/>
              <p:nvPr/>
            </p:nvSpPr>
            <p:spPr>
              <a:xfrm>
                <a:off x="4499992" y="1547500"/>
                <a:ext cx="576064" cy="369332"/>
              </a:xfrm>
              <a:prstGeom prst="rect">
                <a:avLst/>
              </a:prstGeom>
              <a:noFill/>
            </p:spPr>
            <p:txBody>
              <a:bodyPr wrap="square" rtlCol="0">
                <a:spAutoFit/>
              </a:bodyPr>
              <a:lstStyle/>
              <a:p>
                <a:pPr algn="ctr" defTabSz="914400" hangingPunct="1"/>
                <a:r>
                  <a:rPr lang="en-US" sz="900" kern="1200" dirty="0" smtClean="0">
                    <a:solidFill>
                      <a:prstClr val="black"/>
                    </a:solidFill>
                    <a:ea typeface="+mn-ea"/>
                    <a:cs typeface="+mn-cs"/>
                  </a:rPr>
                  <a:t>Access D03</a:t>
                </a:r>
                <a:endParaRPr lang="en-US" sz="900" kern="1200" dirty="0">
                  <a:solidFill>
                    <a:prstClr val="black"/>
                  </a:solidFill>
                  <a:ea typeface="+mn-ea"/>
                  <a:cs typeface="+mn-cs"/>
                </a:endParaRPr>
              </a:p>
            </p:txBody>
          </p:sp>
          <p:sp>
            <p:nvSpPr>
              <p:cNvPr id="23" name="TextBox 22"/>
              <p:cNvSpPr txBox="1"/>
              <p:nvPr/>
            </p:nvSpPr>
            <p:spPr>
              <a:xfrm>
                <a:off x="4788024" y="1412776"/>
                <a:ext cx="648072" cy="369332"/>
              </a:xfrm>
              <a:prstGeom prst="rect">
                <a:avLst/>
              </a:prstGeom>
              <a:noFill/>
            </p:spPr>
            <p:txBody>
              <a:bodyPr wrap="square" rtlCol="0">
                <a:spAutoFit/>
              </a:bodyPr>
              <a:lstStyle/>
              <a:p>
                <a:pPr algn="ctr" defTabSz="914400" hangingPunct="1"/>
                <a:r>
                  <a:rPr lang="en-US" sz="900" kern="1200" dirty="0" smtClean="0">
                    <a:solidFill>
                      <a:prstClr val="black"/>
                    </a:solidFill>
                    <a:ea typeface="+mn-ea"/>
                    <a:cs typeface="+mn-cs"/>
                  </a:rPr>
                  <a:t> Access D01</a:t>
                </a:r>
                <a:endParaRPr lang="en-US" sz="900" kern="1200" dirty="0">
                  <a:solidFill>
                    <a:prstClr val="black"/>
                  </a:solidFill>
                  <a:ea typeface="+mn-ea"/>
                  <a:cs typeface="+mn-cs"/>
                </a:endParaRPr>
              </a:p>
            </p:txBody>
          </p:sp>
          <p:sp>
            <p:nvSpPr>
              <p:cNvPr id="24" name="TextBox 23"/>
              <p:cNvSpPr txBox="1"/>
              <p:nvPr/>
            </p:nvSpPr>
            <p:spPr>
              <a:xfrm>
                <a:off x="5097624" y="1362834"/>
                <a:ext cx="914536" cy="553998"/>
              </a:xfrm>
              <a:prstGeom prst="rect">
                <a:avLst/>
              </a:prstGeom>
              <a:noFill/>
            </p:spPr>
            <p:txBody>
              <a:bodyPr wrap="square" rtlCol="0">
                <a:spAutoFit/>
              </a:bodyPr>
              <a:lstStyle/>
              <a:p>
                <a:pPr algn="ctr" defTabSz="914400" hangingPunct="1"/>
                <a:r>
                  <a:rPr lang="en-US" sz="1000" kern="1200" dirty="0" smtClean="0">
                    <a:solidFill>
                      <a:srgbClr val="FF0000"/>
                    </a:solidFill>
                    <a:ea typeface="+mn-ea"/>
                    <a:cs typeface="+mn-cs"/>
                  </a:rPr>
                  <a:t>Beam on Target / 1</a:t>
                </a:r>
                <a:r>
                  <a:rPr lang="en-US" sz="1000" kern="1200" baseline="30000" dirty="0" smtClean="0">
                    <a:solidFill>
                      <a:srgbClr val="FF0000"/>
                    </a:solidFill>
                    <a:ea typeface="+mn-ea"/>
                    <a:cs typeface="+mn-cs"/>
                  </a:rPr>
                  <a:t>st</a:t>
                </a:r>
                <a:r>
                  <a:rPr lang="en-US" sz="1000" kern="1200" dirty="0" smtClean="0">
                    <a:solidFill>
                      <a:srgbClr val="FF0000"/>
                    </a:solidFill>
                    <a:ea typeface="+mn-ea"/>
                    <a:cs typeface="+mn-cs"/>
                  </a:rPr>
                  <a:t> spectrum</a:t>
                </a:r>
                <a:endParaRPr lang="en-US" sz="1000" kern="1200" dirty="0">
                  <a:solidFill>
                    <a:srgbClr val="FF0000"/>
                  </a:solidFill>
                  <a:ea typeface="+mn-ea"/>
                  <a:cs typeface="+mn-cs"/>
                </a:endParaRPr>
              </a:p>
            </p:txBody>
          </p:sp>
          <p:sp>
            <p:nvSpPr>
              <p:cNvPr id="28" name="TextBox 27"/>
              <p:cNvSpPr txBox="1"/>
              <p:nvPr/>
            </p:nvSpPr>
            <p:spPr>
              <a:xfrm>
                <a:off x="7020272" y="1412776"/>
                <a:ext cx="828368" cy="430887"/>
              </a:xfrm>
              <a:prstGeom prst="rect">
                <a:avLst/>
              </a:prstGeom>
              <a:noFill/>
            </p:spPr>
            <p:txBody>
              <a:bodyPr wrap="square" rtlCol="0">
                <a:spAutoFit/>
              </a:bodyPr>
              <a:lstStyle/>
              <a:p>
                <a:pPr algn="ctr" defTabSz="914400" hangingPunct="1"/>
                <a:r>
                  <a:rPr lang="en-US" sz="1100" kern="1200" dirty="0" smtClean="0">
                    <a:solidFill>
                      <a:srgbClr val="008000"/>
                    </a:solidFill>
                    <a:ea typeface="+mn-ea"/>
                    <a:cs typeface="+mn-cs"/>
                  </a:rPr>
                  <a:t>Start User Program</a:t>
                </a:r>
                <a:endParaRPr lang="en-US" sz="1100" kern="1200" dirty="0">
                  <a:solidFill>
                    <a:srgbClr val="008000"/>
                  </a:solidFill>
                  <a:ea typeface="+mn-ea"/>
                  <a:cs typeface="+mn-cs"/>
                </a:endParaRPr>
              </a:p>
            </p:txBody>
          </p:sp>
        </p:grpSp>
      </p:grpSp>
      <p:grpSp>
        <p:nvGrpSpPr>
          <p:cNvPr id="10" name="Group 9"/>
          <p:cNvGrpSpPr/>
          <p:nvPr/>
        </p:nvGrpSpPr>
        <p:grpSpPr>
          <a:xfrm>
            <a:off x="179512" y="1556792"/>
            <a:ext cx="5544616" cy="1224104"/>
            <a:chOff x="243104" y="1512000"/>
            <a:chExt cx="5544616" cy="1224104"/>
          </a:xfrm>
        </p:grpSpPr>
        <p:sp>
          <p:nvSpPr>
            <p:cNvPr id="4" name="Oval 3"/>
            <p:cNvSpPr>
              <a:spLocks noChangeAspect="1"/>
            </p:cNvSpPr>
            <p:nvPr/>
          </p:nvSpPr>
          <p:spPr>
            <a:xfrm>
              <a:off x="5499720" y="2448104"/>
              <a:ext cx="288000" cy="2880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endParaRPr lang="en-US" kern="1200">
                <a:solidFill>
                  <a:prstClr val="white"/>
                </a:solidFill>
                <a:latin typeface="Calibri"/>
              </a:endParaRPr>
            </a:p>
          </p:txBody>
        </p:sp>
        <p:cxnSp>
          <p:nvCxnSpPr>
            <p:cNvPr id="7" name="Straight Arrow Connector 6"/>
            <p:cNvCxnSpPr>
              <a:stCxn id="27" idx="3"/>
              <a:endCxn id="4" idx="1"/>
            </p:cNvCxnSpPr>
            <p:nvPr/>
          </p:nvCxnSpPr>
          <p:spPr>
            <a:xfrm>
              <a:off x="2403344" y="1835166"/>
              <a:ext cx="3138553" cy="655115"/>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43104" y="1512000"/>
              <a:ext cx="2160240" cy="646331"/>
            </a:xfrm>
            <a:prstGeom prst="rect">
              <a:avLst/>
            </a:prstGeom>
            <a:noFill/>
            <a:ln w="19050">
              <a:solidFill>
                <a:srgbClr val="FF0000"/>
              </a:solidFill>
            </a:ln>
          </p:spPr>
          <p:txBody>
            <a:bodyPr wrap="square" rtlCol="0">
              <a:spAutoFit/>
            </a:bodyPr>
            <a:lstStyle/>
            <a:p>
              <a:pPr defTabSz="914400" hangingPunct="1">
                <a:spcAft>
                  <a:spcPts val="600"/>
                </a:spcAft>
              </a:pPr>
              <a:r>
                <a:rPr lang="en-US" sz="1200" kern="1200" dirty="0" smtClean="0">
                  <a:solidFill>
                    <a:prstClr val="black"/>
                  </a:solidFill>
                  <a:ea typeface="+mn-ea"/>
                  <a:cs typeface="+mn-cs"/>
                </a:rPr>
                <a:t>Commissioning of test beam – to demonstrate performance and inform instrument projects</a:t>
              </a:r>
              <a:endParaRPr lang="en-US" sz="1200" kern="1200" dirty="0">
                <a:solidFill>
                  <a:prstClr val="black"/>
                </a:solidFill>
                <a:ea typeface="+mn-ea"/>
                <a:cs typeface="+mn-cs"/>
              </a:endParaRPr>
            </a:p>
          </p:txBody>
        </p:sp>
      </p:grpSp>
      <p:sp>
        <p:nvSpPr>
          <p:cNvPr id="5" name="TextBox 4"/>
          <p:cNvSpPr txBox="1"/>
          <p:nvPr/>
        </p:nvSpPr>
        <p:spPr>
          <a:xfrm>
            <a:off x="-220133" y="1481667"/>
            <a:ext cx="184666" cy="369332"/>
          </a:xfrm>
          <a:prstGeom prst="rect">
            <a:avLst/>
          </a:prstGeom>
          <a:noFill/>
        </p:spPr>
        <p:txBody>
          <a:bodyPr wrap="none" rtlCol="0">
            <a:spAutoFit/>
          </a:bodyPr>
          <a:lstStyle/>
          <a:p>
            <a:pPr defTabSz="914400" hangingPunct="1"/>
            <a:endParaRPr lang="en-US" kern="1200" dirty="0">
              <a:solidFill>
                <a:prstClr val="black"/>
              </a:solidFill>
              <a:ea typeface="+mn-ea"/>
              <a:cs typeface="+mn-cs"/>
            </a:endParaRPr>
          </a:p>
        </p:txBody>
      </p:sp>
      <p:sp>
        <p:nvSpPr>
          <p:cNvPr id="31" name="TextBox 30"/>
          <p:cNvSpPr txBox="1"/>
          <p:nvPr/>
        </p:nvSpPr>
        <p:spPr>
          <a:xfrm>
            <a:off x="5724128" y="1362834"/>
            <a:ext cx="1080120" cy="553998"/>
          </a:xfrm>
          <a:prstGeom prst="rect">
            <a:avLst/>
          </a:prstGeom>
          <a:noFill/>
        </p:spPr>
        <p:txBody>
          <a:bodyPr wrap="square" rtlCol="0">
            <a:spAutoFit/>
          </a:bodyPr>
          <a:lstStyle/>
          <a:p>
            <a:pPr algn="ctr" defTabSz="914400" hangingPunct="1"/>
            <a:r>
              <a:rPr lang="en-US" sz="1000" kern="1200" dirty="0" smtClean="0">
                <a:solidFill>
                  <a:srgbClr val="C0504D"/>
                </a:solidFill>
                <a:ea typeface="+mn-ea"/>
                <a:cs typeface="+mn-cs"/>
              </a:rPr>
              <a:t>Start Hot Commission </a:t>
            </a:r>
          </a:p>
          <a:p>
            <a:pPr algn="ctr" defTabSz="914400" hangingPunct="1"/>
            <a:r>
              <a:rPr lang="en-US" sz="1000" kern="1200" dirty="0" smtClean="0">
                <a:solidFill>
                  <a:srgbClr val="C0504D"/>
                </a:solidFill>
                <a:ea typeface="+mn-ea"/>
                <a:cs typeface="+mn-cs"/>
              </a:rPr>
              <a:t>User instruments</a:t>
            </a:r>
            <a:endParaRPr lang="en-US" sz="1000" kern="1200" dirty="0">
              <a:solidFill>
                <a:srgbClr val="C0504D"/>
              </a:solidFill>
              <a:ea typeface="+mn-ea"/>
              <a:cs typeface="+mn-cs"/>
            </a:endParaRPr>
          </a:p>
        </p:txBody>
      </p:sp>
      <p:grpSp>
        <p:nvGrpSpPr>
          <p:cNvPr id="48" name="Group 47"/>
          <p:cNvGrpSpPr/>
          <p:nvPr/>
        </p:nvGrpSpPr>
        <p:grpSpPr>
          <a:xfrm>
            <a:off x="3283200" y="6392361"/>
            <a:ext cx="5609280" cy="276999"/>
            <a:chOff x="3283200" y="6392361"/>
            <a:chExt cx="5609280" cy="276999"/>
          </a:xfrm>
        </p:grpSpPr>
        <p:sp>
          <p:nvSpPr>
            <p:cNvPr id="34" name="TextBox 33"/>
            <p:cNvSpPr txBox="1"/>
            <p:nvPr/>
          </p:nvSpPr>
          <p:spPr>
            <a:xfrm>
              <a:off x="3347864" y="6392361"/>
              <a:ext cx="5544616" cy="276999"/>
            </a:xfrm>
            <a:prstGeom prst="rect">
              <a:avLst/>
            </a:prstGeom>
            <a:noFill/>
          </p:spPr>
          <p:txBody>
            <a:bodyPr wrap="square" rtlCol="0">
              <a:spAutoFit/>
            </a:bodyPr>
            <a:lstStyle/>
            <a:p>
              <a:pPr defTabSz="914400" hangingPunct="1"/>
              <a:r>
                <a:rPr lang="en-US" sz="1200" kern="1200" dirty="0" smtClean="0">
                  <a:solidFill>
                    <a:prstClr val="black"/>
                  </a:solidFill>
                  <a:ea typeface="+mn-ea"/>
                  <a:cs typeface="+mn-cs"/>
                </a:rPr>
                <a:t>2016       2017       2018      2019       2020       2021       2022      2023       2024       2025</a:t>
              </a:r>
              <a:endParaRPr lang="en-US" sz="1200" kern="1200" dirty="0">
                <a:solidFill>
                  <a:prstClr val="black"/>
                </a:solidFill>
                <a:ea typeface="+mn-ea"/>
                <a:cs typeface="+mn-cs"/>
              </a:endParaRPr>
            </a:p>
          </p:txBody>
        </p:sp>
        <p:grpSp>
          <p:nvGrpSpPr>
            <p:cNvPr id="47" name="Group 46"/>
            <p:cNvGrpSpPr/>
            <p:nvPr/>
          </p:nvGrpSpPr>
          <p:grpSpPr>
            <a:xfrm>
              <a:off x="3283200" y="6408000"/>
              <a:ext cx="5432400" cy="180000"/>
              <a:chOff x="3283200" y="6408000"/>
              <a:chExt cx="5432400" cy="180000"/>
            </a:xfrm>
          </p:grpSpPr>
          <p:cxnSp>
            <p:nvCxnSpPr>
              <p:cNvPr id="36" name="Straight Connector 35"/>
              <p:cNvCxnSpPr/>
              <p:nvPr/>
            </p:nvCxnSpPr>
            <p:spPr>
              <a:xfrm>
                <a:off x="32832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830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3776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176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4612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048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48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088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6320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172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7156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49" name="Slide Number Placeholder 48"/>
          <p:cNvSpPr>
            <a:spLocks noGrp="1"/>
          </p:cNvSpPr>
          <p:nvPr>
            <p:ph type="sldNum" sz="quarter" idx="12"/>
          </p:nvPr>
        </p:nvSpPr>
        <p:spPr>
          <a:xfrm>
            <a:off x="6902896" y="6525344"/>
            <a:ext cx="2133600" cy="365125"/>
          </a:xfrm>
        </p:spPr>
        <p:txBody>
          <a:bodyPr/>
          <a:lstStyle/>
          <a:p>
            <a:fld id="{551115BC-487E-4422-894C-CB7CD3E79223}" type="slidenum">
              <a:rPr lang="sv-SE" smtClean="0">
                <a:solidFill>
                  <a:prstClr val="black">
                    <a:tint val="75000"/>
                  </a:prstClr>
                </a:solidFill>
                <a:latin typeface="Calibri"/>
              </a:rPr>
              <a:pPr/>
              <a:t>22</a:t>
            </a:fld>
            <a:endParaRPr lang="sv-SE" dirty="0">
              <a:solidFill>
                <a:prstClr val="black">
                  <a:tint val="75000"/>
                </a:prstClr>
              </a:solidFill>
              <a:latin typeface="Calibri"/>
            </a:endParaRPr>
          </a:p>
        </p:txBody>
      </p:sp>
      <p:sp>
        <p:nvSpPr>
          <p:cNvPr id="50" name="TextBox 49"/>
          <p:cNvSpPr txBox="1"/>
          <p:nvPr/>
        </p:nvSpPr>
        <p:spPr>
          <a:xfrm>
            <a:off x="467544" y="116632"/>
            <a:ext cx="1147520" cy="276999"/>
          </a:xfrm>
          <a:prstGeom prst="rect">
            <a:avLst/>
          </a:prstGeom>
          <a:noFill/>
        </p:spPr>
        <p:txBody>
          <a:bodyPr wrap="none" rtlCol="0">
            <a:spAutoFit/>
          </a:bodyPr>
          <a:lstStyle/>
          <a:p>
            <a:pPr defTabSz="914400" hangingPunct="1"/>
            <a:r>
              <a:rPr lang="en-US" sz="1200" kern="1200" dirty="0" smtClean="0">
                <a:solidFill>
                  <a:prstClr val="white"/>
                </a:solidFill>
                <a:ea typeface="+mn-ea"/>
                <a:cs typeface="+mn-cs"/>
              </a:rPr>
              <a:t>Council.07.14.a</a:t>
            </a:r>
            <a:endParaRPr lang="en-US" sz="1200" kern="1200" dirty="0">
              <a:solidFill>
                <a:prstClr val="white"/>
              </a:solidFill>
              <a:ea typeface="+mn-ea"/>
              <a:cs typeface="+mn-cs"/>
            </a:endParaRPr>
          </a:p>
        </p:txBody>
      </p:sp>
    </p:spTree>
    <p:extLst>
      <p:ext uri="{BB962C8B-B14F-4D97-AF65-F5344CB8AC3E}">
        <p14:creationId xmlns:p14="http://schemas.microsoft.com/office/powerpoint/2010/main" val="3123855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3631" y="1148110"/>
            <a:ext cx="9169200" cy="5459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spcCol="0" rtlCol="0" anchor="ctr"/>
          <a:lstStyle/>
          <a:p>
            <a:pPr algn="ctr" defTabSz="914400" hangingPunct="1"/>
            <a:endParaRPr lang="en-US" sz="1286" kern="1200">
              <a:solidFill>
                <a:prstClr val="white"/>
              </a:solidFill>
              <a:latin typeface="Calibri"/>
            </a:endParaRPr>
          </a:p>
        </p:txBody>
      </p:sp>
      <p:pic>
        <p:nvPicPr>
          <p:cNvPr id="4" name="Picture 3"/>
          <p:cNvPicPr>
            <a:picLocks/>
          </p:cNvPicPr>
          <p:nvPr/>
        </p:nvPicPr>
        <p:blipFill rotWithShape="1">
          <a:blip r:embed="rId3">
            <a:extLst>
              <a:ext uri="{28A0092B-C50C-407E-A947-70E740481C1C}">
                <a14:useLocalDpi xmlns:a14="http://schemas.microsoft.com/office/drawing/2010/main" val="0"/>
              </a:ext>
            </a:extLst>
          </a:blip>
          <a:srcRect l="356" t="448" r="891" b="2527"/>
          <a:stretch/>
        </p:blipFill>
        <p:spPr>
          <a:xfrm>
            <a:off x="2736000" y="1695600"/>
            <a:ext cx="6390000" cy="4500000"/>
          </a:xfrm>
          <a:prstGeom prst="rect">
            <a:avLst/>
          </a:prstGeom>
        </p:spPr>
      </p:pic>
      <p:sp>
        <p:nvSpPr>
          <p:cNvPr id="2" name="Title 1"/>
          <p:cNvSpPr>
            <a:spLocks noGrp="1"/>
          </p:cNvSpPr>
          <p:nvPr>
            <p:ph type="title"/>
          </p:nvPr>
        </p:nvSpPr>
        <p:spPr>
          <a:xfrm>
            <a:off x="2960" y="-16232"/>
            <a:ext cx="7002164" cy="1097500"/>
          </a:xfrm>
        </p:spPr>
        <p:txBody>
          <a:bodyPr>
            <a:normAutofit fontScale="90000"/>
          </a:bodyPr>
          <a:lstStyle/>
          <a:p>
            <a:pPr algn="ctr">
              <a:lnSpc>
                <a:spcPts val="3600"/>
              </a:lnSpc>
              <a:spcBef>
                <a:spcPts val="600"/>
              </a:spcBef>
              <a:spcAft>
                <a:spcPts val="600"/>
              </a:spcAft>
            </a:pPr>
            <a:r>
              <a:rPr lang="en-US" dirty="0" smtClean="0"/>
              <a:t>Internal</a:t>
            </a:r>
            <a:r>
              <a:rPr lang="en-US" baseline="30000" dirty="0" smtClean="0"/>
              <a:t>*</a:t>
            </a:r>
            <a:r>
              <a:rPr lang="en-US" dirty="0" smtClean="0"/>
              <a:t> Neutron </a:t>
            </a:r>
            <a:r>
              <a:rPr lang="en-US" dirty="0"/>
              <a:t>Beam Instrument Schedule   </a:t>
            </a:r>
            <a:br>
              <a:rPr lang="en-US" dirty="0"/>
            </a:br>
            <a:r>
              <a:rPr lang="en-US" b="1" cap="all" dirty="0" smtClean="0">
                <a:solidFill>
                  <a:srgbClr val="FFFF00"/>
                </a:solidFill>
              </a:rPr>
              <a:t>Draft for Discussion    </a:t>
            </a:r>
            <a:r>
              <a:rPr lang="en-US" sz="2000" dirty="0" smtClean="0"/>
              <a:t>V3.2, 9</a:t>
            </a:r>
            <a:r>
              <a:rPr lang="en-US" sz="2000" baseline="30000" dirty="0" smtClean="0"/>
              <a:t>th</a:t>
            </a:r>
            <a:r>
              <a:rPr lang="en-US" sz="2000" dirty="0" smtClean="0"/>
              <a:t> May </a:t>
            </a:r>
            <a:r>
              <a:rPr lang="en-US" sz="2000" dirty="0"/>
              <a:t>2017 </a:t>
            </a:r>
            <a:endParaRPr lang="en-US" sz="2000" dirty="0">
              <a:solidFill>
                <a:srgbClr val="FF0000"/>
              </a:solidFill>
            </a:endParaRPr>
          </a:p>
        </p:txBody>
      </p:sp>
      <p:sp>
        <p:nvSpPr>
          <p:cNvPr id="16" name="TextBox 15"/>
          <p:cNvSpPr txBox="1"/>
          <p:nvPr/>
        </p:nvSpPr>
        <p:spPr>
          <a:xfrm>
            <a:off x="36000" y="1912904"/>
            <a:ext cx="2124000" cy="2266646"/>
          </a:xfrm>
          <a:prstGeom prst="rect">
            <a:avLst/>
          </a:prstGeom>
          <a:noFill/>
          <a:ln>
            <a:solidFill>
              <a:schemeClr val="tx1"/>
            </a:solidFill>
          </a:ln>
        </p:spPr>
        <p:txBody>
          <a:bodyPr wrap="square" lIns="72000" tIns="45720" rIns="36000" bIns="45720" rtlCol="0">
            <a:spAutoFit/>
          </a:bodyPr>
          <a:lstStyle/>
          <a:p>
            <a:pPr defTabSz="914418" hangingPunct="1">
              <a:spcBef>
                <a:spcPts val="600"/>
              </a:spcBef>
            </a:pPr>
            <a:r>
              <a:rPr lang="en-US" sz="1429" b="1" kern="1200" dirty="0" smtClean="0">
                <a:solidFill>
                  <a:prstClr val="black"/>
                </a:solidFill>
                <a:ea typeface="+mn-ea"/>
                <a:cs typeface="+mn-cs"/>
              </a:rPr>
              <a:t>NOTES:</a:t>
            </a:r>
          </a:p>
          <a:p>
            <a:pPr marL="133350" indent="-133350" defTabSz="914418" hangingPunct="1">
              <a:spcBef>
                <a:spcPts val="600"/>
              </a:spcBef>
              <a:buFont typeface="Arial" charset="0"/>
              <a:buChar char="•"/>
            </a:pPr>
            <a:r>
              <a:rPr lang="en-US" sz="1400" kern="1200" dirty="0" smtClean="0">
                <a:solidFill>
                  <a:prstClr val="black"/>
                </a:solidFill>
                <a:ea typeface="+mn-ea"/>
                <a:cs typeface="+mn-cs"/>
              </a:rPr>
              <a:t>Assumes 2MW maximum power until end 2025</a:t>
            </a:r>
          </a:p>
          <a:p>
            <a:pPr marL="133350" indent="-133350" defTabSz="914418" hangingPunct="1">
              <a:spcBef>
                <a:spcPts val="600"/>
              </a:spcBef>
              <a:buFont typeface="Arial" charset="0"/>
              <a:buChar char="•"/>
            </a:pPr>
            <a:r>
              <a:rPr lang="en-US" sz="1400" kern="1200" dirty="0" smtClean="0">
                <a:solidFill>
                  <a:prstClr val="black"/>
                </a:solidFill>
                <a:ea typeface="+mn-ea"/>
                <a:cs typeface="+mn-cs"/>
              </a:rPr>
              <a:t>Phases aligned with TG2 reviews on 1</a:t>
            </a:r>
            <a:r>
              <a:rPr lang="en-US" sz="1400" kern="1200" baseline="30000" dirty="0" smtClean="0">
                <a:solidFill>
                  <a:prstClr val="black"/>
                </a:solidFill>
                <a:ea typeface="+mn-ea"/>
                <a:cs typeface="+mn-cs"/>
              </a:rPr>
              <a:t>st</a:t>
            </a:r>
            <a:r>
              <a:rPr lang="en-US" sz="1400" kern="1200" dirty="0" smtClean="0">
                <a:solidFill>
                  <a:prstClr val="black"/>
                </a:solidFill>
                <a:ea typeface="+mn-ea"/>
                <a:cs typeface="+mn-cs"/>
              </a:rPr>
              <a:t> 9 NBIs</a:t>
            </a:r>
            <a:endParaRPr lang="en-US" sz="1400" kern="1200" dirty="0">
              <a:solidFill>
                <a:prstClr val="black"/>
              </a:solidFill>
              <a:ea typeface="+mn-ea"/>
              <a:cs typeface="+mn-cs"/>
            </a:endParaRPr>
          </a:p>
          <a:p>
            <a:pPr marL="133350" indent="-133350" defTabSz="914418" hangingPunct="1">
              <a:spcBef>
                <a:spcPts val="600"/>
              </a:spcBef>
              <a:buFont typeface="Arial" charset="0"/>
              <a:buChar char="•"/>
            </a:pPr>
            <a:r>
              <a:rPr lang="en-US" sz="1400" kern="1200" dirty="0" smtClean="0">
                <a:solidFill>
                  <a:prstClr val="black"/>
                </a:solidFill>
                <a:ea typeface="+mn-ea"/>
                <a:cs typeface="+mn-cs"/>
              </a:rPr>
              <a:t>TG4 (Installation &amp; Integration) not yet aligned with on-site resource plan</a:t>
            </a:r>
            <a:r>
              <a:rPr lang="en-US" sz="1400" kern="1200" dirty="0">
                <a:solidFill>
                  <a:prstClr val="black"/>
                </a:solidFill>
                <a:ea typeface="+mn-ea"/>
                <a:cs typeface="+mn-cs"/>
              </a:rPr>
              <a:t>	</a:t>
            </a:r>
            <a:endParaRPr lang="en-US" sz="1400" kern="1200" dirty="0">
              <a:solidFill>
                <a:srgbClr val="7F7F7F"/>
              </a:solidFill>
              <a:ea typeface="+mn-ea"/>
              <a:cs typeface="+mn-cs"/>
            </a:endParaRPr>
          </a:p>
        </p:txBody>
      </p:sp>
      <p:grpSp>
        <p:nvGrpSpPr>
          <p:cNvPr id="22" name="Group 21"/>
          <p:cNvGrpSpPr/>
          <p:nvPr/>
        </p:nvGrpSpPr>
        <p:grpSpPr>
          <a:xfrm>
            <a:off x="0" y="5399999"/>
            <a:ext cx="2149200" cy="1404002"/>
            <a:chOff x="18008" y="3212976"/>
            <a:chExt cx="2039876" cy="1385735"/>
          </a:xfrm>
        </p:grpSpPr>
        <p:pic>
          <p:nvPicPr>
            <p:cNvPr id="15" name="Picture 14"/>
            <p:cNvPicPr>
              <a:picLocks/>
            </p:cNvPicPr>
            <p:nvPr/>
          </p:nvPicPr>
          <p:blipFill>
            <a:blip r:embed="rId4"/>
            <a:stretch>
              <a:fillRect/>
            </a:stretch>
          </p:blipFill>
          <p:spPr>
            <a:xfrm>
              <a:off x="1682027" y="3212977"/>
              <a:ext cx="375857" cy="1385734"/>
            </a:xfrm>
            <a:prstGeom prst="rect">
              <a:avLst/>
            </a:prstGeom>
          </p:spPr>
        </p:pic>
        <p:grpSp>
          <p:nvGrpSpPr>
            <p:cNvPr id="18" name="Group 17"/>
            <p:cNvGrpSpPr/>
            <p:nvPr/>
          </p:nvGrpSpPr>
          <p:grpSpPr>
            <a:xfrm>
              <a:off x="18008" y="3212976"/>
              <a:ext cx="2033043" cy="1374698"/>
              <a:chOff x="43032" y="4869160"/>
              <a:chExt cx="2033043" cy="1620000"/>
            </a:xfrm>
          </p:grpSpPr>
          <p:sp>
            <p:nvSpPr>
              <p:cNvPr id="3" name="TextBox 2"/>
              <p:cNvSpPr txBox="1"/>
              <p:nvPr/>
            </p:nvSpPr>
            <p:spPr>
              <a:xfrm>
                <a:off x="43032" y="4869161"/>
                <a:ext cx="1708439" cy="1554219"/>
              </a:xfrm>
              <a:prstGeom prst="rect">
                <a:avLst/>
              </a:prstGeom>
              <a:noFill/>
            </p:spPr>
            <p:txBody>
              <a:bodyPr wrap="square" lIns="36000" rIns="36000" rtlCol="0">
                <a:spAutoFit/>
              </a:bodyPr>
              <a:lstStyle/>
              <a:p>
                <a:pPr algn="r" defTabSz="914418" hangingPunct="1">
                  <a:spcAft>
                    <a:spcPts val="500"/>
                  </a:spcAft>
                </a:pPr>
                <a:r>
                  <a:rPr lang="en-US" sz="1000" kern="1200" dirty="0">
                    <a:solidFill>
                      <a:prstClr val="black"/>
                    </a:solidFill>
                    <a:ea typeface="+mn-ea"/>
                    <a:cs typeface="+mn-cs"/>
                  </a:rPr>
                  <a:t>Preliminary Design</a:t>
                </a:r>
              </a:p>
              <a:p>
                <a:pPr algn="r" defTabSz="914418" hangingPunct="1">
                  <a:spcAft>
                    <a:spcPts val="500"/>
                  </a:spcAft>
                </a:pPr>
                <a:r>
                  <a:rPr lang="en-US" sz="1000" kern="1200" dirty="0">
                    <a:solidFill>
                      <a:prstClr val="black"/>
                    </a:solidFill>
                    <a:ea typeface="+mn-ea"/>
                    <a:cs typeface="+mn-cs"/>
                  </a:rPr>
                  <a:t>Detailed Design</a:t>
                </a:r>
              </a:p>
              <a:p>
                <a:pPr algn="r" defTabSz="914418" hangingPunct="1">
                  <a:spcAft>
                    <a:spcPts val="500"/>
                  </a:spcAft>
                </a:pPr>
                <a:r>
                  <a:rPr lang="en-US" sz="1000" kern="1200" dirty="0">
                    <a:solidFill>
                      <a:prstClr val="black"/>
                    </a:solidFill>
                    <a:ea typeface="+mn-ea"/>
                    <a:cs typeface="+mn-cs"/>
                  </a:rPr>
                  <a:t>Manufacturing &amp; Procurement</a:t>
                </a:r>
              </a:p>
              <a:p>
                <a:pPr algn="r" defTabSz="914418" hangingPunct="1">
                  <a:spcAft>
                    <a:spcPts val="500"/>
                  </a:spcAft>
                </a:pPr>
                <a:r>
                  <a:rPr lang="en-US" sz="1000" kern="1200" dirty="0">
                    <a:solidFill>
                      <a:prstClr val="black"/>
                    </a:solidFill>
                    <a:ea typeface="+mn-ea"/>
                    <a:cs typeface="+mn-cs"/>
                  </a:rPr>
                  <a:t>Installation &amp; Integration</a:t>
                </a:r>
              </a:p>
              <a:p>
                <a:pPr algn="r" defTabSz="914418" hangingPunct="1">
                  <a:spcAft>
                    <a:spcPts val="500"/>
                  </a:spcAft>
                </a:pPr>
                <a:r>
                  <a:rPr lang="en-US" sz="1000" kern="1200" dirty="0">
                    <a:solidFill>
                      <a:prstClr val="black"/>
                    </a:solidFill>
                    <a:ea typeface="+mn-ea"/>
                    <a:cs typeface="+mn-cs"/>
                  </a:rPr>
                  <a:t>Hot Commissioning/Early science </a:t>
                </a:r>
              </a:p>
              <a:p>
                <a:pPr algn="r" defTabSz="914418" hangingPunct="1">
                  <a:spcAft>
                    <a:spcPts val="500"/>
                  </a:spcAft>
                </a:pPr>
                <a:r>
                  <a:rPr lang="en-US" sz="1000" kern="1200" dirty="0">
                    <a:solidFill>
                      <a:prstClr val="black"/>
                    </a:solidFill>
                    <a:ea typeface="+mn-ea"/>
                    <a:cs typeface="+mn-cs"/>
                  </a:rPr>
                  <a:t>Operation</a:t>
                </a:r>
              </a:p>
            </p:txBody>
          </p:sp>
          <p:sp>
            <p:nvSpPr>
              <p:cNvPr id="17" name="Rectangle 16"/>
              <p:cNvSpPr/>
              <p:nvPr/>
            </p:nvSpPr>
            <p:spPr>
              <a:xfrm>
                <a:off x="60116" y="4869160"/>
                <a:ext cx="2015959" cy="162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18" hangingPunct="1"/>
                <a:endParaRPr lang="en-US" sz="1286" kern="1200">
                  <a:solidFill>
                    <a:prstClr val="white"/>
                  </a:solidFill>
                  <a:latin typeface="Calibri"/>
                </a:endParaRPr>
              </a:p>
            </p:txBody>
          </p:sp>
        </p:grpSp>
      </p:grpSp>
      <p:sp>
        <p:nvSpPr>
          <p:cNvPr id="31" name="TextBox 30"/>
          <p:cNvSpPr txBox="1"/>
          <p:nvPr/>
        </p:nvSpPr>
        <p:spPr>
          <a:xfrm>
            <a:off x="6180686" y="1084336"/>
            <a:ext cx="824437" cy="652871"/>
          </a:xfrm>
          <a:prstGeom prst="rect">
            <a:avLst/>
          </a:prstGeom>
          <a:noFill/>
        </p:spPr>
        <p:txBody>
          <a:bodyPr wrap="square" lIns="0" tIns="45720" rIns="36000" bIns="45720" rtlCol="0">
            <a:spAutoFit/>
          </a:bodyPr>
          <a:lstStyle/>
          <a:p>
            <a:pPr algn="ctr" defTabSz="914418" hangingPunct="1"/>
            <a:r>
              <a:rPr lang="en-US" sz="1214" kern="1200" dirty="0">
                <a:solidFill>
                  <a:srgbClr val="C0504D"/>
                </a:solidFill>
                <a:ea typeface="+mn-ea"/>
                <a:cs typeface="+mn-cs"/>
              </a:rPr>
              <a:t> Hot Commission </a:t>
            </a:r>
          </a:p>
          <a:p>
            <a:pPr algn="ctr" defTabSz="914418" hangingPunct="1"/>
            <a:r>
              <a:rPr lang="en-US" sz="1214" kern="1200" dirty="0">
                <a:solidFill>
                  <a:srgbClr val="C0504D"/>
                </a:solidFill>
                <a:ea typeface="+mn-ea"/>
                <a:cs typeface="+mn-cs"/>
              </a:rPr>
              <a:t>instruments</a:t>
            </a:r>
          </a:p>
        </p:txBody>
      </p:sp>
      <p:sp>
        <p:nvSpPr>
          <p:cNvPr id="5" name="TextBox 4"/>
          <p:cNvSpPr txBox="1"/>
          <p:nvPr/>
        </p:nvSpPr>
        <p:spPr>
          <a:xfrm>
            <a:off x="-220133" y="1481668"/>
            <a:ext cx="184731" cy="290208"/>
          </a:xfrm>
          <a:prstGeom prst="rect">
            <a:avLst/>
          </a:prstGeom>
          <a:noFill/>
        </p:spPr>
        <p:txBody>
          <a:bodyPr wrap="none" lIns="91440" tIns="45720" rIns="91440" bIns="45720" rtlCol="0">
            <a:spAutoFit/>
          </a:bodyPr>
          <a:lstStyle/>
          <a:p>
            <a:pPr defTabSz="914418" hangingPunct="1"/>
            <a:endParaRPr lang="en-US" sz="1286" kern="1200" dirty="0">
              <a:solidFill>
                <a:prstClr val="black"/>
              </a:solidFill>
              <a:ea typeface="+mn-ea"/>
              <a:cs typeface="+mn-cs"/>
            </a:endParaRPr>
          </a:p>
        </p:txBody>
      </p:sp>
      <p:grpSp>
        <p:nvGrpSpPr>
          <p:cNvPr id="48" name="Group 47"/>
          <p:cNvGrpSpPr/>
          <p:nvPr/>
        </p:nvGrpSpPr>
        <p:grpSpPr>
          <a:xfrm>
            <a:off x="3283200" y="6097725"/>
            <a:ext cx="5609280" cy="279179"/>
            <a:chOff x="3283200" y="6392361"/>
            <a:chExt cx="5609280" cy="279178"/>
          </a:xfrm>
        </p:grpSpPr>
        <p:sp>
          <p:nvSpPr>
            <p:cNvPr id="34" name="TextBox 33"/>
            <p:cNvSpPr txBox="1"/>
            <p:nvPr/>
          </p:nvSpPr>
          <p:spPr>
            <a:xfrm>
              <a:off x="3347864" y="6392361"/>
              <a:ext cx="5544616" cy="279178"/>
            </a:xfrm>
            <a:prstGeom prst="rect">
              <a:avLst/>
            </a:prstGeom>
            <a:noFill/>
          </p:spPr>
          <p:txBody>
            <a:bodyPr wrap="square" rtlCol="0">
              <a:spAutoFit/>
            </a:bodyPr>
            <a:lstStyle/>
            <a:p>
              <a:pPr defTabSz="914418" hangingPunct="1"/>
              <a:r>
                <a:rPr lang="en-US" sz="1214" kern="1200" dirty="0">
                  <a:solidFill>
                    <a:prstClr val="black"/>
                  </a:solidFill>
                  <a:ea typeface="+mn-ea"/>
                  <a:cs typeface="+mn-cs"/>
                </a:rPr>
                <a:t>2016       2017       2018      2019       2020       2021       2022      2023       2024       2025</a:t>
              </a:r>
            </a:p>
          </p:txBody>
        </p:sp>
        <p:grpSp>
          <p:nvGrpSpPr>
            <p:cNvPr id="47" name="Group 46"/>
            <p:cNvGrpSpPr/>
            <p:nvPr/>
          </p:nvGrpSpPr>
          <p:grpSpPr>
            <a:xfrm>
              <a:off x="3283200" y="6408000"/>
              <a:ext cx="5432400" cy="180000"/>
              <a:chOff x="3283200" y="6408000"/>
              <a:chExt cx="5432400" cy="180000"/>
            </a:xfrm>
          </p:grpSpPr>
          <p:cxnSp>
            <p:nvCxnSpPr>
              <p:cNvPr id="36" name="Straight Connector 35"/>
              <p:cNvCxnSpPr/>
              <p:nvPr/>
            </p:nvCxnSpPr>
            <p:spPr>
              <a:xfrm>
                <a:off x="32832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830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3776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176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4612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048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48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088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6320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1724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715600" y="6408000"/>
                <a:ext cx="0" cy="1800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49" name="Slide Number Placeholder 48"/>
          <p:cNvSpPr>
            <a:spLocks noGrp="1"/>
          </p:cNvSpPr>
          <p:nvPr>
            <p:ph type="sldNum" sz="quarter" idx="12"/>
          </p:nvPr>
        </p:nvSpPr>
        <p:spPr>
          <a:xfrm>
            <a:off x="7014109" y="6538348"/>
            <a:ext cx="2133600" cy="365125"/>
          </a:xfrm>
        </p:spPr>
        <p:txBody>
          <a:bodyPr/>
          <a:lstStyle/>
          <a:p>
            <a:fld id="{551115BC-487E-4422-894C-CB7CD3E79223}" type="slidenum">
              <a:rPr lang="sv-SE" smtClean="0">
                <a:solidFill>
                  <a:prstClr val="black">
                    <a:tint val="75000"/>
                  </a:prstClr>
                </a:solidFill>
                <a:latin typeface="Calibri"/>
              </a:rPr>
              <a:pPr/>
              <a:t>23</a:t>
            </a:fld>
            <a:endParaRPr lang="sv-SE" dirty="0">
              <a:solidFill>
                <a:prstClr val="black">
                  <a:tint val="75000"/>
                </a:prstClr>
              </a:solidFill>
              <a:latin typeface="Calibri"/>
            </a:endParaRPr>
          </a:p>
        </p:txBody>
      </p:sp>
      <p:grpSp>
        <p:nvGrpSpPr>
          <p:cNvPr id="30" name="Group 29"/>
          <p:cNvGrpSpPr/>
          <p:nvPr/>
        </p:nvGrpSpPr>
        <p:grpSpPr>
          <a:xfrm>
            <a:off x="2065585" y="1071173"/>
            <a:ext cx="5702915" cy="4906217"/>
            <a:chOff x="2024316" y="1442263"/>
            <a:chExt cx="5702915" cy="4906217"/>
          </a:xfrm>
        </p:grpSpPr>
        <p:sp>
          <p:nvSpPr>
            <p:cNvPr id="11" name="TextBox 10"/>
            <p:cNvSpPr txBox="1"/>
            <p:nvPr/>
          </p:nvSpPr>
          <p:spPr>
            <a:xfrm>
              <a:off x="2024316" y="3392902"/>
              <a:ext cx="792088" cy="532197"/>
            </a:xfrm>
            <a:prstGeom prst="rect">
              <a:avLst/>
            </a:prstGeom>
            <a:noFill/>
          </p:spPr>
          <p:txBody>
            <a:bodyPr wrap="square" rtlCol="0">
              <a:spAutoFit/>
            </a:bodyPr>
            <a:lstStyle/>
            <a:p>
              <a:pPr algn="ctr" defTabSz="914418" hangingPunct="1"/>
              <a:r>
                <a:rPr lang="en-US" sz="1429" kern="1200" dirty="0">
                  <a:solidFill>
                    <a:prstClr val="black"/>
                  </a:solidFill>
                  <a:ea typeface="+mn-ea"/>
                  <a:cs typeface="+mn-cs"/>
                </a:rPr>
                <a:t>West sector</a:t>
              </a:r>
            </a:p>
          </p:txBody>
        </p:sp>
        <p:sp>
          <p:nvSpPr>
            <p:cNvPr id="12" name="TextBox 11"/>
            <p:cNvSpPr txBox="1"/>
            <p:nvPr/>
          </p:nvSpPr>
          <p:spPr>
            <a:xfrm>
              <a:off x="2024316" y="4701785"/>
              <a:ext cx="792088" cy="532197"/>
            </a:xfrm>
            <a:prstGeom prst="rect">
              <a:avLst/>
            </a:prstGeom>
            <a:noFill/>
          </p:spPr>
          <p:txBody>
            <a:bodyPr wrap="square" rtlCol="0">
              <a:spAutoFit/>
            </a:bodyPr>
            <a:lstStyle/>
            <a:p>
              <a:pPr algn="ctr" defTabSz="914418" hangingPunct="1"/>
              <a:r>
                <a:rPr lang="en-US" sz="1429" kern="1200" dirty="0">
                  <a:solidFill>
                    <a:prstClr val="black"/>
                  </a:solidFill>
                  <a:ea typeface="+mn-ea"/>
                  <a:cs typeface="+mn-cs"/>
                </a:rPr>
                <a:t>North sector</a:t>
              </a:r>
            </a:p>
          </p:txBody>
        </p:sp>
        <p:sp>
          <p:nvSpPr>
            <p:cNvPr id="13" name="TextBox 12"/>
            <p:cNvSpPr txBox="1"/>
            <p:nvPr/>
          </p:nvSpPr>
          <p:spPr>
            <a:xfrm>
              <a:off x="2051720" y="5376419"/>
              <a:ext cx="720080" cy="972061"/>
            </a:xfrm>
            <a:prstGeom prst="rect">
              <a:avLst/>
            </a:prstGeom>
            <a:noFill/>
          </p:spPr>
          <p:txBody>
            <a:bodyPr wrap="square" rtlCol="0">
              <a:spAutoFit/>
            </a:bodyPr>
            <a:lstStyle/>
            <a:p>
              <a:pPr algn="ctr" defTabSz="914418" hangingPunct="1"/>
              <a:r>
                <a:rPr lang="en-US" sz="1429" kern="1200" dirty="0">
                  <a:solidFill>
                    <a:prstClr val="black"/>
                  </a:solidFill>
                  <a:ea typeface="+mn-ea"/>
                  <a:cs typeface="+mn-cs"/>
                </a:rPr>
                <a:t>East and South sectors</a:t>
              </a:r>
            </a:p>
          </p:txBody>
        </p:sp>
        <p:grpSp>
          <p:nvGrpSpPr>
            <p:cNvPr id="29" name="Group 28"/>
            <p:cNvGrpSpPr/>
            <p:nvPr/>
          </p:nvGrpSpPr>
          <p:grpSpPr>
            <a:xfrm>
              <a:off x="3593995" y="1442263"/>
              <a:ext cx="4133236" cy="652871"/>
              <a:chOff x="3593995" y="1442263"/>
              <a:chExt cx="4133236" cy="652871"/>
            </a:xfrm>
          </p:grpSpPr>
          <p:sp>
            <p:nvSpPr>
              <p:cNvPr id="19" name="TextBox 18"/>
              <p:cNvSpPr txBox="1"/>
              <p:nvPr/>
            </p:nvSpPr>
            <p:spPr>
              <a:xfrm>
                <a:off x="3593995" y="1533233"/>
                <a:ext cx="702309" cy="466025"/>
              </a:xfrm>
              <a:prstGeom prst="rect">
                <a:avLst/>
              </a:prstGeom>
              <a:noFill/>
            </p:spPr>
            <p:txBody>
              <a:bodyPr wrap="square" rtlCol="0">
                <a:spAutoFit/>
              </a:bodyPr>
              <a:lstStyle/>
              <a:p>
                <a:pPr algn="ctr" defTabSz="914418" hangingPunct="1"/>
                <a:r>
                  <a:rPr lang="en-US" sz="1214" kern="1200" dirty="0">
                    <a:solidFill>
                      <a:srgbClr val="1F497D">
                        <a:lumMod val="60000"/>
                        <a:lumOff val="40000"/>
                      </a:srgbClr>
                    </a:solidFill>
                    <a:ea typeface="+mn-ea"/>
                    <a:cs typeface="+mn-cs"/>
                  </a:rPr>
                  <a:t>Current  date</a:t>
                </a:r>
              </a:p>
            </p:txBody>
          </p:sp>
          <p:sp>
            <p:nvSpPr>
              <p:cNvPr id="20" name="TextBox 19"/>
              <p:cNvSpPr txBox="1"/>
              <p:nvPr/>
            </p:nvSpPr>
            <p:spPr>
              <a:xfrm>
                <a:off x="4508429" y="1442263"/>
                <a:ext cx="805893" cy="652871"/>
              </a:xfrm>
              <a:prstGeom prst="rect">
                <a:avLst/>
              </a:prstGeom>
              <a:noFill/>
            </p:spPr>
            <p:txBody>
              <a:bodyPr wrap="square" rtlCol="0">
                <a:spAutoFit/>
              </a:bodyPr>
              <a:lstStyle/>
              <a:p>
                <a:pPr algn="ctr" defTabSz="914418" hangingPunct="1"/>
                <a:r>
                  <a:rPr lang="en-US" sz="1214" kern="1200" dirty="0" smtClean="0">
                    <a:solidFill>
                      <a:prstClr val="black"/>
                    </a:solidFill>
                    <a:ea typeface="+mn-ea"/>
                    <a:cs typeface="+mn-cs"/>
                  </a:rPr>
                  <a:t>First access </a:t>
                </a:r>
                <a:r>
                  <a:rPr lang="en-US" sz="1214" kern="1200" dirty="0">
                    <a:solidFill>
                      <a:prstClr val="black"/>
                    </a:solidFill>
                    <a:ea typeface="+mn-ea"/>
                    <a:cs typeface="+mn-cs"/>
                  </a:rPr>
                  <a:t>to NSS areas</a:t>
                </a:r>
              </a:p>
            </p:txBody>
          </p:sp>
          <p:sp>
            <p:nvSpPr>
              <p:cNvPr id="28" name="TextBox 27"/>
              <p:cNvSpPr txBox="1"/>
              <p:nvPr/>
            </p:nvSpPr>
            <p:spPr>
              <a:xfrm>
                <a:off x="7004487" y="1554876"/>
                <a:ext cx="722744" cy="466025"/>
              </a:xfrm>
              <a:prstGeom prst="rect">
                <a:avLst/>
              </a:prstGeom>
              <a:noFill/>
            </p:spPr>
            <p:txBody>
              <a:bodyPr wrap="square" lIns="25714" rIns="25714" rtlCol="0">
                <a:spAutoFit/>
              </a:bodyPr>
              <a:lstStyle/>
              <a:p>
                <a:pPr algn="ctr" defTabSz="914418" hangingPunct="1"/>
                <a:r>
                  <a:rPr lang="en-US" sz="1214" kern="1200" dirty="0">
                    <a:solidFill>
                      <a:srgbClr val="008000"/>
                    </a:solidFill>
                    <a:ea typeface="+mn-ea"/>
                    <a:cs typeface="+mn-cs"/>
                  </a:rPr>
                  <a:t>Start User Program</a:t>
                </a:r>
              </a:p>
            </p:txBody>
          </p:sp>
          <p:sp>
            <p:nvSpPr>
              <p:cNvPr id="24" name="TextBox 23"/>
              <p:cNvSpPr txBox="1"/>
              <p:nvPr/>
            </p:nvSpPr>
            <p:spPr>
              <a:xfrm>
                <a:off x="5336692" y="1494763"/>
                <a:ext cx="726833" cy="415002"/>
              </a:xfrm>
              <a:prstGeom prst="rect">
                <a:avLst/>
              </a:prstGeom>
              <a:noFill/>
            </p:spPr>
            <p:txBody>
              <a:bodyPr wrap="square" lIns="25714" rIns="25714" rtlCol="0">
                <a:spAutoFit/>
              </a:bodyPr>
              <a:lstStyle/>
              <a:p>
                <a:pPr algn="ctr" defTabSz="914418" hangingPunct="1">
                  <a:lnSpc>
                    <a:spcPts val="1240"/>
                  </a:lnSpc>
                </a:pPr>
                <a:r>
                  <a:rPr lang="en-US" sz="1214" kern="1200" dirty="0" smtClean="0">
                    <a:solidFill>
                      <a:srgbClr val="FF0000"/>
                    </a:solidFill>
                    <a:ea typeface="+mn-ea"/>
                    <a:cs typeface="+mn-cs"/>
                  </a:rPr>
                  <a:t>Beam </a:t>
                </a:r>
                <a:r>
                  <a:rPr lang="en-US" sz="1214" kern="1200" dirty="0">
                    <a:solidFill>
                      <a:srgbClr val="FF0000"/>
                    </a:solidFill>
                    <a:ea typeface="+mn-ea"/>
                    <a:cs typeface="+mn-cs"/>
                  </a:rPr>
                  <a:t>on Target </a:t>
                </a:r>
              </a:p>
            </p:txBody>
          </p:sp>
        </p:grpSp>
      </p:grpSp>
      <p:cxnSp>
        <p:nvCxnSpPr>
          <p:cNvPr id="21" name="Straight Arrow Connector 20"/>
          <p:cNvCxnSpPr>
            <a:stCxn id="31" idx="2"/>
          </p:cNvCxnSpPr>
          <p:nvPr/>
        </p:nvCxnSpPr>
        <p:spPr>
          <a:xfrm flipH="1">
            <a:off x="6119824" y="1737207"/>
            <a:ext cx="473081" cy="27287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2743200" y="2304000"/>
            <a:ext cx="4608286" cy="4490561"/>
            <a:chOff x="209206" y="-1689784"/>
            <a:chExt cx="4608287" cy="4490560"/>
          </a:xfrm>
        </p:grpSpPr>
        <p:cxnSp>
          <p:nvCxnSpPr>
            <p:cNvPr id="7" name="Straight Arrow Connector 6"/>
            <p:cNvCxnSpPr/>
            <p:nvPr/>
          </p:nvCxnSpPr>
          <p:spPr>
            <a:xfrm flipV="1">
              <a:off x="2503135" y="-1689784"/>
              <a:ext cx="0" cy="4032000"/>
            </a:xfrm>
            <a:prstGeom prst="straightConnector1">
              <a:avLst/>
            </a:prstGeom>
            <a:ln w="19050">
              <a:solidFill>
                <a:schemeClr val="accent2"/>
              </a:solidFill>
              <a:prstDash val="dash"/>
              <a:tailEnd type="non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09206" y="2358611"/>
              <a:ext cx="4608287" cy="442165"/>
            </a:xfrm>
            <a:prstGeom prst="rect">
              <a:avLst/>
            </a:prstGeom>
            <a:noFill/>
            <a:ln w="19050">
              <a:solidFill>
                <a:schemeClr val="accent2"/>
              </a:solidFill>
            </a:ln>
          </p:spPr>
          <p:txBody>
            <a:bodyPr wrap="square" lIns="51429" tIns="25714" rIns="51429" bIns="25714" rtlCol="0">
              <a:spAutoFit/>
            </a:bodyPr>
            <a:lstStyle/>
            <a:p>
              <a:pPr algn="ctr" defTabSz="914418" hangingPunct="1">
                <a:spcAft>
                  <a:spcPts val="300"/>
                </a:spcAft>
              </a:pPr>
              <a:r>
                <a:rPr lang="en-US" sz="1143" kern="1200" dirty="0">
                  <a:solidFill>
                    <a:srgbClr val="C0504D"/>
                  </a:solidFill>
                  <a:ea typeface="+mn-ea"/>
                  <a:cs typeface="+mn-cs"/>
                </a:rPr>
                <a:t>Installation for most instruments begins in Q2/2019 with in-monolith optics</a:t>
              </a:r>
            </a:p>
            <a:p>
              <a:pPr algn="ctr" defTabSz="914418" hangingPunct="1">
                <a:spcAft>
                  <a:spcPts val="300"/>
                </a:spcAft>
              </a:pPr>
              <a:r>
                <a:rPr lang="en-US" sz="1143" kern="1200" dirty="0">
                  <a:solidFill>
                    <a:srgbClr val="C0504D"/>
                  </a:solidFill>
                  <a:ea typeface="+mn-ea"/>
                  <a:cs typeface="+mn-cs"/>
                </a:rPr>
                <a:t>Access to other “instrument construction areas” will be </a:t>
              </a:r>
              <a:r>
                <a:rPr lang="en-US" sz="1143" kern="1200" dirty="0" smtClean="0">
                  <a:solidFill>
                    <a:srgbClr val="C0504D"/>
                  </a:solidFill>
                  <a:ea typeface="+mn-ea"/>
                  <a:cs typeface="+mn-cs"/>
                </a:rPr>
                <a:t>later</a:t>
              </a:r>
              <a:endParaRPr lang="en-US" sz="1143" kern="1200" dirty="0">
                <a:solidFill>
                  <a:srgbClr val="C0504D"/>
                </a:solidFill>
                <a:ea typeface="+mn-ea"/>
                <a:cs typeface="+mn-cs"/>
              </a:endParaRPr>
            </a:p>
          </p:txBody>
        </p:sp>
      </p:grpSp>
      <p:sp>
        <p:nvSpPr>
          <p:cNvPr id="51" name="TextBox 50"/>
          <p:cNvSpPr txBox="1"/>
          <p:nvPr/>
        </p:nvSpPr>
        <p:spPr>
          <a:xfrm>
            <a:off x="33597" y="1211278"/>
            <a:ext cx="2059391" cy="584765"/>
          </a:xfrm>
          <a:prstGeom prst="rect">
            <a:avLst/>
          </a:prstGeom>
          <a:solidFill>
            <a:schemeClr val="bg1">
              <a:alpha val="75000"/>
            </a:schemeClr>
          </a:solidFill>
          <a:ln>
            <a:solidFill>
              <a:srgbClr val="3366FF"/>
            </a:solidFill>
          </a:ln>
        </p:spPr>
        <p:txBody>
          <a:bodyPr wrap="square" lIns="91429" tIns="45715" rIns="91429" bIns="45715" rtlCol="0">
            <a:spAutoFit/>
          </a:bodyPr>
          <a:lstStyle/>
          <a:p>
            <a:pPr defTabSz="914400" hangingPunct="1">
              <a:spcBef>
                <a:spcPts val="600"/>
              </a:spcBef>
            </a:pPr>
            <a:r>
              <a:rPr lang="en-US" sz="1600" kern="1200" dirty="0" smtClean="0">
                <a:solidFill>
                  <a:srgbClr val="0000FF"/>
                </a:solidFill>
                <a:ea typeface="+mn-ea"/>
                <a:cs typeface="+mn-cs"/>
              </a:rPr>
              <a:t>*</a:t>
            </a:r>
            <a:r>
              <a:rPr lang="en-US" sz="1600" kern="1200" dirty="0">
                <a:solidFill>
                  <a:srgbClr val="0000FF"/>
                </a:solidFill>
                <a:ea typeface="+mn-ea"/>
                <a:cs typeface="+mn-cs"/>
              </a:rPr>
              <a:t> </a:t>
            </a:r>
            <a:r>
              <a:rPr lang="en-US" sz="1600" kern="1200" dirty="0" smtClean="0">
                <a:solidFill>
                  <a:srgbClr val="0000FF"/>
                </a:solidFill>
                <a:ea typeface="+mn-ea"/>
                <a:cs typeface="+mn-cs"/>
              </a:rPr>
              <a:t>still under discussion with ESS-ERIC Council </a:t>
            </a:r>
            <a:endParaRPr lang="en-US" sz="1600" kern="1200" dirty="0">
              <a:solidFill>
                <a:srgbClr val="0000FF"/>
              </a:solidFill>
              <a:ea typeface="+mn-ea"/>
              <a:cs typeface="+mn-cs"/>
            </a:endParaRPr>
          </a:p>
        </p:txBody>
      </p:sp>
    </p:spTree>
    <p:extLst>
      <p:ext uri="{BB962C8B-B14F-4D97-AF65-F5344CB8AC3E}">
        <p14:creationId xmlns:p14="http://schemas.microsoft.com/office/powerpoint/2010/main" val="2983048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Freeform 102"/>
          <p:cNvSpPr/>
          <p:nvPr/>
        </p:nvSpPr>
        <p:spPr>
          <a:xfrm>
            <a:off x="1354667" y="1938880"/>
            <a:ext cx="7907870" cy="4419599"/>
          </a:xfrm>
          <a:custGeom>
            <a:avLst/>
            <a:gdLst>
              <a:gd name="connsiteX0" fmla="*/ 0 w 5842000"/>
              <a:gd name="connsiteY0" fmla="*/ 3683000 h 3683000"/>
              <a:gd name="connsiteX1" fmla="*/ 38100 w 5842000"/>
              <a:gd name="connsiteY1" fmla="*/ 3530600 h 3683000"/>
              <a:gd name="connsiteX2" fmla="*/ 101600 w 5842000"/>
              <a:gd name="connsiteY2" fmla="*/ 2857500 h 3683000"/>
              <a:gd name="connsiteX3" fmla="*/ 165100 w 5842000"/>
              <a:gd name="connsiteY3" fmla="*/ 2298700 h 3683000"/>
              <a:gd name="connsiteX4" fmla="*/ 266700 w 5842000"/>
              <a:gd name="connsiteY4" fmla="*/ 1689100 h 3683000"/>
              <a:gd name="connsiteX5" fmla="*/ 368300 w 5842000"/>
              <a:gd name="connsiteY5" fmla="*/ 1244600 h 3683000"/>
              <a:gd name="connsiteX6" fmla="*/ 482600 w 5842000"/>
              <a:gd name="connsiteY6" fmla="*/ 863600 h 3683000"/>
              <a:gd name="connsiteX7" fmla="*/ 635000 w 5842000"/>
              <a:gd name="connsiteY7" fmla="*/ 546100 h 3683000"/>
              <a:gd name="connsiteX8" fmla="*/ 850900 w 5842000"/>
              <a:gd name="connsiteY8" fmla="*/ 279400 h 3683000"/>
              <a:gd name="connsiteX9" fmla="*/ 1181100 w 5842000"/>
              <a:gd name="connsiteY9" fmla="*/ 101600 h 3683000"/>
              <a:gd name="connsiteX10" fmla="*/ 1511300 w 5842000"/>
              <a:gd name="connsiteY10" fmla="*/ 38100 h 3683000"/>
              <a:gd name="connsiteX11" fmla="*/ 1930400 w 5842000"/>
              <a:gd name="connsiteY11" fmla="*/ 0 h 3683000"/>
              <a:gd name="connsiteX12" fmla="*/ 2425700 w 5842000"/>
              <a:gd name="connsiteY12" fmla="*/ 0 h 3683000"/>
              <a:gd name="connsiteX13" fmla="*/ 3352800 w 5842000"/>
              <a:gd name="connsiteY13" fmla="*/ 0 h 3683000"/>
              <a:gd name="connsiteX14" fmla="*/ 3416300 w 5842000"/>
              <a:gd name="connsiteY14" fmla="*/ 660400 h 3683000"/>
              <a:gd name="connsiteX15" fmla="*/ 3517900 w 5842000"/>
              <a:gd name="connsiteY15" fmla="*/ 1447800 h 3683000"/>
              <a:gd name="connsiteX16" fmla="*/ 3606800 w 5842000"/>
              <a:gd name="connsiteY16" fmla="*/ 2019300 h 3683000"/>
              <a:gd name="connsiteX17" fmla="*/ 3708400 w 5842000"/>
              <a:gd name="connsiteY17" fmla="*/ 2463800 h 3683000"/>
              <a:gd name="connsiteX18" fmla="*/ 3810000 w 5842000"/>
              <a:gd name="connsiteY18" fmla="*/ 2768600 h 3683000"/>
              <a:gd name="connsiteX19" fmla="*/ 3898900 w 5842000"/>
              <a:gd name="connsiteY19" fmla="*/ 2984500 h 3683000"/>
              <a:gd name="connsiteX20" fmla="*/ 3987800 w 5842000"/>
              <a:gd name="connsiteY20" fmla="*/ 3162300 h 3683000"/>
              <a:gd name="connsiteX21" fmla="*/ 4064000 w 5842000"/>
              <a:gd name="connsiteY21" fmla="*/ 3263900 h 3683000"/>
              <a:gd name="connsiteX22" fmla="*/ 4216400 w 5842000"/>
              <a:gd name="connsiteY22" fmla="*/ 3416300 h 3683000"/>
              <a:gd name="connsiteX23" fmla="*/ 4368800 w 5842000"/>
              <a:gd name="connsiteY23" fmla="*/ 3505200 h 3683000"/>
              <a:gd name="connsiteX24" fmla="*/ 4546600 w 5842000"/>
              <a:gd name="connsiteY24" fmla="*/ 3581400 h 3683000"/>
              <a:gd name="connsiteX25" fmla="*/ 4749800 w 5842000"/>
              <a:gd name="connsiteY25" fmla="*/ 3632200 h 3683000"/>
              <a:gd name="connsiteX26" fmla="*/ 4991100 w 5842000"/>
              <a:gd name="connsiteY26" fmla="*/ 3657600 h 3683000"/>
              <a:gd name="connsiteX27" fmla="*/ 5245100 w 5842000"/>
              <a:gd name="connsiteY27" fmla="*/ 3670300 h 3683000"/>
              <a:gd name="connsiteX28" fmla="*/ 5842000 w 5842000"/>
              <a:gd name="connsiteY28" fmla="*/ 36703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42000" h="3683000">
                <a:moveTo>
                  <a:pt x="0" y="3683000"/>
                </a:moveTo>
                <a:lnTo>
                  <a:pt x="38100" y="3530600"/>
                </a:lnTo>
                <a:lnTo>
                  <a:pt x="101600" y="2857500"/>
                </a:lnTo>
                <a:lnTo>
                  <a:pt x="165100" y="2298700"/>
                </a:lnTo>
                <a:lnTo>
                  <a:pt x="266700" y="1689100"/>
                </a:lnTo>
                <a:lnTo>
                  <a:pt x="368300" y="1244600"/>
                </a:lnTo>
                <a:lnTo>
                  <a:pt x="482600" y="863600"/>
                </a:lnTo>
                <a:lnTo>
                  <a:pt x="635000" y="546100"/>
                </a:lnTo>
                <a:lnTo>
                  <a:pt x="850900" y="279400"/>
                </a:lnTo>
                <a:lnTo>
                  <a:pt x="1181100" y="101600"/>
                </a:lnTo>
                <a:lnTo>
                  <a:pt x="1511300" y="38100"/>
                </a:lnTo>
                <a:lnTo>
                  <a:pt x="1930400" y="0"/>
                </a:lnTo>
                <a:lnTo>
                  <a:pt x="2425700" y="0"/>
                </a:lnTo>
                <a:lnTo>
                  <a:pt x="3352800" y="0"/>
                </a:lnTo>
                <a:lnTo>
                  <a:pt x="3416300" y="660400"/>
                </a:lnTo>
                <a:lnTo>
                  <a:pt x="3517900" y="1447800"/>
                </a:lnTo>
                <a:lnTo>
                  <a:pt x="3606800" y="2019300"/>
                </a:lnTo>
                <a:lnTo>
                  <a:pt x="3708400" y="2463800"/>
                </a:lnTo>
                <a:lnTo>
                  <a:pt x="3810000" y="2768600"/>
                </a:lnTo>
                <a:lnTo>
                  <a:pt x="3898900" y="2984500"/>
                </a:lnTo>
                <a:lnTo>
                  <a:pt x="3987800" y="3162300"/>
                </a:lnTo>
                <a:lnTo>
                  <a:pt x="4064000" y="3263900"/>
                </a:lnTo>
                <a:lnTo>
                  <a:pt x="4216400" y="3416300"/>
                </a:lnTo>
                <a:lnTo>
                  <a:pt x="4368800" y="3505200"/>
                </a:lnTo>
                <a:lnTo>
                  <a:pt x="4546600" y="3581400"/>
                </a:lnTo>
                <a:lnTo>
                  <a:pt x="4749800" y="3632200"/>
                </a:lnTo>
                <a:lnTo>
                  <a:pt x="4991100" y="3657600"/>
                </a:lnTo>
                <a:lnTo>
                  <a:pt x="5245100" y="3670300"/>
                </a:lnTo>
                <a:lnTo>
                  <a:pt x="5842000" y="3670300"/>
                </a:lnTo>
              </a:path>
            </a:pathLst>
          </a:custGeom>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04" name="Freeform 103"/>
          <p:cNvSpPr/>
          <p:nvPr/>
        </p:nvSpPr>
        <p:spPr>
          <a:xfrm>
            <a:off x="1354667" y="4521204"/>
            <a:ext cx="7907870" cy="1837266"/>
          </a:xfrm>
          <a:custGeom>
            <a:avLst/>
            <a:gdLst>
              <a:gd name="connsiteX0" fmla="*/ 0 w 5842000"/>
              <a:gd name="connsiteY0" fmla="*/ 3683000 h 3683000"/>
              <a:gd name="connsiteX1" fmla="*/ 38100 w 5842000"/>
              <a:gd name="connsiteY1" fmla="*/ 3530600 h 3683000"/>
              <a:gd name="connsiteX2" fmla="*/ 101600 w 5842000"/>
              <a:gd name="connsiteY2" fmla="*/ 2857500 h 3683000"/>
              <a:gd name="connsiteX3" fmla="*/ 165100 w 5842000"/>
              <a:gd name="connsiteY3" fmla="*/ 2298700 h 3683000"/>
              <a:gd name="connsiteX4" fmla="*/ 266700 w 5842000"/>
              <a:gd name="connsiteY4" fmla="*/ 1689100 h 3683000"/>
              <a:gd name="connsiteX5" fmla="*/ 368300 w 5842000"/>
              <a:gd name="connsiteY5" fmla="*/ 1244600 h 3683000"/>
              <a:gd name="connsiteX6" fmla="*/ 482600 w 5842000"/>
              <a:gd name="connsiteY6" fmla="*/ 863600 h 3683000"/>
              <a:gd name="connsiteX7" fmla="*/ 635000 w 5842000"/>
              <a:gd name="connsiteY7" fmla="*/ 546100 h 3683000"/>
              <a:gd name="connsiteX8" fmla="*/ 850900 w 5842000"/>
              <a:gd name="connsiteY8" fmla="*/ 279400 h 3683000"/>
              <a:gd name="connsiteX9" fmla="*/ 1181100 w 5842000"/>
              <a:gd name="connsiteY9" fmla="*/ 101600 h 3683000"/>
              <a:gd name="connsiteX10" fmla="*/ 1511300 w 5842000"/>
              <a:gd name="connsiteY10" fmla="*/ 38100 h 3683000"/>
              <a:gd name="connsiteX11" fmla="*/ 1930400 w 5842000"/>
              <a:gd name="connsiteY11" fmla="*/ 0 h 3683000"/>
              <a:gd name="connsiteX12" fmla="*/ 2425700 w 5842000"/>
              <a:gd name="connsiteY12" fmla="*/ 0 h 3683000"/>
              <a:gd name="connsiteX13" fmla="*/ 3352800 w 5842000"/>
              <a:gd name="connsiteY13" fmla="*/ 0 h 3683000"/>
              <a:gd name="connsiteX14" fmla="*/ 3416300 w 5842000"/>
              <a:gd name="connsiteY14" fmla="*/ 660400 h 3683000"/>
              <a:gd name="connsiteX15" fmla="*/ 3517900 w 5842000"/>
              <a:gd name="connsiteY15" fmla="*/ 1447800 h 3683000"/>
              <a:gd name="connsiteX16" fmla="*/ 3606800 w 5842000"/>
              <a:gd name="connsiteY16" fmla="*/ 2019300 h 3683000"/>
              <a:gd name="connsiteX17" fmla="*/ 3708400 w 5842000"/>
              <a:gd name="connsiteY17" fmla="*/ 2463800 h 3683000"/>
              <a:gd name="connsiteX18" fmla="*/ 3810000 w 5842000"/>
              <a:gd name="connsiteY18" fmla="*/ 2768600 h 3683000"/>
              <a:gd name="connsiteX19" fmla="*/ 3898900 w 5842000"/>
              <a:gd name="connsiteY19" fmla="*/ 2984500 h 3683000"/>
              <a:gd name="connsiteX20" fmla="*/ 3987800 w 5842000"/>
              <a:gd name="connsiteY20" fmla="*/ 3162300 h 3683000"/>
              <a:gd name="connsiteX21" fmla="*/ 4064000 w 5842000"/>
              <a:gd name="connsiteY21" fmla="*/ 3263900 h 3683000"/>
              <a:gd name="connsiteX22" fmla="*/ 4216400 w 5842000"/>
              <a:gd name="connsiteY22" fmla="*/ 3416300 h 3683000"/>
              <a:gd name="connsiteX23" fmla="*/ 4368800 w 5842000"/>
              <a:gd name="connsiteY23" fmla="*/ 3505200 h 3683000"/>
              <a:gd name="connsiteX24" fmla="*/ 4546600 w 5842000"/>
              <a:gd name="connsiteY24" fmla="*/ 3581400 h 3683000"/>
              <a:gd name="connsiteX25" fmla="*/ 4749800 w 5842000"/>
              <a:gd name="connsiteY25" fmla="*/ 3632200 h 3683000"/>
              <a:gd name="connsiteX26" fmla="*/ 4991100 w 5842000"/>
              <a:gd name="connsiteY26" fmla="*/ 3657600 h 3683000"/>
              <a:gd name="connsiteX27" fmla="*/ 5245100 w 5842000"/>
              <a:gd name="connsiteY27" fmla="*/ 3670300 h 3683000"/>
              <a:gd name="connsiteX28" fmla="*/ 5842000 w 5842000"/>
              <a:gd name="connsiteY28" fmla="*/ 36703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42000" h="3683000">
                <a:moveTo>
                  <a:pt x="0" y="3683000"/>
                </a:moveTo>
                <a:lnTo>
                  <a:pt x="38100" y="3530600"/>
                </a:lnTo>
                <a:lnTo>
                  <a:pt x="101600" y="2857500"/>
                </a:lnTo>
                <a:lnTo>
                  <a:pt x="165100" y="2298700"/>
                </a:lnTo>
                <a:lnTo>
                  <a:pt x="266700" y="1689100"/>
                </a:lnTo>
                <a:lnTo>
                  <a:pt x="368300" y="1244600"/>
                </a:lnTo>
                <a:lnTo>
                  <a:pt x="482600" y="863600"/>
                </a:lnTo>
                <a:lnTo>
                  <a:pt x="635000" y="546100"/>
                </a:lnTo>
                <a:lnTo>
                  <a:pt x="850900" y="279400"/>
                </a:lnTo>
                <a:lnTo>
                  <a:pt x="1181100" y="101600"/>
                </a:lnTo>
                <a:lnTo>
                  <a:pt x="1511300" y="38100"/>
                </a:lnTo>
                <a:lnTo>
                  <a:pt x="1930400" y="0"/>
                </a:lnTo>
                <a:lnTo>
                  <a:pt x="2425700" y="0"/>
                </a:lnTo>
                <a:lnTo>
                  <a:pt x="3352800" y="0"/>
                </a:lnTo>
                <a:lnTo>
                  <a:pt x="3416300" y="660400"/>
                </a:lnTo>
                <a:lnTo>
                  <a:pt x="3517900" y="1447800"/>
                </a:lnTo>
                <a:lnTo>
                  <a:pt x="3606800" y="2019300"/>
                </a:lnTo>
                <a:lnTo>
                  <a:pt x="3708400" y="2463800"/>
                </a:lnTo>
                <a:lnTo>
                  <a:pt x="3810000" y="2768600"/>
                </a:lnTo>
                <a:lnTo>
                  <a:pt x="3898900" y="2984500"/>
                </a:lnTo>
                <a:lnTo>
                  <a:pt x="3987800" y="3162300"/>
                </a:lnTo>
                <a:lnTo>
                  <a:pt x="4064000" y="3263900"/>
                </a:lnTo>
                <a:lnTo>
                  <a:pt x="4216400" y="3416300"/>
                </a:lnTo>
                <a:lnTo>
                  <a:pt x="4368800" y="3505200"/>
                </a:lnTo>
                <a:lnTo>
                  <a:pt x="4546600" y="3581400"/>
                </a:lnTo>
                <a:lnTo>
                  <a:pt x="4749800" y="3632200"/>
                </a:lnTo>
                <a:lnTo>
                  <a:pt x="4991100" y="3657600"/>
                </a:lnTo>
                <a:lnTo>
                  <a:pt x="5245100" y="3670300"/>
                </a:lnTo>
                <a:lnTo>
                  <a:pt x="5842000" y="3670300"/>
                </a:lnTo>
              </a:path>
            </a:pathLst>
          </a:custGeom>
          <a:solidFill>
            <a:srgbClr val="0094CA"/>
          </a:solidFill>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9" name="AutoShape 38"/>
          <p:cNvSpPr>
            <a:spLocks/>
          </p:cNvSpPr>
          <p:nvPr/>
        </p:nvSpPr>
        <p:spPr bwMode="auto">
          <a:xfrm>
            <a:off x="7637723" y="6408225"/>
            <a:ext cx="245390"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4</a:t>
            </a:r>
            <a:endParaRPr lang="en-US" sz="2000" kern="1200" dirty="0">
              <a:solidFill>
                <a:prstClr val="black"/>
              </a:solidFill>
              <a:cs typeface="Helvetica" charset="0"/>
            </a:endParaRPr>
          </a:p>
        </p:txBody>
      </p:sp>
      <p:sp>
        <p:nvSpPr>
          <p:cNvPr id="20" name="Line 8"/>
          <p:cNvSpPr>
            <a:spLocks noChangeShapeType="1"/>
          </p:cNvSpPr>
          <p:nvPr/>
        </p:nvSpPr>
        <p:spPr bwMode="auto">
          <a:xfrm flipH="1">
            <a:off x="7779819" y="6364652"/>
            <a:ext cx="0" cy="124150"/>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21" name="Rectangle 20"/>
          <p:cNvSpPr/>
          <p:nvPr/>
        </p:nvSpPr>
        <p:spPr>
          <a:xfrm>
            <a:off x="5964670" y="1886287"/>
            <a:ext cx="69336" cy="9975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166" tIns="45585" rIns="91166" bIns="45585" rtlCol="0" anchor="ctr"/>
          <a:lstStyle/>
          <a:p>
            <a:pPr algn="ctr" defTabSz="911646" hangingPunct="1"/>
            <a:endParaRPr lang="en-US" kern="1200">
              <a:solidFill>
                <a:prstClr val="white"/>
              </a:solidFill>
              <a:latin typeface="Calibri"/>
            </a:endParaRPr>
          </a:p>
        </p:txBody>
      </p:sp>
      <p:sp>
        <p:nvSpPr>
          <p:cNvPr id="2" name="Title 1"/>
          <p:cNvSpPr>
            <a:spLocks noGrp="1"/>
          </p:cNvSpPr>
          <p:nvPr>
            <p:ph type="title"/>
          </p:nvPr>
        </p:nvSpPr>
        <p:spPr>
          <a:xfrm>
            <a:off x="457200" y="274639"/>
            <a:ext cx="8003232" cy="1143000"/>
          </a:xfrm>
        </p:spPr>
        <p:txBody>
          <a:bodyPr/>
          <a:lstStyle/>
          <a:p>
            <a:r>
              <a:rPr lang="en-US" dirty="0" smtClean="0"/>
              <a:t>Long-pulse performance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24</a:t>
            </a:fld>
            <a:endParaRPr lang="sv-SE" dirty="0">
              <a:solidFill>
                <a:prstClr val="black">
                  <a:tint val="75000"/>
                </a:prstClr>
              </a:solidFill>
              <a:latin typeface="Calibri"/>
            </a:endParaRPr>
          </a:p>
        </p:txBody>
      </p:sp>
      <p:sp>
        <p:nvSpPr>
          <p:cNvPr id="64" name="Rectangle 63"/>
          <p:cNvSpPr/>
          <p:nvPr/>
        </p:nvSpPr>
        <p:spPr>
          <a:xfrm>
            <a:off x="5895334" y="1852155"/>
            <a:ext cx="69336" cy="9975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166" tIns="45585" rIns="91166" bIns="45585" rtlCol="0" anchor="ctr"/>
          <a:lstStyle/>
          <a:p>
            <a:pPr algn="ctr" defTabSz="911646" hangingPunct="1"/>
            <a:endParaRPr lang="en-US" kern="1200">
              <a:solidFill>
                <a:prstClr val="white"/>
              </a:solidFill>
              <a:latin typeface="Calibri"/>
            </a:endParaRPr>
          </a:p>
        </p:txBody>
      </p:sp>
      <p:sp>
        <p:nvSpPr>
          <p:cNvPr id="29" name="AutoShape 9"/>
          <p:cNvSpPr>
            <a:spLocks/>
          </p:cNvSpPr>
          <p:nvPr/>
        </p:nvSpPr>
        <p:spPr bwMode="auto">
          <a:xfrm>
            <a:off x="7619592" y="6394746"/>
            <a:ext cx="1837699" cy="405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time (</a:t>
            </a:r>
            <a:r>
              <a:rPr lang="en-US" sz="2000" kern="1200" dirty="0" err="1">
                <a:solidFill>
                  <a:prstClr val="black"/>
                </a:solidFill>
                <a:latin typeface="Helvetica Light" charset="0"/>
                <a:cs typeface="Helvetica Light" charset="0"/>
                <a:sym typeface="Helvetica Light" charset="0"/>
              </a:rPr>
              <a:t>ms</a:t>
            </a:r>
            <a:r>
              <a:rPr lang="en-US" sz="2000" kern="1200" dirty="0">
                <a:solidFill>
                  <a:prstClr val="black"/>
                </a:solidFill>
                <a:latin typeface="Helvetica Light" charset="0"/>
                <a:cs typeface="Helvetica Light" charset="0"/>
                <a:sym typeface="Helvetica Light" charset="0"/>
              </a:rPr>
              <a:t>)</a:t>
            </a:r>
            <a:endParaRPr lang="en-US" sz="2000" kern="1200" dirty="0">
              <a:solidFill>
                <a:prstClr val="black"/>
              </a:solidFill>
              <a:cs typeface="Helvetica" charset="0"/>
            </a:endParaRPr>
          </a:p>
        </p:txBody>
      </p:sp>
      <p:sp>
        <p:nvSpPr>
          <p:cNvPr id="31" name="Line 7"/>
          <p:cNvSpPr>
            <a:spLocks noChangeShapeType="1"/>
          </p:cNvSpPr>
          <p:nvPr/>
        </p:nvSpPr>
        <p:spPr bwMode="auto">
          <a:xfrm flipH="1">
            <a:off x="2882978" y="6367860"/>
            <a:ext cx="0" cy="124152"/>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32" name="Line 8"/>
          <p:cNvSpPr>
            <a:spLocks noChangeShapeType="1"/>
          </p:cNvSpPr>
          <p:nvPr/>
        </p:nvSpPr>
        <p:spPr bwMode="auto">
          <a:xfrm flipH="1">
            <a:off x="6122125" y="6367971"/>
            <a:ext cx="0" cy="124151"/>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33" name="Line 11"/>
          <p:cNvSpPr>
            <a:spLocks noChangeShapeType="1"/>
          </p:cNvSpPr>
          <p:nvPr/>
        </p:nvSpPr>
        <p:spPr bwMode="auto">
          <a:xfrm flipV="1">
            <a:off x="1347930" y="1578646"/>
            <a:ext cx="7748" cy="4761327"/>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34" name="AutoShape 12"/>
          <p:cNvSpPr>
            <a:spLocks/>
          </p:cNvSpPr>
          <p:nvPr/>
        </p:nvSpPr>
        <p:spPr bwMode="auto">
          <a:xfrm rot="16200000">
            <a:off x="-980571" y="3961061"/>
            <a:ext cx="3275861" cy="4335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Brightness (n/cm</a:t>
            </a:r>
            <a:r>
              <a:rPr lang="en-US" sz="2000" kern="1200" baseline="32000" dirty="0">
                <a:solidFill>
                  <a:prstClr val="black"/>
                </a:solidFill>
                <a:latin typeface="Helvetica Light" charset="0"/>
                <a:cs typeface="Helvetica Light" charset="0"/>
                <a:sym typeface="Helvetica Light" charset="0"/>
              </a:rPr>
              <a:t>2</a:t>
            </a:r>
            <a:r>
              <a:rPr lang="en-US" sz="2000" kern="1200" dirty="0">
                <a:solidFill>
                  <a:prstClr val="black"/>
                </a:solidFill>
                <a:latin typeface="Helvetica Light" charset="0"/>
                <a:cs typeface="Helvetica Light" charset="0"/>
                <a:sym typeface="Helvetica Light" charset="0"/>
              </a:rPr>
              <a:t>/s/</a:t>
            </a:r>
            <a:r>
              <a:rPr lang="en-US" sz="2000" kern="1200" dirty="0" err="1">
                <a:solidFill>
                  <a:prstClr val="black"/>
                </a:solidFill>
                <a:latin typeface="Helvetica Light" charset="0"/>
                <a:cs typeface="Helvetica Light" charset="0"/>
                <a:sym typeface="Helvetica Light" charset="0"/>
              </a:rPr>
              <a:t>sr</a:t>
            </a:r>
            <a:r>
              <a:rPr lang="en-US" sz="2000" kern="1200" dirty="0">
                <a:solidFill>
                  <a:prstClr val="black"/>
                </a:solidFill>
                <a:latin typeface="Helvetica Light" charset="0"/>
                <a:cs typeface="Helvetica Light" charset="0"/>
                <a:sym typeface="Helvetica Light" charset="0"/>
              </a:rPr>
              <a:t>/</a:t>
            </a:r>
            <a:r>
              <a:rPr lang="en-US" sz="2000" kern="1200" dirty="0" err="1">
                <a:solidFill>
                  <a:prstClr val="black"/>
                </a:solidFill>
                <a:latin typeface="Helvetica Light" charset="0"/>
                <a:cs typeface="Helvetica Light" charset="0"/>
                <a:sym typeface="Helvetica Light" charset="0"/>
              </a:rPr>
              <a:t>Å</a:t>
            </a:r>
            <a:r>
              <a:rPr lang="en-US" sz="2000" kern="1200" dirty="0">
                <a:solidFill>
                  <a:prstClr val="black"/>
                </a:solidFill>
                <a:latin typeface="Helvetica Light" charset="0"/>
                <a:cs typeface="Helvetica Light" charset="0"/>
                <a:sym typeface="Helvetica Light" charset="0"/>
              </a:rPr>
              <a:t>)</a:t>
            </a:r>
            <a:endParaRPr lang="en-US" sz="2000" kern="1200" dirty="0">
              <a:solidFill>
                <a:prstClr val="black"/>
              </a:solidFill>
              <a:cs typeface="Helvetica" charset="0"/>
            </a:endParaRPr>
          </a:p>
        </p:txBody>
      </p:sp>
      <p:sp>
        <p:nvSpPr>
          <p:cNvPr id="39" name="AutoShape 27"/>
          <p:cNvSpPr>
            <a:spLocks/>
          </p:cNvSpPr>
          <p:nvPr/>
        </p:nvSpPr>
        <p:spPr bwMode="auto">
          <a:xfrm>
            <a:off x="1419093" y="1805481"/>
            <a:ext cx="796155"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x10</a:t>
            </a:r>
            <a:r>
              <a:rPr lang="en-US" sz="2000" kern="1200" baseline="32000" dirty="0">
                <a:solidFill>
                  <a:prstClr val="black"/>
                </a:solidFill>
                <a:latin typeface="Helvetica Light" charset="0"/>
                <a:cs typeface="Helvetica Light" charset="0"/>
                <a:sym typeface="Helvetica Light" charset="0"/>
              </a:rPr>
              <a:t>13</a:t>
            </a:r>
            <a:endParaRPr lang="en-US" sz="2000" kern="1200" dirty="0">
              <a:solidFill>
                <a:prstClr val="black"/>
              </a:solidFill>
              <a:cs typeface="Helvetica" charset="0"/>
            </a:endParaRPr>
          </a:p>
        </p:txBody>
      </p:sp>
      <p:sp>
        <p:nvSpPr>
          <p:cNvPr id="40" name="AutoShape 28"/>
          <p:cNvSpPr>
            <a:spLocks/>
          </p:cNvSpPr>
          <p:nvPr/>
        </p:nvSpPr>
        <p:spPr bwMode="auto">
          <a:xfrm>
            <a:off x="1471454" y="5616406"/>
            <a:ext cx="979424" cy="7342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FFFF"/>
                </a:solidFill>
                <a:latin typeface="Helvetica Light" charset="0"/>
                <a:cs typeface="Helvetica Light" charset="0"/>
                <a:sym typeface="Helvetica Light" charset="0"/>
              </a:rPr>
              <a:t>ISIS TS1</a:t>
            </a:r>
          </a:p>
          <a:p>
            <a:pPr algn="ctr" defTabSz="524198" hangingPunct="1">
              <a:defRPr/>
            </a:pPr>
            <a:r>
              <a:rPr lang="en-US" kern="1200" dirty="0" smtClean="0">
                <a:solidFill>
                  <a:srgbClr val="FFFFFF"/>
                </a:solidFill>
                <a:latin typeface="Helvetica Light" charset="0"/>
                <a:cs typeface="Helvetica Light" charset="0"/>
                <a:sym typeface="Helvetica Light" charset="0"/>
              </a:rPr>
              <a:t>128 kW</a:t>
            </a:r>
            <a:endParaRPr lang="en-US" kern="1200" dirty="0">
              <a:solidFill>
                <a:srgbClr val="FFFFFF"/>
              </a:solidFill>
              <a:cs typeface="Helvetica" charset="0"/>
            </a:endParaRPr>
          </a:p>
        </p:txBody>
      </p:sp>
      <p:sp>
        <p:nvSpPr>
          <p:cNvPr id="41" name="AutoShape 29"/>
          <p:cNvSpPr>
            <a:spLocks/>
          </p:cNvSpPr>
          <p:nvPr/>
        </p:nvSpPr>
        <p:spPr bwMode="auto">
          <a:xfrm>
            <a:off x="2437631" y="5514807"/>
            <a:ext cx="1073083" cy="7401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FFFF"/>
                </a:solidFill>
                <a:latin typeface="Helvetica Light"/>
                <a:cs typeface="Helvetica Light"/>
                <a:sym typeface="Helvetica Light" charset="0"/>
              </a:rPr>
              <a:t>ISIS TS2</a:t>
            </a:r>
          </a:p>
          <a:p>
            <a:pPr algn="ctr" defTabSz="524198" hangingPunct="1">
              <a:defRPr/>
            </a:pPr>
            <a:r>
              <a:rPr lang="en-US" kern="1200" dirty="0" smtClean="0">
                <a:solidFill>
                  <a:srgbClr val="FFFFFF"/>
                </a:solidFill>
                <a:latin typeface="Helvetica Light"/>
                <a:cs typeface="Helvetica Light"/>
              </a:rPr>
              <a:t>32 kW</a:t>
            </a:r>
            <a:endParaRPr lang="en-US" kern="1200" dirty="0">
              <a:solidFill>
                <a:srgbClr val="FFFFFF"/>
              </a:solidFill>
              <a:latin typeface="Helvetica Light"/>
              <a:cs typeface="Helvetica Light"/>
            </a:endParaRPr>
          </a:p>
        </p:txBody>
      </p:sp>
      <p:sp>
        <p:nvSpPr>
          <p:cNvPr id="42" name="AutoShape 30"/>
          <p:cNvSpPr>
            <a:spLocks/>
          </p:cNvSpPr>
          <p:nvPr/>
        </p:nvSpPr>
        <p:spPr bwMode="auto">
          <a:xfrm>
            <a:off x="3313210" y="5140874"/>
            <a:ext cx="1012728" cy="5692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FFFF"/>
                </a:solidFill>
                <a:latin typeface="Helvetica Light" charset="0"/>
                <a:cs typeface="Helvetica Light" charset="0"/>
                <a:sym typeface="Helvetica Light" charset="0"/>
              </a:rPr>
              <a:t>SNS</a:t>
            </a:r>
          </a:p>
          <a:p>
            <a:pPr algn="ctr" defTabSz="524198" hangingPunct="1">
              <a:defRPr/>
            </a:pPr>
            <a:r>
              <a:rPr lang="en-US" kern="1200" dirty="0" smtClean="0">
                <a:solidFill>
                  <a:srgbClr val="FFFFFF"/>
                </a:solidFill>
                <a:latin typeface="Helvetica Light" charset="0"/>
                <a:cs typeface="Helvetica Light" charset="0"/>
                <a:sym typeface="Helvetica Light" charset="0"/>
              </a:rPr>
              <a:t>1-2 MW </a:t>
            </a:r>
            <a:endParaRPr lang="en-US" kern="1200" dirty="0">
              <a:solidFill>
                <a:srgbClr val="FFFFFF"/>
              </a:solidFill>
              <a:cs typeface="Helvetica" charset="0"/>
            </a:endParaRPr>
          </a:p>
        </p:txBody>
      </p:sp>
      <p:sp>
        <p:nvSpPr>
          <p:cNvPr id="43" name="AutoShape 31"/>
          <p:cNvSpPr>
            <a:spLocks/>
          </p:cNvSpPr>
          <p:nvPr/>
        </p:nvSpPr>
        <p:spPr bwMode="auto">
          <a:xfrm>
            <a:off x="4745355" y="4759318"/>
            <a:ext cx="1372546" cy="512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FFFF"/>
                </a:solidFill>
                <a:latin typeface="Helvetica Light" charset="0"/>
                <a:cs typeface="Helvetica Light" charset="0"/>
                <a:sym typeface="Helvetica Light" charset="0"/>
              </a:rPr>
              <a:t>JPARC</a:t>
            </a:r>
          </a:p>
          <a:p>
            <a:pPr algn="ctr" defTabSz="524198" hangingPunct="1">
              <a:defRPr/>
            </a:pPr>
            <a:r>
              <a:rPr lang="en-US" kern="1200" dirty="0" smtClean="0">
                <a:solidFill>
                  <a:srgbClr val="FFFFFF"/>
                </a:solidFill>
                <a:latin typeface="Helvetica Light" charset="0"/>
                <a:cs typeface="Helvetica Light" charset="0"/>
                <a:sym typeface="Helvetica Light" charset="0"/>
              </a:rPr>
              <a:t>0.3-1 MW</a:t>
            </a:r>
            <a:endParaRPr lang="en-US" kern="1200" dirty="0">
              <a:solidFill>
                <a:srgbClr val="FFFFFF"/>
              </a:solidFill>
              <a:cs typeface="Helvetica" charset="0"/>
            </a:endParaRPr>
          </a:p>
        </p:txBody>
      </p:sp>
      <p:sp>
        <p:nvSpPr>
          <p:cNvPr id="44" name="AutoShape 32"/>
          <p:cNvSpPr>
            <a:spLocks/>
          </p:cNvSpPr>
          <p:nvPr/>
        </p:nvSpPr>
        <p:spPr bwMode="auto">
          <a:xfrm>
            <a:off x="5264937" y="5875515"/>
            <a:ext cx="1688906" cy="4540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FFFF"/>
                </a:solidFill>
                <a:latin typeface="Helvetica Light" charset="0"/>
                <a:cs typeface="Helvetica Light" charset="0"/>
                <a:sym typeface="Helvetica Light" charset="0"/>
              </a:rPr>
              <a:t>ILL 57 MW</a:t>
            </a:r>
            <a:endParaRPr lang="en-US" kern="1200" dirty="0">
              <a:solidFill>
                <a:srgbClr val="FFFFFF"/>
              </a:solidFill>
              <a:cs typeface="Helvetica" charset="0"/>
            </a:endParaRPr>
          </a:p>
        </p:txBody>
      </p:sp>
      <p:sp>
        <p:nvSpPr>
          <p:cNvPr id="45" name="AutoShape 34"/>
          <p:cNvSpPr>
            <a:spLocks/>
          </p:cNvSpPr>
          <p:nvPr/>
        </p:nvSpPr>
        <p:spPr bwMode="auto">
          <a:xfrm>
            <a:off x="2855503" y="1979087"/>
            <a:ext cx="2544893" cy="619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latin typeface="Helvetica Light" charset="0"/>
                <a:cs typeface="Helvetica Light" charset="0"/>
                <a:sym typeface="Helvetica Light" charset="0"/>
              </a:rPr>
              <a:t>ESS 5 MW</a:t>
            </a:r>
          </a:p>
          <a:p>
            <a:pPr algn="ctr" defTabSz="524198" hangingPunct="1">
              <a:defRPr/>
            </a:pPr>
            <a:r>
              <a:rPr lang="en-US" kern="1200" dirty="0" smtClean="0">
                <a:latin typeface="Helvetica Light" charset="0"/>
                <a:cs typeface="Helvetica Light" charset="0"/>
                <a:sym typeface="Helvetica Light" charset="0"/>
              </a:rPr>
              <a:t>2015 design</a:t>
            </a:r>
            <a:endParaRPr lang="en-US" kern="1200" dirty="0">
              <a:latin typeface="Helvetica Light" charset="0"/>
              <a:cs typeface="Helvetica Light" charset="0"/>
              <a:sym typeface="Helvetica Light" charset="0"/>
            </a:endParaRPr>
          </a:p>
        </p:txBody>
      </p:sp>
      <p:sp>
        <p:nvSpPr>
          <p:cNvPr id="46" name="AutoShape 35"/>
          <p:cNvSpPr>
            <a:spLocks/>
          </p:cNvSpPr>
          <p:nvPr/>
        </p:nvSpPr>
        <p:spPr bwMode="auto">
          <a:xfrm>
            <a:off x="1215684" y="6393841"/>
            <a:ext cx="24675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0</a:t>
            </a:r>
            <a:endParaRPr lang="en-US" sz="2000" kern="1200" dirty="0">
              <a:solidFill>
                <a:prstClr val="black"/>
              </a:solidFill>
              <a:cs typeface="Helvetica" charset="0"/>
            </a:endParaRPr>
          </a:p>
        </p:txBody>
      </p:sp>
      <p:sp>
        <p:nvSpPr>
          <p:cNvPr id="47" name="AutoShape 36"/>
          <p:cNvSpPr>
            <a:spLocks/>
          </p:cNvSpPr>
          <p:nvPr/>
        </p:nvSpPr>
        <p:spPr bwMode="auto">
          <a:xfrm>
            <a:off x="2749286" y="6420522"/>
            <a:ext cx="246752"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1</a:t>
            </a:r>
            <a:endParaRPr lang="en-US" sz="2000" kern="1200" dirty="0">
              <a:solidFill>
                <a:prstClr val="black"/>
              </a:solidFill>
              <a:cs typeface="Helvetica" charset="0"/>
            </a:endParaRPr>
          </a:p>
        </p:txBody>
      </p:sp>
      <p:sp>
        <p:nvSpPr>
          <p:cNvPr id="48" name="AutoShape 37"/>
          <p:cNvSpPr>
            <a:spLocks/>
          </p:cNvSpPr>
          <p:nvPr/>
        </p:nvSpPr>
        <p:spPr bwMode="auto">
          <a:xfrm>
            <a:off x="4378505" y="6420649"/>
            <a:ext cx="246752"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2</a:t>
            </a:r>
            <a:endParaRPr lang="en-US" sz="2000" kern="1200" dirty="0">
              <a:solidFill>
                <a:prstClr val="black"/>
              </a:solidFill>
              <a:cs typeface="Helvetica" charset="0"/>
            </a:endParaRPr>
          </a:p>
        </p:txBody>
      </p:sp>
      <p:sp>
        <p:nvSpPr>
          <p:cNvPr id="49" name="AutoShape 38"/>
          <p:cNvSpPr>
            <a:spLocks/>
          </p:cNvSpPr>
          <p:nvPr/>
        </p:nvSpPr>
        <p:spPr bwMode="auto">
          <a:xfrm>
            <a:off x="5988424" y="6408586"/>
            <a:ext cx="245390"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3</a:t>
            </a:r>
            <a:endParaRPr lang="en-US" sz="2000" kern="1200" dirty="0">
              <a:solidFill>
                <a:prstClr val="black"/>
              </a:solidFill>
              <a:cs typeface="Helvetica" charset="0"/>
            </a:endParaRPr>
          </a:p>
        </p:txBody>
      </p:sp>
      <p:sp>
        <p:nvSpPr>
          <p:cNvPr id="50" name="Line 40"/>
          <p:cNvSpPr>
            <a:spLocks noChangeShapeType="1"/>
          </p:cNvSpPr>
          <p:nvPr/>
        </p:nvSpPr>
        <p:spPr bwMode="auto">
          <a:xfrm flipH="1">
            <a:off x="4501244" y="6367858"/>
            <a:ext cx="1363" cy="136214"/>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51" name="AutoShape 25"/>
          <p:cNvSpPr>
            <a:spLocks/>
          </p:cNvSpPr>
          <p:nvPr/>
        </p:nvSpPr>
        <p:spPr bwMode="auto">
          <a:xfrm>
            <a:off x="765729" y="1833557"/>
            <a:ext cx="41716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r" defTabSz="524198" hangingPunct="1">
              <a:defRPr/>
            </a:pPr>
            <a:r>
              <a:rPr lang="en-US" sz="2000" kern="1200" dirty="0">
                <a:solidFill>
                  <a:prstClr val="black"/>
                </a:solidFill>
                <a:latin typeface="Helvetica Light" charset="0"/>
                <a:cs typeface="Helvetica Light" charset="0"/>
                <a:sym typeface="Helvetica Light" charset="0"/>
              </a:rPr>
              <a:t>15</a:t>
            </a:r>
            <a:endParaRPr lang="en-US" sz="2000" kern="1200" dirty="0">
              <a:solidFill>
                <a:prstClr val="black"/>
              </a:solidFill>
              <a:cs typeface="Helvetica" charset="0"/>
            </a:endParaRPr>
          </a:p>
        </p:txBody>
      </p:sp>
      <p:sp>
        <p:nvSpPr>
          <p:cNvPr id="53" name="AutoShape 25"/>
          <p:cNvSpPr>
            <a:spLocks/>
          </p:cNvSpPr>
          <p:nvPr/>
        </p:nvSpPr>
        <p:spPr bwMode="auto">
          <a:xfrm>
            <a:off x="765729" y="4702314"/>
            <a:ext cx="41716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r" defTabSz="524198" hangingPunct="1">
              <a:defRPr/>
            </a:pPr>
            <a:r>
              <a:rPr lang="en-US" sz="2000" kern="1200" dirty="0">
                <a:solidFill>
                  <a:prstClr val="black"/>
                </a:solidFill>
                <a:latin typeface="Helvetica Light" charset="0"/>
                <a:cs typeface="Helvetica Light" charset="0"/>
                <a:sym typeface="Helvetica Light" charset="0"/>
              </a:rPr>
              <a:t>5</a:t>
            </a:r>
            <a:endParaRPr lang="en-US" sz="2000" kern="1200" dirty="0">
              <a:solidFill>
                <a:prstClr val="black"/>
              </a:solidFill>
              <a:cs typeface="Helvetica" charset="0"/>
            </a:endParaRPr>
          </a:p>
        </p:txBody>
      </p:sp>
      <p:sp>
        <p:nvSpPr>
          <p:cNvPr id="54" name="AutoShape 25"/>
          <p:cNvSpPr>
            <a:spLocks/>
          </p:cNvSpPr>
          <p:nvPr/>
        </p:nvSpPr>
        <p:spPr bwMode="auto">
          <a:xfrm>
            <a:off x="765729" y="3267877"/>
            <a:ext cx="41716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r" defTabSz="524198" hangingPunct="1">
              <a:defRPr/>
            </a:pPr>
            <a:r>
              <a:rPr lang="en-US" sz="2000" kern="1200" dirty="0">
                <a:solidFill>
                  <a:prstClr val="black"/>
                </a:solidFill>
                <a:latin typeface="Helvetica Light" charset="0"/>
                <a:cs typeface="Helvetica Light" charset="0"/>
                <a:sym typeface="Helvetica Light" charset="0"/>
              </a:rPr>
              <a:t>10</a:t>
            </a:r>
            <a:endParaRPr lang="en-US" sz="2000" kern="1200" dirty="0">
              <a:solidFill>
                <a:prstClr val="black"/>
              </a:solidFill>
              <a:cs typeface="Helvetica" charset="0"/>
            </a:endParaRPr>
          </a:p>
        </p:txBody>
      </p:sp>
      <p:sp>
        <p:nvSpPr>
          <p:cNvPr id="55" name="Line 20"/>
          <p:cNvSpPr>
            <a:spLocks noChangeShapeType="1"/>
          </p:cNvSpPr>
          <p:nvPr/>
        </p:nvSpPr>
        <p:spPr bwMode="auto">
          <a:xfrm>
            <a:off x="1216335" y="2053160"/>
            <a:ext cx="129002"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56" name="Line 20"/>
          <p:cNvSpPr>
            <a:spLocks noChangeShapeType="1"/>
          </p:cNvSpPr>
          <p:nvPr/>
        </p:nvSpPr>
        <p:spPr bwMode="auto">
          <a:xfrm>
            <a:off x="1209663" y="3488967"/>
            <a:ext cx="129429"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57" name="Line 20"/>
          <p:cNvSpPr>
            <a:spLocks noChangeShapeType="1"/>
          </p:cNvSpPr>
          <p:nvPr/>
        </p:nvSpPr>
        <p:spPr bwMode="auto">
          <a:xfrm>
            <a:off x="1217410" y="4924774"/>
            <a:ext cx="127721"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61" name="AutoShape 31"/>
          <p:cNvSpPr>
            <a:spLocks/>
          </p:cNvSpPr>
          <p:nvPr/>
        </p:nvSpPr>
        <p:spPr bwMode="auto">
          <a:xfrm>
            <a:off x="1957411" y="2693695"/>
            <a:ext cx="1251288" cy="9362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400" kern="1200" dirty="0" err="1">
                <a:solidFill>
                  <a:prstClr val="black"/>
                </a:solidFill>
                <a:latin typeface="Helvetica Light" charset="0"/>
                <a:cs typeface="Helvetica Light" charset="0"/>
                <a:sym typeface="Helvetica Light" charset="0"/>
              </a:rPr>
              <a:t>λ</a:t>
            </a:r>
            <a:r>
              <a:rPr lang="en-US" sz="2400" kern="1200" dirty="0">
                <a:solidFill>
                  <a:prstClr val="black"/>
                </a:solidFill>
                <a:latin typeface="Helvetica Light" charset="0"/>
                <a:cs typeface="Helvetica Light" charset="0"/>
                <a:sym typeface="Helvetica Light" charset="0"/>
              </a:rPr>
              <a:t> = 5 </a:t>
            </a:r>
            <a:r>
              <a:rPr lang="en-US" sz="2400" kern="1200" dirty="0" err="1">
                <a:solidFill>
                  <a:prstClr val="black"/>
                </a:solidFill>
                <a:latin typeface="Helvetica Light" charset="0"/>
                <a:cs typeface="Helvetica Light" charset="0"/>
                <a:sym typeface="Helvetica Light" charset="0"/>
              </a:rPr>
              <a:t>Å</a:t>
            </a:r>
            <a:endParaRPr lang="en-US" sz="2400" kern="1200" dirty="0">
              <a:solidFill>
                <a:prstClr val="black"/>
              </a:solidFill>
              <a:latin typeface="Helvetica Light" charset="0"/>
              <a:cs typeface="Helvetica Light" charset="0"/>
              <a:sym typeface="Helvetica Light" charset="0"/>
            </a:endParaRPr>
          </a:p>
        </p:txBody>
      </p:sp>
      <p:sp>
        <p:nvSpPr>
          <p:cNvPr id="62" name="AutoShape 34"/>
          <p:cNvSpPr>
            <a:spLocks/>
          </p:cNvSpPr>
          <p:nvPr/>
        </p:nvSpPr>
        <p:spPr bwMode="auto">
          <a:xfrm>
            <a:off x="2414796" y="3954875"/>
            <a:ext cx="2076005" cy="5415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latin typeface="Helvetica Light" charset="0"/>
                <a:cs typeface="Helvetica Light" charset="0"/>
                <a:sym typeface="Helvetica Light" charset="0"/>
              </a:rPr>
              <a:t>ESS 5 MW</a:t>
            </a:r>
          </a:p>
          <a:p>
            <a:pPr algn="ctr" defTabSz="524198" hangingPunct="1">
              <a:defRPr/>
            </a:pPr>
            <a:r>
              <a:rPr lang="en-US" kern="1200" dirty="0" smtClean="0">
                <a:latin typeface="Helvetica Light" charset="0"/>
                <a:cs typeface="Helvetica Light" charset="0"/>
                <a:sym typeface="Helvetica Light" charset="0"/>
              </a:rPr>
              <a:t>2013 design (TDR)</a:t>
            </a:r>
          </a:p>
        </p:txBody>
      </p:sp>
      <p:sp>
        <p:nvSpPr>
          <p:cNvPr id="63" name="Line 6" descr="tile_paper_blue.jpg"/>
          <p:cNvSpPr>
            <a:spLocks noChangeShapeType="1"/>
          </p:cNvSpPr>
          <p:nvPr/>
        </p:nvSpPr>
        <p:spPr bwMode="auto">
          <a:xfrm>
            <a:off x="1340614" y="6266231"/>
            <a:ext cx="7069961" cy="0"/>
          </a:xfrm>
          <a:prstGeom prst="line">
            <a:avLst/>
          </a:prstGeom>
          <a:noFill/>
          <a:ln w="28575" cap="flat" cmpd="sng">
            <a:solidFill>
              <a:srgbClr val="D07E3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48432" defTabSz="455823" hangingPunct="1">
              <a:spcBef>
                <a:spcPts val="1620"/>
              </a:spcBef>
              <a:buSzPct val="100000"/>
              <a:defRPr/>
            </a:pPr>
            <a:endParaRPr lang="en-US" sz="1400" kern="1200" dirty="0">
              <a:solidFill>
                <a:srgbClr val="006D8F"/>
              </a:solidFill>
              <a:latin typeface="Calibri" charset="0"/>
              <a:cs typeface="Calibri" charset="0"/>
              <a:sym typeface="Calibri" charset="0"/>
            </a:endParaRPr>
          </a:p>
        </p:txBody>
      </p:sp>
      <p:grpSp>
        <p:nvGrpSpPr>
          <p:cNvPr id="9" name="Group 8"/>
          <p:cNvGrpSpPr/>
          <p:nvPr/>
        </p:nvGrpSpPr>
        <p:grpSpPr>
          <a:xfrm>
            <a:off x="6183716" y="2715691"/>
            <a:ext cx="2841158" cy="1687823"/>
            <a:chOff x="6183724" y="2715671"/>
            <a:chExt cx="2841158" cy="1687823"/>
          </a:xfrm>
        </p:grpSpPr>
        <p:grpSp>
          <p:nvGrpSpPr>
            <p:cNvPr id="86" name="Group 85"/>
            <p:cNvGrpSpPr/>
            <p:nvPr/>
          </p:nvGrpSpPr>
          <p:grpSpPr>
            <a:xfrm>
              <a:off x="6621933" y="3109221"/>
              <a:ext cx="2197884" cy="1294273"/>
              <a:chOff x="1266115" y="1496294"/>
              <a:chExt cx="8201858" cy="4935232"/>
            </a:xfrm>
          </p:grpSpPr>
          <p:sp>
            <p:nvSpPr>
              <p:cNvPr id="88" name="AutoShape 2"/>
              <p:cNvSpPr>
                <a:spLocks/>
              </p:cNvSpPr>
              <p:nvPr/>
            </p:nvSpPr>
            <p:spPr bwMode="auto">
              <a:xfrm>
                <a:off x="1280052" y="1829935"/>
                <a:ext cx="7484197" cy="46015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55" y="17233"/>
                    </a:lnTo>
                    <a:lnTo>
                      <a:pt x="810" y="14270"/>
                    </a:lnTo>
                    <a:lnTo>
                      <a:pt x="1240" y="11228"/>
                    </a:lnTo>
                    <a:lnTo>
                      <a:pt x="1671" y="8889"/>
                    </a:lnTo>
                    <a:lnTo>
                      <a:pt x="2203" y="6862"/>
                    </a:lnTo>
                    <a:lnTo>
                      <a:pt x="2709" y="5380"/>
                    </a:lnTo>
                    <a:lnTo>
                      <a:pt x="3291" y="3898"/>
                    </a:lnTo>
                    <a:lnTo>
                      <a:pt x="3773" y="3119"/>
                    </a:lnTo>
                    <a:lnTo>
                      <a:pt x="4431" y="2261"/>
                    </a:lnTo>
                    <a:lnTo>
                      <a:pt x="4912" y="1715"/>
                    </a:lnTo>
                    <a:lnTo>
                      <a:pt x="5520" y="1325"/>
                    </a:lnTo>
                    <a:lnTo>
                      <a:pt x="6153" y="935"/>
                    </a:lnTo>
                    <a:lnTo>
                      <a:pt x="7368" y="467"/>
                    </a:lnTo>
                    <a:lnTo>
                      <a:pt x="8457" y="311"/>
                    </a:lnTo>
                    <a:lnTo>
                      <a:pt x="9445" y="233"/>
                    </a:lnTo>
                    <a:lnTo>
                      <a:pt x="10432" y="77"/>
                    </a:lnTo>
                    <a:lnTo>
                      <a:pt x="12382" y="77"/>
                    </a:lnTo>
                    <a:lnTo>
                      <a:pt x="13901" y="0"/>
                    </a:lnTo>
                    <a:lnTo>
                      <a:pt x="14129" y="2573"/>
                    </a:lnTo>
                    <a:lnTo>
                      <a:pt x="14408" y="5380"/>
                    </a:lnTo>
                    <a:lnTo>
                      <a:pt x="14585" y="6862"/>
                    </a:lnTo>
                    <a:lnTo>
                      <a:pt x="14813" y="8655"/>
                    </a:lnTo>
                    <a:lnTo>
                      <a:pt x="15016" y="9981"/>
                    </a:lnTo>
                    <a:lnTo>
                      <a:pt x="15320" y="11618"/>
                    </a:lnTo>
                    <a:lnTo>
                      <a:pt x="15573" y="12944"/>
                    </a:lnTo>
                    <a:lnTo>
                      <a:pt x="15851" y="14114"/>
                    </a:lnTo>
                    <a:lnTo>
                      <a:pt x="16079" y="14971"/>
                    </a:lnTo>
                    <a:lnTo>
                      <a:pt x="16307" y="15673"/>
                    </a:lnTo>
                    <a:lnTo>
                      <a:pt x="16611" y="16531"/>
                    </a:lnTo>
                    <a:lnTo>
                      <a:pt x="16991" y="17389"/>
                    </a:lnTo>
                    <a:lnTo>
                      <a:pt x="17345" y="18090"/>
                    </a:lnTo>
                    <a:lnTo>
                      <a:pt x="17675" y="18636"/>
                    </a:lnTo>
                    <a:lnTo>
                      <a:pt x="18105" y="19182"/>
                    </a:lnTo>
                    <a:lnTo>
                      <a:pt x="18434" y="19572"/>
                    </a:lnTo>
                    <a:lnTo>
                      <a:pt x="18814" y="19884"/>
                    </a:lnTo>
                    <a:lnTo>
                      <a:pt x="19270" y="20274"/>
                    </a:lnTo>
                    <a:lnTo>
                      <a:pt x="19751" y="20664"/>
                    </a:lnTo>
                    <a:lnTo>
                      <a:pt x="20207" y="20898"/>
                    </a:lnTo>
                    <a:lnTo>
                      <a:pt x="20561" y="21054"/>
                    </a:lnTo>
                    <a:lnTo>
                      <a:pt x="21093" y="21288"/>
                    </a:lnTo>
                    <a:lnTo>
                      <a:pt x="21600" y="21366"/>
                    </a:lnTo>
                  </a:path>
                </a:pathLst>
              </a:custGeom>
              <a:noFill/>
              <a:ln w="25400" cap="flat" cmpd="sng">
                <a:solidFill>
                  <a:srgbClr val="40A0D5"/>
                </a:solidFill>
                <a:prstDash val="solid"/>
                <a:round/>
                <a:headEnd/>
                <a:tailEnd/>
              </a:ln>
              <a:effectLst/>
            </p:spPr>
            <p:txBody>
              <a:bodyPr lIns="0" tIns="0" rIns="0" bIns="0" anchor="ctr"/>
              <a:lstStyle/>
              <a:p>
                <a:pPr algn="ctr" defTabSz="1166629" hangingPunct="1">
                  <a:defRPr/>
                </a:pPr>
                <a:endParaRPr lang="en-US" sz="5200" kern="1200">
                  <a:solidFill>
                    <a:srgbClr val="FFFFFF"/>
                  </a:solidFill>
                  <a:latin typeface="Gill Sans" charset="0"/>
                  <a:cs typeface="Gill Sans" charset="0"/>
                  <a:sym typeface="Gill Sans" charset="0"/>
                </a:endParaRPr>
              </a:p>
            </p:txBody>
          </p:sp>
          <p:sp>
            <p:nvSpPr>
              <p:cNvPr id="89" name="Line 11"/>
              <p:cNvSpPr>
                <a:spLocks noChangeShapeType="1"/>
              </p:cNvSpPr>
              <p:nvPr/>
            </p:nvSpPr>
            <p:spPr bwMode="auto">
              <a:xfrm flipV="1">
                <a:off x="1266115" y="1496294"/>
                <a:ext cx="13936" cy="4908087"/>
              </a:xfrm>
              <a:prstGeom prst="line">
                <a:avLst/>
              </a:prstGeom>
              <a:noFill/>
              <a:ln w="12700" cap="flat" cmpd="sng">
                <a:solidFill>
                  <a:srgbClr val="00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90" name="Line 39"/>
              <p:cNvSpPr>
                <a:spLocks noChangeShapeType="1"/>
              </p:cNvSpPr>
              <p:nvPr/>
            </p:nvSpPr>
            <p:spPr bwMode="auto">
              <a:xfrm>
                <a:off x="1266115" y="6424976"/>
                <a:ext cx="8201858" cy="1429"/>
              </a:xfrm>
              <a:prstGeom prst="line">
                <a:avLst/>
              </a:prstGeom>
              <a:noFill/>
              <a:ln w="12700" cap="flat" cmpd="sng">
                <a:solidFill>
                  <a:srgbClr val="00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grpSp>
        <p:sp>
          <p:nvSpPr>
            <p:cNvPr id="87" name="Trapezoid 86"/>
            <p:cNvSpPr/>
            <p:nvPr/>
          </p:nvSpPr>
          <p:spPr>
            <a:xfrm>
              <a:off x="7315435" y="3196719"/>
              <a:ext cx="782392" cy="1199657"/>
            </a:xfrm>
            <a:prstGeom prst="trapezoid">
              <a:avLst/>
            </a:prstGeom>
            <a:solidFill>
              <a:srgbClr val="40A0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1646" hangingPunct="1"/>
              <a:endParaRPr lang="en-US" kern="1200">
                <a:solidFill>
                  <a:prstClr val="white"/>
                </a:solidFill>
                <a:latin typeface="Calibri"/>
              </a:endParaRPr>
            </a:p>
          </p:txBody>
        </p:sp>
        <p:sp>
          <p:nvSpPr>
            <p:cNvPr id="84" name="TextBox 83"/>
            <p:cNvSpPr txBox="1"/>
            <p:nvPr/>
          </p:nvSpPr>
          <p:spPr>
            <a:xfrm>
              <a:off x="6183724" y="2715671"/>
              <a:ext cx="2841158" cy="338554"/>
            </a:xfrm>
            <a:prstGeom prst="rect">
              <a:avLst/>
            </a:prstGeom>
            <a:noFill/>
          </p:spPr>
          <p:txBody>
            <a:bodyPr wrap="none" rtlCol="0">
              <a:spAutoFit/>
            </a:bodyPr>
            <a:lstStyle/>
            <a:p>
              <a:pPr defTabSz="911646" hangingPunct="1"/>
              <a:r>
                <a:rPr lang="en-US" sz="1600" b="1" kern="1200" dirty="0">
                  <a:solidFill>
                    <a:prstClr val="black"/>
                  </a:solidFill>
                  <a:latin typeface="Helvetica Light"/>
                  <a:cs typeface="Helvetica Light"/>
                </a:rPr>
                <a:t>Possibilities of pulse shaping</a:t>
              </a:r>
            </a:p>
          </p:txBody>
        </p:sp>
        <p:sp>
          <p:nvSpPr>
            <p:cNvPr id="85" name="Isosceles Triangle 84"/>
            <p:cNvSpPr/>
            <p:nvPr/>
          </p:nvSpPr>
          <p:spPr>
            <a:xfrm>
              <a:off x="7037589" y="3219749"/>
              <a:ext cx="210899" cy="1174466"/>
            </a:xfrm>
            <a:prstGeom prst="triangle">
              <a:avLst/>
            </a:prstGeom>
            <a:solidFill>
              <a:srgbClr val="44A1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1646" hangingPunct="1"/>
              <a:endParaRPr lang="en-US" kern="1200">
                <a:solidFill>
                  <a:prstClr val="white"/>
                </a:solidFill>
                <a:latin typeface="Calibri"/>
              </a:endParaRPr>
            </a:p>
          </p:txBody>
        </p:sp>
      </p:grpSp>
      <p:sp>
        <p:nvSpPr>
          <p:cNvPr id="67" name="Line 20"/>
          <p:cNvSpPr>
            <a:spLocks noChangeShapeType="1"/>
          </p:cNvSpPr>
          <p:nvPr/>
        </p:nvSpPr>
        <p:spPr bwMode="auto">
          <a:xfrm>
            <a:off x="1251930" y="262790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69" name="Line 20"/>
          <p:cNvSpPr>
            <a:spLocks noChangeShapeType="1"/>
          </p:cNvSpPr>
          <p:nvPr/>
        </p:nvSpPr>
        <p:spPr bwMode="auto">
          <a:xfrm>
            <a:off x="1251930" y="406300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72" name="Line 20"/>
          <p:cNvSpPr>
            <a:spLocks noChangeShapeType="1"/>
          </p:cNvSpPr>
          <p:nvPr/>
        </p:nvSpPr>
        <p:spPr bwMode="auto">
          <a:xfrm>
            <a:off x="1251930" y="435002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73" name="Line 20"/>
          <p:cNvSpPr>
            <a:spLocks noChangeShapeType="1"/>
          </p:cNvSpPr>
          <p:nvPr/>
        </p:nvSpPr>
        <p:spPr bwMode="auto">
          <a:xfrm>
            <a:off x="1251930" y="463704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76" name="Line 20"/>
          <p:cNvSpPr>
            <a:spLocks noChangeShapeType="1"/>
          </p:cNvSpPr>
          <p:nvPr/>
        </p:nvSpPr>
        <p:spPr bwMode="auto">
          <a:xfrm>
            <a:off x="1251930" y="234088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79" name="Line 20"/>
          <p:cNvSpPr>
            <a:spLocks noChangeShapeType="1"/>
          </p:cNvSpPr>
          <p:nvPr/>
        </p:nvSpPr>
        <p:spPr bwMode="auto">
          <a:xfrm>
            <a:off x="1251930" y="521108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1" name="Line 20"/>
          <p:cNvSpPr>
            <a:spLocks noChangeShapeType="1"/>
          </p:cNvSpPr>
          <p:nvPr/>
        </p:nvSpPr>
        <p:spPr bwMode="auto">
          <a:xfrm>
            <a:off x="1251930" y="549810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2" name="Line 20"/>
          <p:cNvSpPr>
            <a:spLocks noChangeShapeType="1"/>
          </p:cNvSpPr>
          <p:nvPr/>
        </p:nvSpPr>
        <p:spPr bwMode="auto">
          <a:xfrm>
            <a:off x="1251930" y="578512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3" name="Line 20"/>
          <p:cNvSpPr>
            <a:spLocks noChangeShapeType="1"/>
          </p:cNvSpPr>
          <p:nvPr/>
        </p:nvSpPr>
        <p:spPr bwMode="auto">
          <a:xfrm>
            <a:off x="1251930" y="607214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6" name="Line 20"/>
          <p:cNvSpPr>
            <a:spLocks noChangeShapeType="1"/>
          </p:cNvSpPr>
          <p:nvPr/>
        </p:nvSpPr>
        <p:spPr bwMode="auto">
          <a:xfrm>
            <a:off x="1251930" y="291492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7" name="Line 20"/>
          <p:cNvSpPr>
            <a:spLocks noChangeShapeType="1"/>
          </p:cNvSpPr>
          <p:nvPr/>
        </p:nvSpPr>
        <p:spPr bwMode="auto">
          <a:xfrm>
            <a:off x="1251930" y="320194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8" name="Line 20"/>
          <p:cNvSpPr>
            <a:spLocks noChangeShapeType="1"/>
          </p:cNvSpPr>
          <p:nvPr/>
        </p:nvSpPr>
        <p:spPr bwMode="auto">
          <a:xfrm>
            <a:off x="1251930" y="377598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101" name="Line 20"/>
          <p:cNvSpPr>
            <a:spLocks noChangeShapeType="1"/>
          </p:cNvSpPr>
          <p:nvPr/>
        </p:nvSpPr>
        <p:spPr bwMode="auto">
          <a:xfrm>
            <a:off x="1251930" y="1770233"/>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105" name="Freeform 104"/>
          <p:cNvSpPr/>
          <p:nvPr/>
        </p:nvSpPr>
        <p:spPr>
          <a:xfrm>
            <a:off x="1621583" y="6307651"/>
            <a:ext cx="1440000" cy="36000"/>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FF0000"/>
          </a:solidFill>
          <a:ln w="63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07" name="Freeform 106"/>
          <p:cNvSpPr/>
          <p:nvPr/>
        </p:nvSpPr>
        <p:spPr>
          <a:xfrm>
            <a:off x="2487299" y="6201840"/>
            <a:ext cx="1440000" cy="144000"/>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660066"/>
          </a:solidFill>
          <a:ln w="6350" cmpd="sng">
            <a:solidFill>
              <a:srgbClr val="660066"/>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08" name="Freeform 107"/>
          <p:cNvSpPr/>
          <p:nvPr/>
        </p:nvSpPr>
        <p:spPr>
          <a:xfrm>
            <a:off x="3539282" y="5727827"/>
            <a:ext cx="1440000" cy="630835"/>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FFFFFF"/>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09" name="Freeform 108"/>
          <p:cNvSpPr/>
          <p:nvPr/>
        </p:nvSpPr>
        <p:spPr>
          <a:xfrm>
            <a:off x="3543516" y="6032610"/>
            <a:ext cx="1440000" cy="323999"/>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chemeClr val="accent3">
              <a:lumMod val="50000"/>
            </a:schemeClr>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10" name="Freeform 109"/>
          <p:cNvSpPr/>
          <p:nvPr/>
        </p:nvSpPr>
        <p:spPr>
          <a:xfrm>
            <a:off x="4682282" y="4364567"/>
            <a:ext cx="1440000" cy="1996158"/>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chemeClr val="bg1"/>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11" name="Freeform 110"/>
          <p:cNvSpPr/>
          <p:nvPr/>
        </p:nvSpPr>
        <p:spPr>
          <a:xfrm>
            <a:off x="4678049" y="5753101"/>
            <a:ext cx="1440000" cy="612000"/>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000090"/>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8" name="Rectangle 7"/>
          <p:cNvSpPr/>
          <p:nvPr/>
        </p:nvSpPr>
        <p:spPr>
          <a:xfrm>
            <a:off x="8441340" y="6302544"/>
            <a:ext cx="838199" cy="1763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66" tIns="45585" rIns="91166" bIns="45585" rtlCol="0" anchor="ctr"/>
          <a:lstStyle/>
          <a:p>
            <a:pPr algn="ctr" defTabSz="911646" hangingPunct="1"/>
            <a:endParaRPr lang="en-US" kern="1200">
              <a:solidFill>
                <a:prstClr val="white"/>
              </a:solidFill>
              <a:latin typeface="Calibri"/>
            </a:endParaRPr>
          </a:p>
        </p:txBody>
      </p:sp>
      <p:sp>
        <p:nvSpPr>
          <p:cNvPr id="28" name="Line 39"/>
          <p:cNvSpPr>
            <a:spLocks noChangeShapeType="1"/>
          </p:cNvSpPr>
          <p:nvPr/>
        </p:nvSpPr>
        <p:spPr bwMode="auto">
          <a:xfrm>
            <a:off x="1332239" y="6359331"/>
            <a:ext cx="7224011" cy="1250"/>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65" name="Freeform 64"/>
          <p:cNvSpPr/>
          <p:nvPr/>
        </p:nvSpPr>
        <p:spPr>
          <a:xfrm>
            <a:off x="1311002" y="4637046"/>
            <a:ext cx="7907870" cy="1730812"/>
          </a:xfrm>
          <a:custGeom>
            <a:avLst/>
            <a:gdLst>
              <a:gd name="connsiteX0" fmla="*/ 0 w 5842000"/>
              <a:gd name="connsiteY0" fmla="*/ 3683000 h 3683000"/>
              <a:gd name="connsiteX1" fmla="*/ 38100 w 5842000"/>
              <a:gd name="connsiteY1" fmla="*/ 3530600 h 3683000"/>
              <a:gd name="connsiteX2" fmla="*/ 101600 w 5842000"/>
              <a:gd name="connsiteY2" fmla="*/ 2857500 h 3683000"/>
              <a:gd name="connsiteX3" fmla="*/ 165100 w 5842000"/>
              <a:gd name="connsiteY3" fmla="*/ 2298700 h 3683000"/>
              <a:gd name="connsiteX4" fmla="*/ 266700 w 5842000"/>
              <a:gd name="connsiteY4" fmla="*/ 1689100 h 3683000"/>
              <a:gd name="connsiteX5" fmla="*/ 368300 w 5842000"/>
              <a:gd name="connsiteY5" fmla="*/ 1244600 h 3683000"/>
              <a:gd name="connsiteX6" fmla="*/ 482600 w 5842000"/>
              <a:gd name="connsiteY6" fmla="*/ 863600 h 3683000"/>
              <a:gd name="connsiteX7" fmla="*/ 635000 w 5842000"/>
              <a:gd name="connsiteY7" fmla="*/ 546100 h 3683000"/>
              <a:gd name="connsiteX8" fmla="*/ 850900 w 5842000"/>
              <a:gd name="connsiteY8" fmla="*/ 279400 h 3683000"/>
              <a:gd name="connsiteX9" fmla="*/ 1181100 w 5842000"/>
              <a:gd name="connsiteY9" fmla="*/ 101600 h 3683000"/>
              <a:gd name="connsiteX10" fmla="*/ 1511300 w 5842000"/>
              <a:gd name="connsiteY10" fmla="*/ 38100 h 3683000"/>
              <a:gd name="connsiteX11" fmla="*/ 1930400 w 5842000"/>
              <a:gd name="connsiteY11" fmla="*/ 0 h 3683000"/>
              <a:gd name="connsiteX12" fmla="*/ 2425700 w 5842000"/>
              <a:gd name="connsiteY12" fmla="*/ 0 h 3683000"/>
              <a:gd name="connsiteX13" fmla="*/ 3352800 w 5842000"/>
              <a:gd name="connsiteY13" fmla="*/ 0 h 3683000"/>
              <a:gd name="connsiteX14" fmla="*/ 3416300 w 5842000"/>
              <a:gd name="connsiteY14" fmla="*/ 660400 h 3683000"/>
              <a:gd name="connsiteX15" fmla="*/ 3517900 w 5842000"/>
              <a:gd name="connsiteY15" fmla="*/ 1447800 h 3683000"/>
              <a:gd name="connsiteX16" fmla="*/ 3606800 w 5842000"/>
              <a:gd name="connsiteY16" fmla="*/ 2019300 h 3683000"/>
              <a:gd name="connsiteX17" fmla="*/ 3708400 w 5842000"/>
              <a:gd name="connsiteY17" fmla="*/ 2463800 h 3683000"/>
              <a:gd name="connsiteX18" fmla="*/ 3810000 w 5842000"/>
              <a:gd name="connsiteY18" fmla="*/ 2768600 h 3683000"/>
              <a:gd name="connsiteX19" fmla="*/ 3898900 w 5842000"/>
              <a:gd name="connsiteY19" fmla="*/ 2984500 h 3683000"/>
              <a:gd name="connsiteX20" fmla="*/ 3987800 w 5842000"/>
              <a:gd name="connsiteY20" fmla="*/ 3162300 h 3683000"/>
              <a:gd name="connsiteX21" fmla="*/ 4064000 w 5842000"/>
              <a:gd name="connsiteY21" fmla="*/ 3263900 h 3683000"/>
              <a:gd name="connsiteX22" fmla="*/ 4216400 w 5842000"/>
              <a:gd name="connsiteY22" fmla="*/ 3416300 h 3683000"/>
              <a:gd name="connsiteX23" fmla="*/ 4368800 w 5842000"/>
              <a:gd name="connsiteY23" fmla="*/ 3505200 h 3683000"/>
              <a:gd name="connsiteX24" fmla="*/ 4546600 w 5842000"/>
              <a:gd name="connsiteY24" fmla="*/ 3581400 h 3683000"/>
              <a:gd name="connsiteX25" fmla="*/ 4749800 w 5842000"/>
              <a:gd name="connsiteY25" fmla="*/ 3632200 h 3683000"/>
              <a:gd name="connsiteX26" fmla="*/ 4991100 w 5842000"/>
              <a:gd name="connsiteY26" fmla="*/ 3657600 h 3683000"/>
              <a:gd name="connsiteX27" fmla="*/ 5245100 w 5842000"/>
              <a:gd name="connsiteY27" fmla="*/ 3670300 h 3683000"/>
              <a:gd name="connsiteX28" fmla="*/ 5842000 w 5842000"/>
              <a:gd name="connsiteY28" fmla="*/ 36703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42000" h="3683000">
                <a:moveTo>
                  <a:pt x="0" y="3683000"/>
                </a:moveTo>
                <a:lnTo>
                  <a:pt x="38100" y="3530600"/>
                </a:lnTo>
                <a:lnTo>
                  <a:pt x="101600" y="2857500"/>
                </a:lnTo>
                <a:lnTo>
                  <a:pt x="165100" y="2298700"/>
                </a:lnTo>
                <a:lnTo>
                  <a:pt x="266700" y="1689100"/>
                </a:lnTo>
                <a:lnTo>
                  <a:pt x="368300" y="1244600"/>
                </a:lnTo>
                <a:lnTo>
                  <a:pt x="482600" y="863600"/>
                </a:lnTo>
                <a:lnTo>
                  <a:pt x="635000" y="546100"/>
                </a:lnTo>
                <a:lnTo>
                  <a:pt x="850900" y="279400"/>
                </a:lnTo>
                <a:lnTo>
                  <a:pt x="1181100" y="101600"/>
                </a:lnTo>
                <a:lnTo>
                  <a:pt x="1511300" y="38100"/>
                </a:lnTo>
                <a:lnTo>
                  <a:pt x="1930400" y="0"/>
                </a:lnTo>
                <a:lnTo>
                  <a:pt x="2425700" y="0"/>
                </a:lnTo>
                <a:lnTo>
                  <a:pt x="3352800" y="0"/>
                </a:lnTo>
                <a:lnTo>
                  <a:pt x="3416300" y="660400"/>
                </a:lnTo>
                <a:lnTo>
                  <a:pt x="3517900" y="1447800"/>
                </a:lnTo>
                <a:lnTo>
                  <a:pt x="3606800" y="2019300"/>
                </a:lnTo>
                <a:lnTo>
                  <a:pt x="3708400" y="2463800"/>
                </a:lnTo>
                <a:lnTo>
                  <a:pt x="3810000" y="2768600"/>
                </a:lnTo>
                <a:lnTo>
                  <a:pt x="3898900" y="2984500"/>
                </a:lnTo>
                <a:lnTo>
                  <a:pt x="3987800" y="3162300"/>
                </a:lnTo>
                <a:lnTo>
                  <a:pt x="4064000" y="3263900"/>
                </a:lnTo>
                <a:lnTo>
                  <a:pt x="4216400" y="3416300"/>
                </a:lnTo>
                <a:lnTo>
                  <a:pt x="4368800" y="3505200"/>
                </a:lnTo>
                <a:lnTo>
                  <a:pt x="4546600" y="3581400"/>
                </a:lnTo>
                <a:lnTo>
                  <a:pt x="4749800" y="3632200"/>
                </a:lnTo>
                <a:lnTo>
                  <a:pt x="4991100" y="3657600"/>
                </a:lnTo>
                <a:lnTo>
                  <a:pt x="5245100" y="3670300"/>
                </a:lnTo>
                <a:lnTo>
                  <a:pt x="5842000" y="3670300"/>
                </a:lnTo>
              </a:path>
            </a:pathLst>
          </a:cu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66" name="AutoShape 34"/>
          <p:cNvSpPr>
            <a:spLocks/>
          </p:cNvSpPr>
          <p:nvPr/>
        </p:nvSpPr>
        <p:spPr bwMode="auto">
          <a:xfrm>
            <a:off x="6058711" y="5000598"/>
            <a:ext cx="2544893" cy="619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0000"/>
                </a:solidFill>
                <a:latin typeface="Helvetica Light" charset="0"/>
                <a:cs typeface="Helvetica Light" charset="0"/>
                <a:sym typeface="Helvetica Light" charset="0"/>
              </a:rPr>
              <a:t>ESS 2 MW</a:t>
            </a:r>
          </a:p>
          <a:p>
            <a:pPr algn="ctr" defTabSz="524198" hangingPunct="1">
              <a:defRPr/>
            </a:pPr>
            <a:r>
              <a:rPr lang="en-US" kern="1200" dirty="0" smtClean="0">
                <a:solidFill>
                  <a:srgbClr val="FF0000"/>
                </a:solidFill>
                <a:latin typeface="Helvetica Light" charset="0"/>
                <a:cs typeface="Helvetica Light" charset="0"/>
                <a:sym typeface="Helvetica Light" charset="0"/>
              </a:rPr>
              <a:t>2015 design</a:t>
            </a:r>
            <a:endParaRPr lang="en-US" kern="1200" dirty="0">
              <a:solidFill>
                <a:srgbClr val="FF0000"/>
              </a:solidFill>
              <a:latin typeface="Helvetica Light" charset="0"/>
              <a:cs typeface="Helvetica Light" charset="0"/>
              <a:sym typeface="Helvetica Light" charset="0"/>
            </a:endParaRPr>
          </a:p>
        </p:txBody>
      </p:sp>
    </p:spTree>
    <p:extLst>
      <p:ext uri="{BB962C8B-B14F-4D97-AF65-F5344CB8AC3E}">
        <p14:creationId xmlns:p14="http://schemas.microsoft.com/office/powerpoint/2010/main" val="2174319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9682" b="9682"/>
          <a:stretch>
            <a:fillRect/>
          </a:stretch>
        </p:blipFill>
        <p:spPr>
          <a:xfrm>
            <a:off x="0" y="1412776"/>
            <a:ext cx="9144000" cy="5028847"/>
          </a:xfrm>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25</a:t>
            </a:fld>
            <a:endParaRPr lang="sv-SE" dirty="0">
              <a:solidFill>
                <a:prstClr val="black">
                  <a:tint val="75000"/>
                </a:prstClr>
              </a:solidFill>
            </a:endParaRPr>
          </a:p>
        </p:txBody>
      </p:sp>
      <p:grpSp>
        <p:nvGrpSpPr>
          <p:cNvPr id="6" name="Group 5"/>
          <p:cNvGrpSpPr>
            <a:grpSpLocks noChangeAspect="1"/>
          </p:cNvGrpSpPr>
          <p:nvPr/>
        </p:nvGrpSpPr>
        <p:grpSpPr>
          <a:xfrm>
            <a:off x="2297714" y="1671225"/>
            <a:ext cx="6834079" cy="4760088"/>
            <a:chOff x="4518901" y="1504458"/>
            <a:chExt cx="7514106" cy="5233741"/>
          </a:xfrm>
        </p:grpSpPr>
        <p:sp>
          <p:nvSpPr>
            <p:cNvPr id="8" name="TextBox 7"/>
            <p:cNvSpPr txBox="1"/>
            <p:nvPr/>
          </p:nvSpPr>
          <p:spPr>
            <a:xfrm>
              <a:off x="5635427" y="3137510"/>
              <a:ext cx="643627"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ODIN</a:t>
              </a:r>
            </a:p>
          </p:txBody>
        </p:sp>
        <p:sp>
          <p:nvSpPr>
            <p:cNvPr id="9" name="TextBox 8"/>
            <p:cNvSpPr txBox="1"/>
            <p:nvPr/>
          </p:nvSpPr>
          <p:spPr>
            <a:xfrm>
              <a:off x="4664142" y="3713326"/>
              <a:ext cx="827052"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DREAM</a:t>
              </a:r>
            </a:p>
          </p:txBody>
        </p:sp>
        <p:sp>
          <p:nvSpPr>
            <p:cNvPr id="10" name="TextBox 9"/>
            <p:cNvSpPr txBox="1"/>
            <p:nvPr/>
          </p:nvSpPr>
          <p:spPr>
            <a:xfrm>
              <a:off x="7956687" y="1514775"/>
              <a:ext cx="614326"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NMX</a:t>
              </a:r>
            </a:p>
          </p:txBody>
        </p:sp>
        <p:sp>
          <p:nvSpPr>
            <p:cNvPr id="11" name="TextBox 10"/>
            <p:cNvSpPr txBox="1"/>
            <p:nvPr/>
          </p:nvSpPr>
          <p:spPr>
            <a:xfrm>
              <a:off x="10267778" y="2237117"/>
              <a:ext cx="1036501"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MIRACLES</a:t>
              </a:r>
            </a:p>
          </p:txBody>
        </p:sp>
        <p:sp>
          <p:nvSpPr>
            <p:cNvPr id="12" name="TextBox 11"/>
            <p:cNvSpPr txBox="1"/>
            <p:nvPr/>
          </p:nvSpPr>
          <p:spPr>
            <a:xfrm>
              <a:off x="8945326" y="1504458"/>
              <a:ext cx="617410"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BEER</a:t>
              </a:r>
            </a:p>
          </p:txBody>
        </p:sp>
        <p:sp>
          <p:nvSpPr>
            <p:cNvPr id="13" name="TextBox 12"/>
            <p:cNvSpPr txBox="1"/>
            <p:nvPr/>
          </p:nvSpPr>
          <p:spPr>
            <a:xfrm>
              <a:off x="9300026" y="1771404"/>
              <a:ext cx="781145"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C-SPEC</a:t>
              </a:r>
            </a:p>
          </p:txBody>
        </p:sp>
        <p:sp>
          <p:nvSpPr>
            <p:cNvPr id="14" name="TextBox 13"/>
            <p:cNvSpPr txBox="1"/>
            <p:nvPr/>
          </p:nvSpPr>
          <p:spPr>
            <a:xfrm>
              <a:off x="11168989" y="2913921"/>
              <a:ext cx="677363"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T-REX</a:t>
              </a:r>
            </a:p>
          </p:txBody>
        </p:sp>
        <p:sp>
          <p:nvSpPr>
            <p:cNvPr id="15" name="TextBox 14"/>
            <p:cNvSpPr txBox="1"/>
            <p:nvPr/>
          </p:nvSpPr>
          <p:spPr>
            <a:xfrm>
              <a:off x="10571963" y="2520137"/>
              <a:ext cx="781145"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MAGIC</a:t>
              </a:r>
            </a:p>
          </p:txBody>
        </p:sp>
        <p:sp>
          <p:nvSpPr>
            <p:cNvPr id="16" name="TextBox 15"/>
            <p:cNvSpPr txBox="1"/>
            <p:nvPr/>
          </p:nvSpPr>
          <p:spPr>
            <a:xfrm>
              <a:off x="9747209" y="2021759"/>
              <a:ext cx="893945"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BIFROST</a:t>
              </a:r>
            </a:p>
          </p:txBody>
        </p:sp>
        <p:sp>
          <p:nvSpPr>
            <p:cNvPr id="17" name="TextBox 16"/>
            <p:cNvSpPr txBox="1"/>
            <p:nvPr/>
          </p:nvSpPr>
          <p:spPr>
            <a:xfrm>
              <a:off x="11054463" y="3647967"/>
              <a:ext cx="978544"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HEIMDAL</a:t>
              </a:r>
            </a:p>
          </p:txBody>
        </p:sp>
        <p:sp>
          <p:nvSpPr>
            <p:cNvPr id="18" name="TextBox 17"/>
            <p:cNvSpPr txBox="1"/>
            <p:nvPr/>
          </p:nvSpPr>
          <p:spPr>
            <a:xfrm>
              <a:off x="6957460" y="5236238"/>
              <a:ext cx="682444"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FREIA</a:t>
              </a:r>
            </a:p>
          </p:txBody>
        </p:sp>
        <p:sp>
          <p:nvSpPr>
            <p:cNvPr id="19" name="TextBox 18"/>
            <p:cNvSpPr txBox="1"/>
            <p:nvPr/>
          </p:nvSpPr>
          <p:spPr>
            <a:xfrm>
              <a:off x="7245747" y="4562381"/>
              <a:ext cx="749400" cy="338402"/>
            </a:xfrm>
            <a:prstGeom prst="rect">
              <a:avLst/>
            </a:prstGeom>
            <a:noFill/>
            <a:ln>
              <a:noFill/>
            </a:ln>
          </p:spPr>
          <p:txBody>
            <a:bodyPr wrap="square" rtlCol="0">
              <a:spAutoFit/>
            </a:bodyPr>
            <a:lstStyle/>
            <a:p>
              <a:pPr defTabSz="457059"/>
              <a:r>
                <a:rPr lang="en-US" sz="1400" b="1" dirty="0" err="1">
                  <a:solidFill>
                    <a:srgbClr val="FFFF00"/>
                  </a:solidFill>
                  <a:effectLst>
                    <a:outerShdw blurRad="50800" dist="38100" dir="2700000" algn="tl" rotWithShape="0">
                      <a:srgbClr val="000000">
                        <a:alpha val="43000"/>
                      </a:srgbClr>
                    </a:outerShdw>
                  </a:effectLst>
                </a:rPr>
                <a:t>LoKI</a:t>
              </a:r>
              <a:endParaRPr lang="en-US" sz="1400" b="1" dirty="0">
                <a:solidFill>
                  <a:srgbClr val="FFFF00"/>
                </a:solidFill>
                <a:effectLst>
                  <a:outerShdw blurRad="50800" dist="38100" dir="2700000" algn="tl" rotWithShape="0">
                    <a:srgbClr val="000000">
                      <a:alpha val="43000"/>
                    </a:srgbClr>
                  </a:outerShdw>
                </a:effectLst>
              </a:endParaRPr>
            </a:p>
          </p:txBody>
        </p:sp>
        <p:sp>
          <p:nvSpPr>
            <p:cNvPr id="20" name="TextBox 19"/>
            <p:cNvSpPr txBox="1"/>
            <p:nvPr/>
          </p:nvSpPr>
          <p:spPr>
            <a:xfrm>
              <a:off x="4518901" y="5516493"/>
              <a:ext cx="700978"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SKADI</a:t>
              </a:r>
            </a:p>
          </p:txBody>
        </p:sp>
        <p:sp>
          <p:nvSpPr>
            <p:cNvPr id="21" name="TextBox 20"/>
            <p:cNvSpPr txBox="1"/>
            <p:nvPr/>
          </p:nvSpPr>
          <p:spPr>
            <a:xfrm>
              <a:off x="4563201" y="4765225"/>
              <a:ext cx="738845"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VESPA</a:t>
              </a:r>
            </a:p>
          </p:txBody>
        </p:sp>
        <p:sp>
          <p:nvSpPr>
            <p:cNvPr id="22" name="TextBox 21"/>
            <p:cNvSpPr txBox="1"/>
            <p:nvPr/>
          </p:nvSpPr>
          <p:spPr>
            <a:xfrm>
              <a:off x="5944881" y="5584075"/>
              <a:ext cx="668344" cy="338402"/>
            </a:xfrm>
            <a:prstGeom prst="rect">
              <a:avLst/>
            </a:prstGeom>
            <a:noFill/>
            <a:ln>
              <a:noFill/>
            </a:ln>
          </p:spPr>
          <p:txBody>
            <a:bodyPr wrap="none" rtlCol="0">
              <a:spAutoFit/>
            </a:bodyPr>
            <a:lstStyle/>
            <a:p>
              <a:pPr defTabSz="457059"/>
              <a:r>
                <a:rPr lang="en-US" sz="1400" b="1" dirty="0">
                  <a:solidFill>
                    <a:srgbClr val="FFFF00"/>
                  </a:solidFill>
                  <a:effectLst>
                    <a:outerShdw blurRad="50800" dist="38100" dir="2700000" algn="tl" rotWithShape="0">
                      <a:srgbClr val="000000">
                        <a:alpha val="43000"/>
                      </a:srgbClr>
                    </a:outerShdw>
                  </a:effectLst>
                </a:rPr>
                <a:t>ESTIA</a:t>
              </a:r>
            </a:p>
          </p:txBody>
        </p:sp>
        <p:cxnSp>
          <p:nvCxnSpPr>
            <p:cNvPr id="24" name="Straight Connector 23"/>
            <p:cNvCxnSpPr/>
            <p:nvPr/>
          </p:nvCxnSpPr>
          <p:spPr>
            <a:xfrm>
              <a:off x="4524351" y="6643973"/>
              <a:ext cx="4475982"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524351" y="6554363"/>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885049" y="6565361"/>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245747" y="6565361"/>
              <a:ext cx="0" cy="172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571012" y="6565361"/>
              <a:ext cx="0" cy="172838"/>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885124" y="5584075"/>
              <a:ext cx="787860" cy="287642"/>
            </a:xfrm>
            <a:prstGeom prst="rect">
              <a:avLst/>
            </a:prstGeom>
            <a:noFill/>
            <a:ln>
              <a:noFill/>
            </a:ln>
          </p:spPr>
          <p:txBody>
            <a:bodyPr wrap="square" rtlCol="0">
              <a:spAutoFit/>
            </a:bodyPr>
            <a:lstStyle/>
            <a:p>
              <a:pPr algn="ctr" defTabSz="457059"/>
              <a:r>
                <a:rPr lang="en-US" sz="1100" dirty="0">
                  <a:solidFill>
                    <a:srgbClr val="4F81BD">
                      <a:lumMod val="75000"/>
                    </a:srgbClr>
                  </a:solidFill>
                </a:rPr>
                <a:t>50 m</a:t>
              </a:r>
            </a:p>
          </p:txBody>
        </p:sp>
        <p:sp>
          <p:nvSpPr>
            <p:cNvPr id="30" name="TextBox 29"/>
            <p:cNvSpPr txBox="1"/>
            <p:nvPr/>
          </p:nvSpPr>
          <p:spPr>
            <a:xfrm>
              <a:off x="6852044" y="6246223"/>
              <a:ext cx="787860" cy="287642"/>
            </a:xfrm>
            <a:prstGeom prst="rect">
              <a:avLst/>
            </a:prstGeom>
            <a:noFill/>
            <a:ln>
              <a:noFill/>
            </a:ln>
          </p:spPr>
          <p:txBody>
            <a:bodyPr wrap="square" rtlCol="0">
              <a:spAutoFit/>
            </a:bodyPr>
            <a:lstStyle/>
            <a:p>
              <a:pPr algn="ctr" defTabSz="457059"/>
              <a:r>
                <a:rPr lang="en-US" sz="1100" dirty="0">
                  <a:solidFill>
                    <a:srgbClr val="4F81BD">
                      <a:lumMod val="75000"/>
                    </a:srgbClr>
                  </a:solidFill>
                </a:rPr>
                <a:t>100 m</a:t>
              </a:r>
            </a:p>
          </p:txBody>
        </p:sp>
        <p:sp>
          <p:nvSpPr>
            <p:cNvPr id="31" name="TextBox 30"/>
            <p:cNvSpPr txBox="1"/>
            <p:nvPr/>
          </p:nvSpPr>
          <p:spPr>
            <a:xfrm>
              <a:off x="8160550" y="6236904"/>
              <a:ext cx="787860" cy="287642"/>
            </a:xfrm>
            <a:prstGeom prst="rect">
              <a:avLst/>
            </a:prstGeom>
            <a:noFill/>
            <a:ln>
              <a:noFill/>
            </a:ln>
          </p:spPr>
          <p:txBody>
            <a:bodyPr wrap="square" rtlCol="0">
              <a:spAutoFit/>
            </a:bodyPr>
            <a:lstStyle/>
            <a:p>
              <a:pPr algn="ctr" defTabSz="457059"/>
              <a:r>
                <a:rPr lang="en-US" sz="1100" dirty="0">
                  <a:solidFill>
                    <a:srgbClr val="4F81BD">
                      <a:lumMod val="75000"/>
                    </a:srgbClr>
                  </a:solidFill>
                </a:rPr>
                <a:t>150 m</a:t>
              </a:r>
            </a:p>
          </p:txBody>
        </p:sp>
      </p:grpSp>
      <p:sp>
        <p:nvSpPr>
          <p:cNvPr id="32" name="TextBox 31"/>
          <p:cNvSpPr txBox="1"/>
          <p:nvPr/>
        </p:nvSpPr>
        <p:spPr>
          <a:xfrm>
            <a:off x="6736778" y="3896432"/>
            <a:ext cx="2472867" cy="1815821"/>
          </a:xfrm>
          <a:prstGeom prst="rect">
            <a:avLst/>
          </a:prstGeom>
          <a:noFill/>
        </p:spPr>
        <p:txBody>
          <a:bodyPr wrap="square" lIns="91374" tIns="45690" rIns="91374" bIns="45690" rtlCol="0">
            <a:spAutoFit/>
          </a:bodyPr>
          <a:lstStyle/>
          <a:p>
            <a:pPr defTabSz="913740"/>
            <a:r>
              <a:rPr lang="en-US" sz="1600" b="1" dirty="0">
                <a:solidFill>
                  <a:srgbClr val="FF0000"/>
                </a:solidFill>
              </a:rPr>
              <a:t>Hall3</a:t>
            </a:r>
            <a:endParaRPr lang="en-US" sz="1600" b="1" dirty="0">
              <a:solidFill>
                <a:prstClr val="black"/>
              </a:solidFill>
            </a:endParaRPr>
          </a:p>
          <a:p>
            <a:pPr defTabSz="913740"/>
            <a:r>
              <a:rPr lang="en-US" sz="1600" b="1" dirty="0">
                <a:solidFill>
                  <a:prstClr val="black"/>
                </a:solidFill>
              </a:rPr>
              <a:t>E03 </a:t>
            </a:r>
            <a:r>
              <a:rPr lang="en-US" sz="1600" dirty="0">
                <a:solidFill>
                  <a:prstClr val="black"/>
                </a:solidFill>
              </a:rPr>
              <a:t>1 × Engineering</a:t>
            </a:r>
          </a:p>
          <a:p>
            <a:pPr defTabSz="913740"/>
            <a:r>
              <a:rPr lang="en-US" sz="1600" b="1" dirty="0">
                <a:solidFill>
                  <a:prstClr val="black"/>
                </a:solidFill>
              </a:rPr>
              <a:t>E04 </a:t>
            </a:r>
            <a:r>
              <a:rPr lang="en-US" sz="1600" dirty="0">
                <a:solidFill>
                  <a:prstClr val="black"/>
                </a:solidFill>
              </a:rPr>
              <a:t>1 × Life Science, </a:t>
            </a:r>
          </a:p>
          <a:p>
            <a:pPr defTabSz="913740"/>
            <a:r>
              <a:rPr lang="en-US" sz="1600" dirty="0">
                <a:solidFill>
                  <a:prstClr val="black"/>
                </a:solidFill>
              </a:rPr>
              <a:t>        1 × Cold room</a:t>
            </a:r>
          </a:p>
          <a:p>
            <a:pPr defTabSz="913740"/>
            <a:r>
              <a:rPr lang="en-US" sz="1600" dirty="0">
                <a:solidFill>
                  <a:prstClr val="black"/>
                </a:solidFill>
              </a:rPr>
              <a:t>        1 × Instrument room</a:t>
            </a:r>
          </a:p>
          <a:p>
            <a:pPr defTabSz="913740"/>
            <a:r>
              <a:rPr lang="en-US" sz="1600" dirty="0">
                <a:solidFill>
                  <a:prstClr val="black"/>
                </a:solidFill>
              </a:rPr>
              <a:t>        1 × Chemistry, </a:t>
            </a:r>
          </a:p>
          <a:p>
            <a:pPr defTabSz="913740"/>
            <a:r>
              <a:rPr lang="en-US" sz="1600" dirty="0">
                <a:solidFill>
                  <a:prstClr val="black"/>
                </a:solidFill>
              </a:rPr>
              <a:t>        1 × Characterization</a:t>
            </a:r>
          </a:p>
        </p:txBody>
      </p:sp>
      <p:sp>
        <p:nvSpPr>
          <p:cNvPr id="34" name="TextBox 33"/>
          <p:cNvSpPr txBox="1"/>
          <p:nvPr/>
        </p:nvSpPr>
        <p:spPr>
          <a:xfrm>
            <a:off x="6280203" y="5472540"/>
            <a:ext cx="2283164" cy="1077157"/>
          </a:xfrm>
          <a:prstGeom prst="rect">
            <a:avLst/>
          </a:prstGeom>
          <a:noFill/>
        </p:spPr>
        <p:txBody>
          <a:bodyPr wrap="none" lIns="91374" tIns="45690" rIns="91374" bIns="45690" rtlCol="0">
            <a:spAutoFit/>
          </a:bodyPr>
          <a:lstStyle/>
          <a:p>
            <a:pPr defTabSz="913740"/>
            <a:r>
              <a:rPr lang="en-US" sz="1600" b="1" dirty="0">
                <a:solidFill>
                  <a:srgbClr val="FF0000"/>
                </a:solidFill>
              </a:rPr>
              <a:t>Hall 2</a:t>
            </a:r>
            <a:r>
              <a:rPr lang="en-US" sz="1600" dirty="0">
                <a:solidFill>
                  <a:srgbClr val="7F7F7F"/>
                </a:solidFill>
              </a:rPr>
              <a:t> </a:t>
            </a:r>
            <a:endParaRPr lang="en-US" sz="1600" b="1" dirty="0">
              <a:solidFill>
                <a:prstClr val="black"/>
              </a:solidFill>
            </a:endParaRPr>
          </a:p>
          <a:p>
            <a:pPr defTabSz="913740"/>
            <a:r>
              <a:rPr lang="en-US" sz="1600" b="1" dirty="0">
                <a:solidFill>
                  <a:prstClr val="black"/>
                </a:solidFill>
              </a:rPr>
              <a:t>D04 </a:t>
            </a:r>
            <a:r>
              <a:rPr lang="en-US" sz="1600" dirty="0">
                <a:solidFill>
                  <a:prstClr val="black"/>
                </a:solidFill>
              </a:rPr>
              <a:t>1 × Life Science, </a:t>
            </a:r>
          </a:p>
          <a:p>
            <a:pPr defTabSz="913740"/>
            <a:r>
              <a:rPr lang="en-US" sz="1600" dirty="0">
                <a:solidFill>
                  <a:prstClr val="black"/>
                </a:solidFill>
              </a:rPr>
              <a:t>        1 × Cold room</a:t>
            </a:r>
          </a:p>
          <a:p>
            <a:pPr defTabSz="913740"/>
            <a:r>
              <a:rPr lang="en-US" sz="1600" dirty="0">
                <a:solidFill>
                  <a:prstClr val="black"/>
                </a:solidFill>
              </a:rPr>
              <a:t>        2 × Instrument room</a:t>
            </a:r>
          </a:p>
        </p:txBody>
      </p:sp>
      <p:sp>
        <p:nvSpPr>
          <p:cNvPr id="35" name="TextBox 34"/>
          <p:cNvSpPr txBox="1"/>
          <p:nvPr/>
        </p:nvSpPr>
        <p:spPr>
          <a:xfrm>
            <a:off x="0" y="1782102"/>
            <a:ext cx="2433245" cy="1323379"/>
          </a:xfrm>
          <a:prstGeom prst="rect">
            <a:avLst/>
          </a:prstGeom>
          <a:noFill/>
        </p:spPr>
        <p:txBody>
          <a:bodyPr wrap="none" lIns="91374" tIns="45690" rIns="91374" bIns="45690" rtlCol="0">
            <a:spAutoFit/>
          </a:bodyPr>
          <a:lstStyle/>
          <a:p>
            <a:pPr defTabSz="913740"/>
            <a:r>
              <a:rPr lang="en-US" sz="1600" b="1" dirty="0">
                <a:solidFill>
                  <a:srgbClr val="FF0000"/>
                </a:solidFill>
              </a:rPr>
              <a:t>Hall 1</a:t>
            </a:r>
            <a:endParaRPr lang="en-US" sz="1600" b="1" dirty="0">
              <a:solidFill>
                <a:prstClr val="black"/>
              </a:solidFill>
            </a:endParaRPr>
          </a:p>
          <a:p>
            <a:pPr defTabSz="913740"/>
            <a:r>
              <a:rPr lang="en-US" sz="1600" b="1" dirty="0">
                <a:solidFill>
                  <a:prstClr val="black"/>
                </a:solidFill>
              </a:rPr>
              <a:t>D07 </a:t>
            </a:r>
            <a:r>
              <a:rPr lang="en-US" sz="1600" dirty="0">
                <a:solidFill>
                  <a:prstClr val="black"/>
                </a:solidFill>
              </a:rPr>
              <a:t>1 × Life Science, </a:t>
            </a:r>
          </a:p>
          <a:p>
            <a:pPr defTabSz="913740"/>
            <a:r>
              <a:rPr lang="en-US" sz="1600" dirty="0">
                <a:solidFill>
                  <a:prstClr val="black"/>
                </a:solidFill>
              </a:rPr>
              <a:t>        1 × Cold room</a:t>
            </a:r>
          </a:p>
          <a:p>
            <a:pPr defTabSz="913740"/>
            <a:r>
              <a:rPr lang="en-US" sz="1600" b="1" dirty="0">
                <a:solidFill>
                  <a:prstClr val="black"/>
                </a:solidFill>
              </a:rPr>
              <a:t>D08 </a:t>
            </a:r>
            <a:r>
              <a:rPr lang="en-US" sz="1600" dirty="0">
                <a:solidFill>
                  <a:prstClr val="black"/>
                </a:solidFill>
              </a:rPr>
              <a:t>1 × Chemistry,</a:t>
            </a:r>
          </a:p>
          <a:p>
            <a:pPr defTabSz="913740"/>
            <a:r>
              <a:rPr lang="en-US" sz="1600" dirty="0">
                <a:solidFill>
                  <a:prstClr val="black"/>
                </a:solidFill>
              </a:rPr>
              <a:t>        1 x Radioactive Mat. L.</a:t>
            </a:r>
          </a:p>
        </p:txBody>
      </p:sp>
      <p:sp>
        <p:nvSpPr>
          <p:cNvPr id="36" name="Title 1"/>
          <p:cNvSpPr>
            <a:spLocks noGrp="1"/>
          </p:cNvSpPr>
          <p:nvPr>
            <p:ph type="title"/>
          </p:nvPr>
        </p:nvSpPr>
        <p:spPr>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effectLst/>
                <a:uLnTx/>
                <a:uFillTx/>
              </a:rPr>
              <a:t>ESS Neutron Instruments 1-15</a:t>
            </a:r>
            <a:br>
              <a:rPr kumimoji="0" lang="en-US" sz="2800" b="0" i="0" u="none" strike="noStrike" kern="0" cap="none" spc="0" normalizeH="0" baseline="0" noProof="0" dirty="0" smtClean="0">
                <a:ln>
                  <a:noFill/>
                </a:ln>
                <a:effectLst/>
                <a:uLnTx/>
                <a:uFillTx/>
              </a:rPr>
            </a:br>
            <a:r>
              <a:rPr lang="en-US" sz="2800" kern="0" dirty="0" smtClean="0"/>
              <a:t>and </a:t>
            </a:r>
            <a:r>
              <a:rPr lang="en-US" sz="2800" kern="0" dirty="0"/>
              <a:t>S</a:t>
            </a:r>
            <a:r>
              <a:rPr lang="en-US" sz="2800" kern="0" dirty="0" smtClean="0"/>
              <a:t>upport Infrastructure</a:t>
            </a:r>
            <a:endParaRPr kumimoji="0" lang="en-US" sz="2800" b="0" i="0" u="none" strike="noStrike" kern="0" cap="none" spc="0" normalizeH="0" baseline="0" noProof="0" dirty="0">
              <a:ln>
                <a:noFill/>
              </a:ln>
              <a:effectLst/>
              <a:uLnTx/>
              <a:uFillTx/>
            </a:endParaRPr>
          </a:p>
        </p:txBody>
      </p:sp>
      <p:sp>
        <p:nvSpPr>
          <p:cNvPr id="2" name="TextBox 1"/>
          <p:cNvSpPr txBox="1"/>
          <p:nvPr/>
        </p:nvSpPr>
        <p:spPr>
          <a:xfrm>
            <a:off x="61198" y="3207719"/>
            <a:ext cx="2343761" cy="1477328"/>
          </a:xfrm>
          <a:prstGeom prst="rect">
            <a:avLst/>
          </a:prstGeom>
          <a:noFill/>
        </p:spPr>
        <p:txBody>
          <a:bodyPr wrap="none" rtlCol="0">
            <a:spAutoFit/>
          </a:bodyPr>
          <a:lstStyle/>
          <a:p>
            <a:r>
              <a:rPr lang="en-US" dirty="0" smtClean="0">
                <a:solidFill>
                  <a:srgbClr val="FF0000"/>
                </a:solidFill>
              </a:rPr>
              <a:t>Value Engineering:</a:t>
            </a:r>
          </a:p>
          <a:p>
            <a:r>
              <a:rPr lang="en-US" dirty="0" smtClean="0">
                <a:solidFill>
                  <a:srgbClr val="FF0000"/>
                </a:solidFill>
              </a:rPr>
              <a:t>Defer D07 to initial ops </a:t>
            </a:r>
          </a:p>
          <a:p>
            <a:r>
              <a:rPr lang="en-US" dirty="0" smtClean="0">
                <a:solidFill>
                  <a:srgbClr val="FF0000"/>
                </a:solidFill>
              </a:rPr>
              <a:t>(only by 18 months)</a:t>
            </a:r>
          </a:p>
          <a:p>
            <a:r>
              <a:rPr lang="en-US" dirty="0" smtClean="0">
                <a:solidFill>
                  <a:srgbClr val="FF0000"/>
                </a:solidFill>
              </a:rPr>
              <a:t>not build upper floors</a:t>
            </a:r>
          </a:p>
          <a:p>
            <a:r>
              <a:rPr lang="en-US" dirty="0" smtClean="0">
                <a:solidFill>
                  <a:srgbClr val="FF0000"/>
                </a:solidFill>
              </a:rPr>
              <a:t>of D08, D04, E04</a:t>
            </a:r>
            <a:endParaRPr lang="en-US" dirty="0">
              <a:solidFill>
                <a:srgbClr val="FF0000"/>
              </a:solidFill>
            </a:endParaRPr>
          </a:p>
        </p:txBody>
      </p:sp>
      <p:sp>
        <p:nvSpPr>
          <p:cNvPr id="3" name="TextBox 2"/>
          <p:cNvSpPr txBox="1"/>
          <p:nvPr/>
        </p:nvSpPr>
        <p:spPr>
          <a:xfrm>
            <a:off x="8155435" y="2066430"/>
            <a:ext cx="531365" cy="369332"/>
          </a:xfrm>
          <a:prstGeom prst="rect">
            <a:avLst/>
          </a:prstGeom>
          <a:noFill/>
        </p:spPr>
        <p:txBody>
          <a:bodyPr wrap="none" rtlCol="0">
            <a:spAutoFit/>
          </a:bodyPr>
          <a:lstStyle/>
          <a:p>
            <a:r>
              <a:rPr lang="en-US" dirty="0" smtClean="0"/>
              <a:t>E04</a:t>
            </a:r>
            <a:endParaRPr lang="en-US" dirty="0"/>
          </a:p>
        </p:txBody>
      </p:sp>
      <p:sp>
        <p:nvSpPr>
          <p:cNvPr id="7" name="TextBox 6"/>
          <p:cNvSpPr txBox="1"/>
          <p:nvPr/>
        </p:nvSpPr>
        <p:spPr>
          <a:xfrm>
            <a:off x="5469146" y="5620069"/>
            <a:ext cx="560670" cy="369332"/>
          </a:xfrm>
          <a:prstGeom prst="rect">
            <a:avLst/>
          </a:prstGeom>
          <a:noFill/>
        </p:spPr>
        <p:txBody>
          <a:bodyPr wrap="none" rtlCol="0">
            <a:spAutoFit/>
          </a:bodyPr>
          <a:lstStyle/>
          <a:p>
            <a:r>
              <a:rPr lang="en-US" dirty="0" smtClean="0"/>
              <a:t>D04</a:t>
            </a:r>
            <a:endParaRPr lang="en-US" dirty="0"/>
          </a:p>
        </p:txBody>
      </p:sp>
      <p:sp>
        <p:nvSpPr>
          <p:cNvPr id="23" name="TextBox 22"/>
          <p:cNvSpPr txBox="1"/>
          <p:nvPr/>
        </p:nvSpPr>
        <p:spPr>
          <a:xfrm>
            <a:off x="1193444" y="4944670"/>
            <a:ext cx="560670" cy="369332"/>
          </a:xfrm>
          <a:prstGeom prst="rect">
            <a:avLst/>
          </a:prstGeom>
          <a:noFill/>
        </p:spPr>
        <p:txBody>
          <a:bodyPr wrap="none" rtlCol="0">
            <a:spAutoFit/>
          </a:bodyPr>
          <a:lstStyle/>
          <a:p>
            <a:r>
              <a:rPr lang="en-US" dirty="0" smtClean="0"/>
              <a:t>D07</a:t>
            </a:r>
            <a:endParaRPr lang="en-US" dirty="0"/>
          </a:p>
        </p:txBody>
      </p:sp>
      <p:sp>
        <p:nvSpPr>
          <p:cNvPr id="33" name="TextBox 32"/>
          <p:cNvSpPr txBox="1"/>
          <p:nvPr/>
        </p:nvSpPr>
        <p:spPr>
          <a:xfrm>
            <a:off x="2662298" y="2129995"/>
            <a:ext cx="560670" cy="369332"/>
          </a:xfrm>
          <a:prstGeom prst="rect">
            <a:avLst/>
          </a:prstGeom>
          <a:noFill/>
        </p:spPr>
        <p:txBody>
          <a:bodyPr wrap="none" rtlCol="0">
            <a:spAutoFit/>
          </a:bodyPr>
          <a:lstStyle/>
          <a:p>
            <a:r>
              <a:rPr lang="en-US" dirty="0" smtClean="0"/>
              <a:t>D08</a:t>
            </a:r>
            <a:endParaRPr lang="en-US" dirty="0"/>
          </a:p>
        </p:txBody>
      </p:sp>
      <p:sp>
        <p:nvSpPr>
          <p:cNvPr id="39" name="TextBox 38"/>
          <p:cNvSpPr txBox="1"/>
          <p:nvPr/>
        </p:nvSpPr>
        <p:spPr>
          <a:xfrm>
            <a:off x="7312103" y="1502936"/>
            <a:ext cx="531365" cy="369332"/>
          </a:xfrm>
          <a:prstGeom prst="rect">
            <a:avLst/>
          </a:prstGeom>
          <a:noFill/>
        </p:spPr>
        <p:txBody>
          <a:bodyPr wrap="none" rtlCol="0">
            <a:spAutoFit/>
          </a:bodyPr>
          <a:lstStyle/>
          <a:p>
            <a:r>
              <a:rPr lang="en-US" dirty="0" smtClean="0"/>
              <a:t>E03</a:t>
            </a:r>
            <a:endParaRPr lang="en-US" dirty="0"/>
          </a:p>
        </p:txBody>
      </p:sp>
      <p:cxnSp>
        <p:nvCxnSpPr>
          <p:cNvPr id="38" name="Straight Connector 37"/>
          <p:cNvCxnSpPr/>
          <p:nvPr/>
        </p:nvCxnSpPr>
        <p:spPr>
          <a:xfrm>
            <a:off x="179512" y="4221088"/>
            <a:ext cx="1944216"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107504" y="4221088"/>
            <a:ext cx="2088232" cy="43204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8991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and Operations cost</a:t>
            </a:r>
            <a:br>
              <a:rPr lang="en-US" dirty="0" smtClean="0"/>
            </a:br>
            <a:r>
              <a:rPr lang="en-US" dirty="0" smtClean="0"/>
              <a:t>Previous Proposal: </a:t>
            </a:r>
            <a:r>
              <a:rPr lang="en-US" dirty="0"/>
              <a:t>I</a:t>
            </a:r>
            <a:r>
              <a:rPr lang="en-US" dirty="0" smtClean="0"/>
              <a:t>nitial Ops 854 MEUR</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51115BC-487E-4422-894C-CB7CD3E79223}" type="slidenum">
              <a:rPr lang="sv-SE" smtClean="0">
                <a:solidFill>
                  <a:prstClr val="black">
                    <a:tint val="75000"/>
                  </a:prstClr>
                </a:solidFill>
                <a:latin typeface="Calibri"/>
              </a:rPr>
              <a:pPr/>
              <a:t>26</a:t>
            </a:fld>
            <a:endParaRPr lang="sv-SE" dirty="0">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0" y="1412776"/>
            <a:ext cx="9144000" cy="5431488"/>
          </a:xfrm>
          <a:prstGeom prst="rect">
            <a:avLst/>
          </a:prstGeom>
        </p:spPr>
      </p:pic>
      <p:sp>
        <p:nvSpPr>
          <p:cNvPr id="6" name="TextBox 5"/>
          <p:cNvSpPr txBox="1"/>
          <p:nvPr/>
        </p:nvSpPr>
        <p:spPr>
          <a:xfrm>
            <a:off x="1872335" y="1923473"/>
            <a:ext cx="4240764" cy="400110"/>
          </a:xfrm>
          <a:prstGeom prst="rect">
            <a:avLst/>
          </a:prstGeom>
          <a:noFill/>
        </p:spPr>
        <p:txBody>
          <a:bodyPr wrap="none" rtlCol="0">
            <a:spAutoFit/>
          </a:bodyPr>
          <a:lstStyle/>
          <a:p>
            <a:pPr defTabSz="914400" hangingPunct="1"/>
            <a:r>
              <a:rPr lang="en-US" sz="2000" kern="1200" dirty="0" smtClean="0">
                <a:solidFill>
                  <a:prstClr val="black"/>
                </a:solidFill>
                <a:ea typeface="+mn-ea"/>
                <a:cs typeface="+mn-cs"/>
              </a:rPr>
              <a:t>Construction Budget: Instruments 1-15</a:t>
            </a:r>
            <a:endParaRPr lang="en-US" sz="2000" kern="1200" dirty="0">
              <a:solidFill>
                <a:prstClr val="black"/>
              </a:solidFill>
              <a:ea typeface="+mn-ea"/>
              <a:cs typeface="+mn-cs"/>
            </a:endParaRPr>
          </a:p>
        </p:txBody>
      </p:sp>
      <p:sp>
        <p:nvSpPr>
          <p:cNvPr id="7" name="TextBox 6"/>
          <p:cNvSpPr txBox="1"/>
          <p:nvPr/>
        </p:nvSpPr>
        <p:spPr>
          <a:xfrm>
            <a:off x="4539011" y="3601390"/>
            <a:ext cx="4211409" cy="1015663"/>
          </a:xfrm>
          <a:prstGeom prst="rect">
            <a:avLst/>
          </a:prstGeom>
          <a:noFill/>
        </p:spPr>
        <p:txBody>
          <a:bodyPr wrap="none" rtlCol="0">
            <a:spAutoFit/>
          </a:bodyPr>
          <a:lstStyle/>
          <a:p>
            <a:pPr defTabSz="914400" hangingPunct="1"/>
            <a:r>
              <a:rPr lang="en-US" sz="2000" kern="1200" dirty="0" smtClean="0">
                <a:solidFill>
                  <a:prstClr val="black"/>
                </a:solidFill>
                <a:ea typeface="+mn-ea"/>
                <a:cs typeface="+mn-cs"/>
              </a:rPr>
              <a:t>Initial Operation Budget (2019-2025): </a:t>
            </a:r>
          </a:p>
          <a:p>
            <a:pPr defTabSz="914400" hangingPunct="1"/>
            <a:r>
              <a:rPr lang="en-US" sz="2000" kern="1200" dirty="0">
                <a:solidFill>
                  <a:prstClr val="black"/>
                </a:solidFill>
                <a:ea typeface="+mn-ea"/>
                <a:cs typeface="+mn-cs"/>
              </a:rPr>
              <a:t>i</a:t>
            </a:r>
            <a:r>
              <a:rPr lang="en-US" sz="2000" kern="1200" dirty="0" smtClean="0">
                <a:solidFill>
                  <a:prstClr val="black"/>
                </a:solidFill>
                <a:ea typeface="+mn-ea"/>
                <a:cs typeface="+mn-cs"/>
              </a:rPr>
              <a:t>nstruments 16-22, scope upgrades for</a:t>
            </a:r>
          </a:p>
          <a:p>
            <a:pPr defTabSz="914400" hangingPunct="1"/>
            <a:r>
              <a:rPr lang="en-US" sz="2000" kern="1200" dirty="0">
                <a:solidFill>
                  <a:prstClr val="black"/>
                </a:solidFill>
                <a:ea typeface="+mn-ea"/>
                <a:cs typeface="+mn-cs"/>
              </a:rPr>
              <a:t>i</a:t>
            </a:r>
            <a:r>
              <a:rPr lang="en-US" sz="2000" kern="1200" dirty="0" smtClean="0">
                <a:solidFill>
                  <a:prstClr val="black"/>
                </a:solidFill>
                <a:ea typeface="+mn-ea"/>
                <a:cs typeface="+mn-cs"/>
              </a:rPr>
              <a:t>nstruments 1-</a:t>
            </a:r>
            <a:r>
              <a:rPr lang="en-US" sz="2000" kern="1200" dirty="0">
                <a:solidFill>
                  <a:prstClr val="black"/>
                </a:solidFill>
                <a:ea typeface="+mn-ea"/>
                <a:cs typeface="+mn-cs"/>
              </a:rPr>
              <a:t>8</a:t>
            </a:r>
            <a:endParaRPr lang="en-US" sz="2000" kern="1200" dirty="0" smtClean="0">
              <a:solidFill>
                <a:prstClr val="black"/>
              </a:solidFill>
              <a:ea typeface="+mn-ea"/>
              <a:cs typeface="+mn-cs"/>
            </a:endParaRPr>
          </a:p>
        </p:txBody>
      </p:sp>
      <p:sp>
        <p:nvSpPr>
          <p:cNvPr id="9" name="TextBox 8"/>
          <p:cNvSpPr txBox="1"/>
          <p:nvPr/>
        </p:nvSpPr>
        <p:spPr>
          <a:xfrm>
            <a:off x="7685738" y="4259676"/>
            <a:ext cx="1526805" cy="1015663"/>
          </a:xfrm>
          <a:prstGeom prst="rect">
            <a:avLst/>
          </a:prstGeom>
          <a:noFill/>
        </p:spPr>
        <p:txBody>
          <a:bodyPr wrap="none" rtlCol="0">
            <a:spAutoFit/>
          </a:bodyPr>
          <a:lstStyle/>
          <a:p>
            <a:pPr defTabSz="914400" hangingPunct="1"/>
            <a:r>
              <a:rPr lang="en-US" sz="2000" kern="1200" dirty="0" smtClean="0">
                <a:solidFill>
                  <a:prstClr val="black"/>
                </a:solidFill>
                <a:ea typeface="+mn-ea"/>
                <a:cs typeface="+mn-cs"/>
              </a:rPr>
              <a:t>Steady State </a:t>
            </a:r>
          </a:p>
          <a:p>
            <a:pPr defTabSz="914400" hangingPunct="1"/>
            <a:r>
              <a:rPr lang="en-US" sz="2000" kern="1200" dirty="0" smtClean="0">
                <a:solidFill>
                  <a:prstClr val="black"/>
                </a:solidFill>
                <a:ea typeface="+mn-ea"/>
                <a:cs typeface="+mn-cs"/>
              </a:rPr>
              <a:t>Operation </a:t>
            </a:r>
            <a:endParaRPr lang="en-US" sz="1400" kern="1200" dirty="0" smtClean="0">
              <a:solidFill>
                <a:prstClr val="black"/>
              </a:solidFill>
              <a:ea typeface="+mn-ea"/>
              <a:cs typeface="+mn-cs"/>
            </a:endParaRPr>
          </a:p>
          <a:p>
            <a:pPr defTabSz="914400" hangingPunct="1"/>
            <a:r>
              <a:rPr lang="en-US" sz="1400" kern="1200" dirty="0" smtClean="0">
                <a:solidFill>
                  <a:prstClr val="black"/>
                </a:solidFill>
                <a:ea typeface="+mn-ea"/>
                <a:cs typeface="+mn-cs"/>
              </a:rPr>
              <a:t>(reviewed Oct ‘16)</a:t>
            </a:r>
            <a:r>
              <a:rPr lang="en-US" sz="2000" kern="1200" dirty="0" smtClean="0">
                <a:solidFill>
                  <a:prstClr val="black"/>
                </a:solidFill>
                <a:ea typeface="+mn-ea"/>
                <a:cs typeface="+mn-cs"/>
              </a:rPr>
              <a:t> </a:t>
            </a:r>
          </a:p>
        </p:txBody>
      </p:sp>
      <p:cxnSp>
        <p:nvCxnSpPr>
          <p:cNvPr id="10" name="Straight Connector 9"/>
          <p:cNvCxnSpPr/>
          <p:nvPr/>
        </p:nvCxnSpPr>
        <p:spPr>
          <a:xfrm flipH="1">
            <a:off x="4139952" y="5301208"/>
            <a:ext cx="468052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39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a:graphicFrameLocks/>
          </p:cNvGraphicFramePr>
          <p:nvPr>
            <p:extLst>
              <p:ext uri="{D42A27DB-BD31-4B8C-83A1-F6EECF244321}">
                <p14:modId xmlns:p14="http://schemas.microsoft.com/office/powerpoint/2010/main" val="2312381856"/>
              </p:ext>
            </p:extLst>
          </p:nvPr>
        </p:nvGraphicFramePr>
        <p:xfrm>
          <a:off x="0" y="1556792"/>
          <a:ext cx="8892479" cy="4876552"/>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a:spLocks noGrp="1"/>
          </p:cNvSpPr>
          <p:nvPr>
            <p:ph type="title"/>
          </p:nvPr>
        </p:nvSpPr>
        <p:spPr>
          <a:xfrm>
            <a:off x="457201" y="274638"/>
            <a:ext cx="7139136" cy="1143000"/>
          </a:xfrm>
        </p:spPr>
        <p:txBody>
          <a:bodyPr/>
          <a:lstStyle/>
          <a:p>
            <a:r>
              <a:rPr lang="en-US" dirty="0" smtClean="0"/>
              <a:t>Construction and Operations cost</a:t>
            </a:r>
            <a:br>
              <a:rPr lang="en-US" dirty="0" smtClean="0"/>
            </a:br>
            <a:r>
              <a:rPr lang="en-US" dirty="0" smtClean="0"/>
              <a:t>New Proposal (2017): Initial Ops 1.117 MEUR</a:t>
            </a:r>
            <a:endParaRPr lang="en-US" dirty="0"/>
          </a:p>
        </p:txBody>
      </p:sp>
      <p:sp>
        <p:nvSpPr>
          <p:cNvPr id="11" name="TextBox 10"/>
          <p:cNvSpPr txBox="1"/>
          <p:nvPr/>
        </p:nvSpPr>
        <p:spPr>
          <a:xfrm>
            <a:off x="1872335" y="1628800"/>
            <a:ext cx="4240764" cy="400110"/>
          </a:xfrm>
          <a:prstGeom prst="rect">
            <a:avLst/>
          </a:prstGeom>
          <a:noFill/>
        </p:spPr>
        <p:txBody>
          <a:bodyPr wrap="none" rtlCol="0">
            <a:spAutoFit/>
          </a:bodyPr>
          <a:lstStyle/>
          <a:p>
            <a:pPr defTabSz="914400" hangingPunct="1"/>
            <a:r>
              <a:rPr lang="en-US" sz="2000" kern="1200" dirty="0" smtClean="0">
                <a:solidFill>
                  <a:prstClr val="black"/>
                </a:solidFill>
                <a:ea typeface="+mn-ea"/>
                <a:cs typeface="+mn-cs"/>
              </a:rPr>
              <a:t>Construction Budget: Instruments 1-15</a:t>
            </a:r>
            <a:endParaRPr lang="en-US" sz="2000" kern="1200" dirty="0">
              <a:solidFill>
                <a:prstClr val="black"/>
              </a:solidFill>
              <a:ea typeface="+mn-ea"/>
              <a:cs typeface="+mn-cs"/>
            </a:endParaRPr>
          </a:p>
        </p:txBody>
      </p:sp>
      <p:sp>
        <p:nvSpPr>
          <p:cNvPr id="12" name="TextBox 11"/>
          <p:cNvSpPr txBox="1"/>
          <p:nvPr/>
        </p:nvSpPr>
        <p:spPr>
          <a:xfrm>
            <a:off x="4508247" y="2569763"/>
            <a:ext cx="4211409" cy="1015663"/>
          </a:xfrm>
          <a:prstGeom prst="rect">
            <a:avLst/>
          </a:prstGeom>
          <a:noFill/>
        </p:spPr>
        <p:txBody>
          <a:bodyPr wrap="none" rtlCol="0">
            <a:spAutoFit/>
          </a:bodyPr>
          <a:lstStyle/>
          <a:p>
            <a:pPr defTabSz="914400" hangingPunct="1"/>
            <a:r>
              <a:rPr lang="en-US" sz="2000" kern="1200" dirty="0" smtClean="0">
                <a:solidFill>
                  <a:prstClr val="black"/>
                </a:solidFill>
                <a:ea typeface="+mn-ea"/>
                <a:cs typeface="+mn-cs"/>
              </a:rPr>
              <a:t>Initial Operation Budget (2019-2025): </a:t>
            </a:r>
          </a:p>
          <a:p>
            <a:pPr defTabSz="914400" hangingPunct="1"/>
            <a:r>
              <a:rPr lang="en-US" sz="2000" kern="1200" dirty="0">
                <a:solidFill>
                  <a:prstClr val="black"/>
                </a:solidFill>
                <a:ea typeface="+mn-ea"/>
                <a:cs typeface="+mn-cs"/>
              </a:rPr>
              <a:t>i</a:t>
            </a:r>
            <a:r>
              <a:rPr lang="en-US" sz="2000" kern="1200" dirty="0" smtClean="0">
                <a:solidFill>
                  <a:prstClr val="black"/>
                </a:solidFill>
                <a:ea typeface="+mn-ea"/>
                <a:cs typeface="+mn-cs"/>
              </a:rPr>
              <a:t>nstruments 16-22, scope upgrades for</a:t>
            </a:r>
          </a:p>
          <a:p>
            <a:pPr defTabSz="914400" hangingPunct="1"/>
            <a:r>
              <a:rPr lang="en-US" sz="2000" kern="1200" dirty="0">
                <a:solidFill>
                  <a:prstClr val="black"/>
                </a:solidFill>
                <a:ea typeface="+mn-ea"/>
                <a:cs typeface="+mn-cs"/>
              </a:rPr>
              <a:t>i</a:t>
            </a:r>
            <a:r>
              <a:rPr lang="en-US" sz="2000" kern="1200" dirty="0" smtClean="0">
                <a:solidFill>
                  <a:prstClr val="black"/>
                </a:solidFill>
                <a:ea typeface="+mn-ea"/>
                <a:cs typeface="+mn-cs"/>
              </a:rPr>
              <a:t>nstruments 1-8 </a:t>
            </a:r>
            <a:r>
              <a:rPr lang="en-US" sz="1600" kern="1200" dirty="0" smtClean="0">
                <a:solidFill>
                  <a:prstClr val="black"/>
                </a:solidFill>
                <a:ea typeface="+mn-ea"/>
                <a:cs typeface="+mn-cs"/>
              </a:rPr>
              <a:t>reviewed May 2017</a:t>
            </a:r>
          </a:p>
        </p:txBody>
      </p:sp>
      <p:cxnSp>
        <p:nvCxnSpPr>
          <p:cNvPr id="14" name="Straight Connector 13"/>
          <p:cNvCxnSpPr/>
          <p:nvPr/>
        </p:nvCxnSpPr>
        <p:spPr>
          <a:xfrm flipH="1">
            <a:off x="4211960" y="4653136"/>
            <a:ext cx="4320480"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720062" y="3547453"/>
            <a:ext cx="1526805" cy="1015663"/>
          </a:xfrm>
          <a:prstGeom prst="rect">
            <a:avLst/>
          </a:prstGeom>
          <a:noFill/>
        </p:spPr>
        <p:txBody>
          <a:bodyPr wrap="none" rtlCol="0">
            <a:spAutoFit/>
          </a:bodyPr>
          <a:lstStyle/>
          <a:p>
            <a:pPr defTabSz="914400" hangingPunct="1"/>
            <a:r>
              <a:rPr lang="en-US" sz="2000" kern="1200" dirty="0" smtClean="0">
                <a:solidFill>
                  <a:prstClr val="black"/>
                </a:solidFill>
                <a:ea typeface="+mn-ea"/>
                <a:cs typeface="+mn-cs"/>
              </a:rPr>
              <a:t>Steady State </a:t>
            </a:r>
          </a:p>
          <a:p>
            <a:pPr defTabSz="914400" hangingPunct="1"/>
            <a:r>
              <a:rPr lang="en-US" sz="2000" kern="1200" dirty="0" smtClean="0">
                <a:solidFill>
                  <a:prstClr val="black"/>
                </a:solidFill>
                <a:ea typeface="+mn-ea"/>
                <a:cs typeface="+mn-cs"/>
              </a:rPr>
              <a:t>Operation </a:t>
            </a:r>
            <a:endParaRPr lang="en-US" sz="1400" kern="1200" dirty="0" smtClean="0">
              <a:solidFill>
                <a:prstClr val="black"/>
              </a:solidFill>
              <a:ea typeface="+mn-ea"/>
              <a:cs typeface="+mn-cs"/>
            </a:endParaRPr>
          </a:p>
          <a:p>
            <a:pPr defTabSz="914400" hangingPunct="1"/>
            <a:r>
              <a:rPr lang="en-US" sz="1400" kern="1200" dirty="0" smtClean="0">
                <a:solidFill>
                  <a:prstClr val="black"/>
                </a:solidFill>
                <a:ea typeface="+mn-ea"/>
                <a:cs typeface="+mn-cs"/>
              </a:rPr>
              <a:t>(reviewed Oct ‘16)</a:t>
            </a:r>
            <a:r>
              <a:rPr lang="en-US" sz="2000" kern="1200" dirty="0" smtClean="0">
                <a:solidFill>
                  <a:prstClr val="black"/>
                </a:solidFill>
                <a:ea typeface="+mn-ea"/>
                <a:cs typeface="+mn-cs"/>
              </a:rPr>
              <a:t> </a:t>
            </a:r>
          </a:p>
        </p:txBody>
      </p:sp>
    </p:spTree>
    <p:extLst>
      <p:ext uri="{BB962C8B-B14F-4D97-AF65-F5344CB8AC3E}">
        <p14:creationId xmlns:p14="http://schemas.microsoft.com/office/powerpoint/2010/main" val="240685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Initial Operations</a:t>
            </a:r>
            <a:endParaRPr lang="en-GB" dirty="0"/>
          </a:p>
        </p:txBody>
      </p:sp>
      <p:sp>
        <p:nvSpPr>
          <p:cNvPr id="3" name="Content Placeholder 2"/>
          <p:cNvSpPr>
            <a:spLocks noGrp="1"/>
          </p:cNvSpPr>
          <p:nvPr>
            <p:ph idx="1"/>
          </p:nvPr>
        </p:nvSpPr>
        <p:spPr/>
        <p:txBody>
          <a:bodyPr>
            <a:normAutofit/>
          </a:bodyPr>
          <a:lstStyle/>
          <a:p>
            <a:pPr marL="0" indent="0">
              <a:buNone/>
            </a:pPr>
            <a:r>
              <a:rPr lang="en-GB" b="1" dirty="0" smtClean="0">
                <a:solidFill>
                  <a:srgbClr val="0094CA"/>
                </a:solidFill>
              </a:rPr>
              <a:t>Bottom Up Estimate for the years 2019-25 is 1117M€</a:t>
            </a:r>
          </a:p>
          <a:p>
            <a:pPr marL="0" indent="0">
              <a:buNone/>
            </a:pPr>
            <a:endParaRPr lang="en-GB" dirty="0" smtClean="0"/>
          </a:p>
          <a:p>
            <a:pPr>
              <a:buFont typeface="Arial" charset="0"/>
              <a:buChar char="•"/>
            </a:pPr>
            <a:r>
              <a:rPr lang="en-GB" sz="2400" dirty="0" smtClean="0"/>
              <a:t>Commissions ESS and operates it for science</a:t>
            </a:r>
          </a:p>
          <a:p>
            <a:pPr>
              <a:buFont typeface="Arial" charset="0"/>
              <a:buChar char="•"/>
            </a:pPr>
            <a:r>
              <a:rPr lang="en-GB" sz="2400" dirty="0" smtClean="0"/>
              <a:t>Restores all the deferred scope (5MW in accelerator, etc.)</a:t>
            </a:r>
          </a:p>
          <a:p>
            <a:pPr>
              <a:buFont typeface="Arial" charset="0"/>
              <a:buChar char="•"/>
            </a:pPr>
            <a:r>
              <a:rPr lang="en-GB" sz="2400" dirty="0" smtClean="0"/>
              <a:t>Starts </a:t>
            </a:r>
            <a:r>
              <a:rPr lang="en-GB" sz="2400" dirty="0"/>
              <a:t>instruments 16-22 </a:t>
            </a:r>
            <a:endParaRPr lang="en-GB" sz="2400" dirty="0" smtClean="0"/>
          </a:p>
          <a:p>
            <a:pPr>
              <a:buFont typeface="Arial" charset="0"/>
              <a:buChar char="•"/>
            </a:pPr>
            <a:r>
              <a:rPr lang="en-GB" sz="2400" dirty="0" smtClean="0"/>
              <a:t>Begins enhancements to instruments 1-15</a:t>
            </a:r>
          </a:p>
          <a:p>
            <a:pPr>
              <a:buFont typeface="Arial" charset="0"/>
              <a:buChar char="•"/>
            </a:pPr>
            <a:endParaRPr lang="en-GB" sz="2400" dirty="0"/>
          </a:p>
          <a:p>
            <a:pPr marL="57150" indent="0">
              <a:buNone/>
            </a:pPr>
            <a:r>
              <a:rPr lang="mr-IN" sz="2400" dirty="0" smtClean="0"/>
              <a:t>…</a:t>
            </a:r>
            <a:r>
              <a:rPr lang="en-GB" sz="2400" dirty="0" smtClean="0"/>
              <a:t> and does not include any contingency </a:t>
            </a:r>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28</a:t>
            </a:fld>
            <a:endParaRPr lang="en-GB">
              <a:solidFill>
                <a:prstClr val="black">
                  <a:tint val="75000"/>
                </a:prstClr>
              </a:solidFill>
              <a:latin typeface="Calibri"/>
            </a:endParaRPr>
          </a:p>
        </p:txBody>
      </p:sp>
    </p:spTree>
    <p:extLst>
      <p:ext uri="{BB962C8B-B14F-4D97-AF65-F5344CB8AC3E}">
        <p14:creationId xmlns:p14="http://schemas.microsoft.com/office/powerpoint/2010/main" val="21373937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7139136" cy="1143000"/>
          </a:xfrm>
        </p:spPr>
        <p:txBody>
          <a:bodyPr/>
          <a:lstStyle/>
          <a:p>
            <a:r>
              <a:rPr lang="en-GB" dirty="0" smtClean="0"/>
              <a:t>How does 1117M</a:t>
            </a:r>
            <a:r>
              <a:rPr lang="en-GB" dirty="0" smtClean="0">
                <a:ln w="0"/>
                <a:effectLst>
                  <a:outerShdw blurRad="38100" dist="25400" dir="5400000" algn="ctr" rotWithShape="0">
                    <a:srgbClr val="6E747A">
                      <a:alpha val="43000"/>
                    </a:srgbClr>
                  </a:outerShdw>
                </a:effectLst>
              </a:rPr>
              <a:t>€</a:t>
            </a:r>
            <a:r>
              <a:rPr lang="en-GB" dirty="0" smtClean="0"/>
              <a:t> compare to earlier estimates?</a:t>
            </a:r>
            <a:endParaRPr lang="en-GB" dirty="0"/>
          </a:p>
        </p:txBody>
      </p:sp>
      <p:sp>
        <p:nvSpPr>
          <p:cNvPr id="3" name="Content Placeholder 2"/>
          <p:cNvSpPr>
            <a:spLocks noGrp="1"/>
          </p:cNvSpPr>
          <p:nvPr>
            <p:ph idx="1"/>
          </p:nvPr>
        </p:nvSpPr>
        <p:spPr/>
        <p:txBody>
          <a:bodyPr>
            <a:normAutofit/>
          </a:bodyPr>
          <a:lstStyle/>
          <a:p>
            <a:pPr marL="514350" indent="-514350">
              <a:buFont typeface="Arial" charset="0"/>
              <a:buChar char="•"/>
            </a:pPr>
            <a:r>
              <a:rPr lang="en-GB" sz="2400" dirty="0" smtClean="0"/>
              <a:t>810 M€</a:t>
            </a:r>
            <a:r>
              <a:rPr lang="en-GB" sz="2400" baseline="-25000" dirty="0" smtClean="0"/>
              <a:t>2013</a:t>
            </a:r>
            <a:r>
              <a:rPr lang="en-GB" sz="2400" dirty="0" smtClean="0"/>
              <a:t>  in the ESS ERIC statutes dates from 2013 (partially updated 2015)</a:t>
            </a:r>
          </a:p>
          <a:p>
            <a:pPr marL="514350" indent="-514350">
              <a:buFont typeface="Arial" charset="0"/>
              <a:buChar char="•"/>
            </a:pPr>
            <a:r>
              <a:rPr lang="en-GB" sz="2400" dirty="0" smtClean="0"/>
              <a:t>= 854.5 </a:t>
            </a:r>
            <a:r>
              <a:rPr lang="en-GB" sz="2400" dirty="0"/>
              <a:t>M</a:t>
            </a:r>
            <a:r>
              <a:rPr lang="en-GB" sz="2400" dirty="0" smtClean="0"/>
              <a:t>€ with escalation</a:t>
            </a:r>
          </a:p>
          <a:p>
            <a:pPr marL="514350" indent="-514350">
              <a:buFont typeface="Arial" charset="0"/>
              <a:buChar char="•"/>
            </a:pPr>
            <a:r>
              <a:rPr lang="en-GB" sz="2400" dirty="0" smtClean="0"/>
              <a:t>+ 91 </a:t>
            </a:r>
            <a:r>
              <a:rPr lang="en-GB" sz="2400" dirty="0"/>
              <a:t>M€ </a:t>
            </a:r>
            <a:r>
              <a:rPr lang="en-GB" sz="2400" dirty="0" smtClean="0"/>
              <a:t>of deferred scope</a:t>
            </a:r>
          </a:p>
          <a:p>
            <a:pPr marL="514350" indent="-514350">
              <a:buFont typeface="Arial" charset="0"/>
              <a:buChar char="•"/>
            </a:pPr>
            <a:r>
              <a:rPr lang="en-GB" sz="2400" dirty="0" smtClean="0"/>
              <a:t>+ roughly 10% underestimate to be expected based on findings of steady state operations review last Autumn</a:t>
            </a:r>
          </a:p>
          <a:p>
            <a:pPr marL="0" indent="0">
              <a:buNone/>
            </a:pPr>
            <a:endParaRPr lang="en-GB" sz="2400" dirty="0" smtClean="0"/>
          </a:p>
          <a:p>
            <a:pPr marL="0" indent="0">
              <a:buNone/>
            </a:pPr>
            <a:r>
              <a:rPr lang="en-GB" sz="2400" dirty="0" smtClean="0"/>
              <a:t>→ total of about 1.1 B€ would be expected</a:t>
            </a:r>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29</a:t>
            </a:fld>
            <a:endParaRPr lang="en-GB">
              <a:solidFill>
                <a:prstClr val="black">
                  <a:tint val="75000"/>
                </a:prstClr>
              </a:solidFill>
              <a:latin typeface="Calibri"/>
            </a:endParaRPr>
          </a:p>
        </p:txBody>
      </p:sp>
    </p:spTree>
    <p:extLst>
      <p:ext uri="{BB962C8B-B14F-4D97-AF65-F5344CB8AC3E}">
        <p14:creationId xmlns:p14="http://schemas.microsoft.com/office/powerpoint/2010/main" val="19477366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pic>
        <p:nvPicPr>
          <p:cNvPr id="4" name="Picture 3"/>
          <p:cNvPicPr>
            <a:picLocks noChangeAspect="1"/>
          </p:cNvPicPr>
          <p:nvPr/>
        </p:nvPicPr>
        <p:blipFill>
          <a:blip r:embed="rId2"/>
          <a:stretch>
            <a:fillRect/>
          </a:stretch>
        </p:blipFill>
        <p:spPr>
          <a:xfrm>
            <a:off x="995370" y="1448956"/>
            <a:ext cx="7290530" cy="5299757"/>
          </a:xfrm>
          <a:prstGeom prst="rect">
            <a:avLst/>
          </a:prstGeom>
        </p:spPr>
      </p:pic>
    </p:spTree>
    <p:extLst>
      <p:ext uri="{BB962C8B-B14F-4D97-AF65-F5344CB8AC3E}">
        <p14:creationId xmlns:p14="http://schemas.microsoft.com/office/powerpoint/2010/main" val="187314313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Deferrals from Project to Operations Implemented to Ensure Project Success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30</a:t>
            </a:fld>
            <a:endParaRPr lang="sv-SE" dirty="0">
              <a:solidFill>
                <a:prstClr val="black">
                  <a:tint val="75000"/>
                </a:prstClr>
              </a:solidFill>
              <a:latin typeface="Calibri"/>
            </a:endParaRPr>
          </a:p>
        </p:txBody>
      </p:sp>
      <p:graphicFrame>
        <p:nvGraphicFramePr>
          <p:cNvPr id="6" name="Object 5"/>
          <p:cNvGraphicFramePr>
            <a:graphicFrameLocks noChangeAspect="1"/>
          </p:cNvGraphicFramePr>
          <p:nvPr>
            <p:extLst/>
          </p:nvPr>
        </p:nvGraphicFramePr>
        <p:xfrm>
          <a:off x="660227" y="2811152"/>
          <a:ext cx="8637464" cy="4565621"/>
        </p:xfrm>
        <a:graphic>
          <a:graphicData uri="http://schemas.openxmlformats.org/presentationml/2006/ole">
            <mc:AlternateContent xmlns:mc="http://schemas.openxmlformats.org/markup-compatibility/2006">
              <mc:Choice xmlns:v="urn:schemas-microsoft-com:vml" Requires="v">
                <p:oleObj spid="_x0000_s10271" name="Worksheet" r:id="rId4" imgW="8089900" imgH="4279900" progId="Excel.Sheet.12">
                  <p:embed/>
                </p:oleObj>
              </mc:Choice>
              <mc:Fallback>
                <p:oleObj name="Worksheet" r:id="rId4" imgW="8089900" imgH="4279900" progId="Excel.Sheet.12">
                  <p:embed/>
                  <p:pic>
                    <p:nvPicPr>
                      <p:cNvPr id="0" name=""/>
                      <p:cNvPicPr/>
                      <p:nvPr/>
                    </p:nvPicPr>
                    <p:blipFill>
                      <a:blip r:embed="rId5"/>
                      <a:stretch>
                        <a:fillRect/>
                      </a:stretch>
                    </p:blipFill>
                    <p:spPr>
                      <a:xfrm>
                        <a:off x="660227" y="2811152"/>
                        <a:ext cx="8637464" cy="4565621"/>
                      </a:xfrm>
                      <a:prstGeom prst="rect">
                        <a:avLst/>
                      </a:prstGeom>
                    </p:spPr>
                  </p:pic>
                </p:oleObj>
              </mc:Fallback>
            </mc:AlternateContent>
          </a:graphicData>
        </a:graphic>
      </p:graphicFrame>
      <p:sp>
        <p:nvSpPr>
          <p:cNvPr id="3" name="TextBox 2"/>
          <p:cNvSpPr txBox="1"/>
          <p:nvPr/>
        </p:nvSpPr>
        <p:spPr>
          <a:xfrm>
            <a:off x="454531" y="1566408"/>
            <a:ext cx="8287813" cy="1228541"/>
          </a:xfrm>
          <a:prstGeom prst="rect">
            <a:avLst/>
          </a:prstGeom>
          <a:noFill/>
        </p:spPr>
        <p:txBody>
          <a:bodyPr wrap="square" rtlCol="0">
            <a:spAutoFit/>
          </a:bodyPr>
          <a:lstStyle/>
          <a:p>
            <a:pPr marL="263776" indent="-263776" defTabSz="914400" hangingPunct="1">
              <a:buFont typeface="Arial"/>
              <a:buChar char="•"/>
            </a:pPr>
            <a:r>
              <a:rPr lang="en-US" sz="1846" kern="1200" dirty="0">
                <a:solidFill>
                  <a:prstClr val="black"/>
                </a:solidFill>
                <a:ea typeface="+mn-ea"/>
                <a:cs typeface="+mn-cs"/>
              </a:rPr>
              <a:t>Deferrals selected during recently conducted “Value Engineering” exercise to manage within project funding constraints</a:t>
            </a:r>
          </a:p>
          <a:p>
            <a:pPr marL="263776" indent="-263776" defTabSz="914400" hangingPunct="1">
              <a:buFont typeface="Arial"/>
              <a:buChar char="•"/>
            </a:pPr>
            <a:r>
              <a:rPr lang="en-US" sz="1846" kern="1200" dirty="0">
                <a:solidFill>
                  <a:prstClr val="black"/>
                </a:solidFill>
                <a:ea typeface="+mn-ea"/>
                <a:cs typeface="+mn-cs"/>
              </a:rPr>
              <a:t>Selections made based on straightforward implementation during Initial Operations --- consistent with schedule/funding plan and no or minimal extra cost</a:t>
            </a:r>
          </a:p>
        </p:txBody>
      </p:sp>
    </p:spTree>
    <p:extLst>
      <p:ext uri="{BB962C8B-B14F-4D97-AF65-F5344CB8AC3E}">
        <p14:creationId xmlns:p14="http://schemas.microsoft.com/office/powerpoint/2010/main" val="22313745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7384"/>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r>
              <a:rPr lang="en-US" kern="1200" dirty="0" smtClean="0">
                <a:solidFill>
                  <a:prstClr val="white"/>
                </a:solidFill>
                <a:latin typeface="Calibri"/>
              </a:rPr>
              <a:t>O</a:t>
            </a:r>
            <a:endParaRPr lang="en-US" kern="1200" dirty="0">
              <a:solidFill>
                <a:prstClr val="white"/>
              </a:solidFill>
              <a:latin typeface="Calibri"/>
            </a:endParaRPr>
          </a:p>
        </p:txBody>
      </p:sp>
      <p:pic>
        <p:nvPicPr>
          <p:cNvPr id="7" name="Picture 6"/>
          <p:cNvPicPr>
            <a:picLocks noChangeAspect="1"/>
          </p:cNvPicPr>
          <p:nvPr/>
        </p:nvPicPr>
        <p:blipFill>
          <a:blip r:embed="rId2"/>
          <a:stretch>
            <a:fillRect/>
          </a:stretch>
        </p:blipFill>
        <p:spPr>
          <a:xfrm>
            <a:off x="1187624" y="161256"/>
            <a:ext cx="6433199" cy="6696744"/>
          </a:xfrm>
          <a:prstGeom prst="rect">
            <a:avLst/>
          </a:prstGeom>
        </p:spPr>
      </p:pic>
      <p:sp>
        <p:nvSpPr>
          <p:cNvPr id="3" name="TextBox 2"/>
          <p:cNvSpPr txBox="1"/>
          <p:nvPr/>
        </p:nvSpPr>
        <p:spPr>
          <a:xfrm>
            <a:off x="1570304" y="531986"/>
            <a:ext cx="1927068" cy="369332"/>
          </a:xfrm>
          <a:prstGeom prst="rect">
            <a:avLst/>
          </a:prstGeom>
          <a:noFill/>
        </p:spPr>
        <p:txBody>
          <a:bodyPr wrap="none" rtlCol="0">
            <a:spAutoFit/>
          </a:bodyPr>
          <a:lstStyle/>
          <a:p>
            <a:r>
              <a:rPr lang="en-US" dirty="0" smtClean="0"/>
              <a:t>TMS 26500  50100</a:t>
            </a:r>
            <a:endParaRPr lang="en-US" dirty="0"/>
          </a:p>
        </p:txBody>
      </p:sp>
      <p:sp>
        <p:nvSpPr>
          <p:cNvPr id="4" name="TextBox 3"/>
          <p:cNvSpPr txBox="1"/>
          <p:nvPr/>
        </p:nvSpPr>
        <p:spPr>
          <a:xfrm>
            <a:off x="1561713" y="-27526"/>
            <a:ext cx="1109523" cy="307777"/>
          </a:xfrm>
          <a:prstGeom prst="rect">
            <a:avLst/>
          </a:prstGeom>
          <a:solidFill>
            <a:schemeClr val="bg1"/>
          </a:solidFill>
        </p:spPr>
        <p:txBody>
          <a:bodyPr wrap="none" rtlCol="0">
            <a:spAutoFit/>
          </a:bodyPr>
          <a:lstStyle/>
          <a:p>
            <a:r>
              <a:rPr lang="en-US" sz="1400" dirty="0" smtClean="0"/>
              <a:t>Budget 2015</a:t>
            </a:r>
            <a:endParaRPr lang="en-US" sz="1400" dirty="0"/>
          </a:p>
        </p:txBody>
      </p:sp>
      <p:sp>
        <p:nvSpPr>
          <p:cNvPr id="8" name="TextBox 7"/>
          <p:cNvSpPr txBox="1"/>
          <p:nvPr/>
        </p:nvSpPr>
        <p:spPr>
          <a:xfrm>
            <a:off x="2666604" y="-34324"/>
            <a:ext cx="1109523" cy="307777"/>
          </a:xfrm>
          <a:prstGeom prst="rect">
            <a:avLst/>
          </a:prstGeom>
          <a:solidFill>
            <a:schemeClr val="bg1"/>
          </a:solidFill>
        </p:spPr>
        <p:txBody>
          <a:bodyPr wrap="none" rtlCol="0">
            <a:spAutoFit/>
          </a:bodyPr>
          <a:lstStyle/>
          <a:p>
            <a:r>
              <a:rPr lang="en-US" sz="1400" dirty="0" smtClean="0"/>
              <a:t>Budget 2017</a:t>
            </a:r>
            <a:endParaRPr lang="en-US" sz="1400" dirty="0"/>
          </a:p>
        </p:txBody>
      </p:sp>
      <p:sp>
        <p:nvSpPr>
          <p:cNvPr id="9" name="TextBox 8"/>
          <p:cNvSpPr txBox="1"/>
          <p:nvPr/>
        </p:nvSpPr>
        <p:spPr>
          <a:xfrm>
            <a:off x="1379464" y="1224989"/>
            <a:ext cx="2115521" cy="369332"/>
          </a:xfrm>
          <a:prstGeom prst="rect">
            <a:avLst/>
          </a:prstGeom>
          <a:noFill/>
        </p:spPr>
        <p:txBody>
          <a:bodyPr wrap="none" rtlCol="0">
            <a:spAutoFit/>
          </a:bodyPr>
          <a:lstStyle/>
          <a:p>
            <a:r>
              <a:rPr lang="en-US" dirty="0" smtClean="0"/>
              <a:t>Target 55833  76600</a:t>
            </a:r>
            <a:endParaRPr lang="en-US" dirty="0"/>
          </a:p>
        </p:txBody>
      </p:sp>
      <p:sp>
        <p:nvSpPr>
          <p:cNvPr id="11" name="TextBox 10"/>
          <p:cNvSpPr txBox="1"/>
          <p:nvPr/>
        </p:nvSpPr>
        <p:spPr>
          <a:xfrm>
            <a:off x="759574" y="1780696"/>
            <a:ext cx="2917460" cy="369332"/>
          </a:xfrm>
          <a:prstGeom prst="rect">
            <a:avLst/>
          </a:prstGeom>
          <a:noFill/>
        </p:spPr>
        <p:txBody>
          <a:bodyPr wrap="none" rtlCol="0">
            <a:spAutoFit/>
          </a:bodyPr>
          <a:lstStyle/>
          <a:p>
            <a:r>
              <a:rPr lang="en-US" dirty="0" smtClean="0"/>
              <a:t>Accelerator 181295  257549</a:t>
            </a:r>
            <a:endParaRPr lang="en-US" dirty="0"/>
          </a:p>
        </p:txBody>
      </p:sp>
      <p:sp>
        <p:nvSpPr>
          <p:cNvPr id="12" name="TextBox 11"/>
          <p:cNvSpPr txBox="1"/>
          <p:nvPr/>
        </p:nvSpPr>
        <p:spPr>
          <a:xfrm>
            <a:off x="-83422" y="2593833"/>
            <a:ext cx="3713426" cy="369332"/>
          </a:xfrm>
          <a:prstGeom prst="rect">
            <a:avLst/>
          </a:prstGeom>
          <a:noFill/>
        </p:spPr>
        <p:txBody>
          <a:bodyPr wrap="none" rtlCol="0">
            <a:spAutoFit/>
          </a:bodyPr>
          <a:lstStyle/>
          <a:p>
            <a:r>
              <a:rPr lang="en-US" dirty="0" smtClean="0"/>
              <a:t>Facility Management 111624  168383</a:t>
            </a:r>
            <a:endParaRPr lang="en-US" dirty="0"/>
          </a:p>
        </p:txBody>
      </p:sp>
      <p:sp>
        <p:nvSpPr>
          <p:cNvPr id="13" name="TextBox 12"/>
          <p:cNvSpPr txBox="1"/>
          <p:nvPr/>
        </p:nvSpPr>
        <p:spPr>
          <a:xfrm>
            <a:off x="611645" y="4455769"/>
            <a:ext cx="3129244" cy="369332"/>
          </a:xfrm>
          <a:prstGeom prst="rect">
            <a:avLst/>
          </a:prstGeom>
          <a:noFill/>
        </p:spPr>
        <p:txBody>
          <a:bodyPr wrap="none" rtlCol="0">
            <a:spAutoFit/>
          </a:bodyPr>
          <a:lstStyle/>
          <a:p>
            <a:r>
              <a:rPr lang="en-US" dirty="0" smtClean="0"/>
              <a:t>Administration 56903  133888</a:t>
            </a:r>
            <a:endParaRPr lang="en-US" dirty="0"/>
          </a:p>
        </p:txBody>
      </p:sp>
      <p:sp>
        <p:nvSpPr>
          <p:cNvPr id="14" name="TextBox 13"/>
          <p:cNvSpPr txBox="1"/>
          <p:nvPr/>
        </p:nvSpPr>
        <p:spPr>
          <a:xfrm>
            <a:off x="1177991" y="5476860"/>
            <a:ext cx="2372276" cy="369332"/>
          </a:xfrm>
          <a:prstGeom prst="rect">
            <a:avLst/>
          </a:prstGeom>
          <a:noFill/>
        </p:spPr>
        <p:txBody>
          <a:bodyPr wrap="none" rtlCol="0">
            <a:spAutoFit/>
          </a:bodyPr>
          <a:lstStyle/>
          <a:p>
            <a:r>
              <a:rPr lang="en-US" dirty="0" smtClean="0"/>
              <a:t>ES&amp;H QA 37500  79305</a:t>
            </a:r>
            <a:endParaRPr lang="en-US" dirty="0"/>
          </a:p>
        </p:txBody>
      </p:sp>
      <p:sp>
        <p:nvSpPr>
          <p:cNvPr id="15" name="TextBox 14"/>
          <p:cNvSpPr txBox="1"/>
          <p:nvPr/>
        </p:nvSpPr>
        <p:spPr>
          <a:xfrm>
            <a:off x="1461158" y="6120401"/>
            <a:ext cx="2106278" cy="369332"/>
          </a:xfrm>
          <a:prstGeom prst="rect">
            <a:avLst/>
          </a:prstGeom>
          <a:noFill/>
        </p:spPr>
        <p:txBody>
          <a:bodyPr wrap="none" rtlCol="0">
            <a:spAutoFit/>
          </a:bodyPr>
          <a:lstStyle/>
          <a:p>
            <a:r>
              <a:rPr lang="en-US" dirty="0" smtClean="0"/>
              <a:t>NSS 268872  273103</a:t>
            </a:r>
            <a:endParaRPr lang="en-US" dirty="0"/>
          </a:p>
        </p:txBody>
      </p:sp>
    </p:spTree>
    <p:extLst>
      <p:ext uri="{BB962C8B-B14F-4D97-AF65-F5344CB8AC3E}">
        <p14:creationId xmlns:p14="http://schemas.microsoft.com/office/powerpoint/2010/main" val="41873912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7384"/>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r>
              <a:rPr lang="en-US" kern="1200" dirty="0" smtClean="0">
                <a:solidFill>
                  <a:prstClr val="white"/>
                </a:solidFill>
                <a:latin typeface="Calibri"/>
              </a:rPr>
              <a:t>O</a:t>
            </a:r>
            <a:endParaRPr lang="en-US" kern="1200" dirty="0">
              <a:solidFill>
                <a:prstClr val="white"/>
              </a:solidFill>
              <a:latin typeface="Calibri"/>
            </a:endParaRPr>
          </a:p>
        </p:txBody>
      </p:sp>
      <p:pic>
        <p:nvPicPr>
          <p:cNvPr id="7" name="Picture 6"/>
          <p:cNvPicPr>
            <a:picLocks noChangeAspect="1"/>
          </p:cNvPicPr>
          <p:nvPr/>
        </p:nvPicPr>
        <p:blipFill>
          <a:blip r:embed="rId2"/>
          <a:stretch>
            <a:fillRect/>
          </a:stretch>
        </p:blipFill>
        <p:spPr>
          <a:xfrm>
            <a:off x="1187624" y="161256"/>
            <a:ext cx="6433199" cy="6696744"/>
          </a:xfrm>
          <a:prstGeom prst="rect">
            <a:avLst/>
          </a:prstGeom>
        </p:spPr>
      </p:pic>
      <p:sp>
        <p:nvSpPr>
          <p:cNvPr id="2" name="TextBox 1"/>
          <p:cNvSpPr txBox="1"/>
          <p:nvPr/>
        </p:nvSpPr>
        <p:spPr>
          <a:xfrm>
            <a:off x="1475217" y="3058518"/>
            <a:ext cx="5611783" cy="830997"/>
          </a:xfrm>
          <a:prstGeom prst="rect">
            <a:avLst/>
          </a:prstGeom>
          <a:solidFill>
            <a:schemeClr val="bg1"/>
          </a:solidFill>
          <a:ln w="41275">
            <a:solidFill>
              <a:srgbClr val="FF0000"/>
            </a:solidFill>
          </a:ln>
        </p:spPr>
        <p:txBody>
          <a:bodyPr wrap="none" rtlCol="0">
            <a:spAutoFit/>
          </a:bodyPr>
          <a:lstStyle/>
          <a:p>
            <a:pPr defTabSz="914400" hangingPunct="1"/>
            <a:r>
              <a:rPr lang="en-US" sz="2400" kern="1200" dirty="0" smtClean="0">
                <a:solidFill>
                  <a:prstClr val="black"/>
                </a:solidFill>
                <a:ea typeface="+mn-ea"/>
                <a:cs typeface="+mn-cs"/>
              </a:rPr>
              <a:t>NSS is the only part of the </a:t>
            </a:r>
            <a:r>
              <a:rPr lang="en-US" sz="2400" kern="1200" dirty="0" err="1" smtClean="0">
                <a:solidFill>
                  <a:prstClr val="black"/>
                </a:solidFill>
                <a:ea typeface="+mn-ea"/>
                <a:cs typeface="+mn-cs"/>
              </a:rPr>
              <a:t>organisation</a:t>
            </a:r>
            <a:r>
              <a:rPr lang="en-US" sz="2400" kern="1200" dirty="0" smtClean="0">
                <a:solidFill>
                  <a:prstClr val="black"/>
                </a:solidFill>
                <a:ea typeface="+mn-ea"/>
                <a:cs typeface="+mn-cs"/>
              </a:rPr>
              <a:t>, </a:t>
            </a:r>
          </a:p>
          <a:p>
            <a:pPr defTabSz="914400" hangingPunct="1"/>
            <a:r>
              <a:rPr lang="en-US" sz="2400" kern="1200" dirty="0" smtClean="0">
                <a:solidFill>
                  <a:prstClr val="black"/>
                </a:solidFill>
                <a:ea typeface="+mn-ea"/>
                <a:cs typeface="+mn-cs"/>
              </a:rPr>
              <a:t>which does not show a strong cost increase  </a:t>
            </a:r>
            <a:endParaRPr lang="en-US" sz="2400" kern="1200" dirty="0">
              <a:solidFill>
                <a:prstClr val="black"/>
              </a:solidFill>
              <a:ea typeface="+mn-ea"/>
              <a:cs typeface="+mn-cs"/>
            </a:endParaRPr>
          </a:p>
        </p:txBody>
      </p:sp>
      <p:sp>
        <p:nvSpPr>
          <p:cNvPr id="3" name="TextBox 2"/>
          <p:cNvSpPr txBox="1"/>
          <p:nvPr/>
        </p:nvSpPr>
        <p:spPr>
          <a:xfrm>
            <a:off x="1570304" y="531986"/>
            <a:ext cx="1927068" cy="369332"/>
          </a:xfrm>
          <a:prstGeom prst="rect">
            <a:avLst/>
          </a:prstGeom>
          <a:noFill/>
        </p:spPr>
        <p:txBody>
          <a:bodyPr wrap="none" rtlCol="0">
            <a:spAutoFit/>
          </a:bodyPr>
          <a:lstStyle/>
          <a:p>
            <a:r>
              <a:rPr lang="en-US" dirty="0" smtClean="0"/>
              <a:t>TMS 26500  50100</a:t>
            </a:r>
            <a:endParaRPr lang="en-US" dirty="0"/>
          </a:p>
        </p:txBody>
      </p:sp>
      <p:sp>
        <p:nvSpPr>
          <p:cNvPr id="4" name="TextBox 3"/>
          <p:cNvSpPr txBox="1"/>
          <p:nvPr/>
        </p:nvSpPr>
        <p:spPr>
          <a:xfrm>
            <a:off x="1561713" y="-27526"/>
            <a:ext cx="1109523" cy="307777"/>
          </a:xfrm>
          <a:prstGeom prst="rect">
            <a:avLst/>
          </a:prstGeom>
          <a:solidFill>
            <a:schemeClr val="bg1"/>
          </a:solidFill>
        </p:spPr>
        <p:txBody>
          <a:bodyPr wrap="none" rtlCol="0">
            <a:spAutoFit/>
          </a:bodyPr>
          <a:lstStyle/>
          <a:p>
            <a:r>
              <a:rPr lang="en-US" sz="1400" dirty="0" smtClean="0"/>
              <a:t>Budget 2015</a:t>
            </a:r>
            <a:endParaRPr lang="en-US" sz="1400" dirty="0"/>
          </a:p>
        </p:txBody>
      </p:sp>
      <p:sp>
        <p:nvSpPr>
          <p:cNvPr id="8" name="TextBox 7"/>
          <p:cNvSpPr txBox="1"/>
          <p:nvPr/>
        </p:nvSpPr>
        <p:spPr>
          <a:xfrm>
            <a:off x="2666604" y="-34324"/>
            <a:ext cx="1109523" cy="307777"/>
          </a:xfrm>
          <a:prstGeom prst="rect">
            <a:avLst/>
          </a:prstGeom>
          <a:solidFill>
            <a:schemeClr val="bg1"/>
          </a:solidFill>
        </p:spPr>
        <p:txBody>
          <a:bodyPr wrap="none" rtlCol="0">
            <a:spAutoFit/>
          </a:bodyPr>
          <a:lstStyle/>
          <a:p>
            <a:r>
              <a:rPr lang="en-US" sz="1400" dirty="0" smtClean="0"/>
              <a:t>Budget 2017</a:t>
            </a:r>
            <a:endParaRPr lang="en-US" sz="1400" dirty="0"/>
          </a:p>
        </p:txBody>
      </p:sp>
      <p:sp>
        <p:nvSpPr>
          <p:cNvPr id="9" name="TextBox 8"/>
          <p:cNvSpPr txBox="1"/>
          <p:nvPr/>
        </p:nvSpPr>
        <p:spPr>
          <a:xfrm>
            <a:off x="1379464" y="1224989"/>
            <a:ext cx="2115521" cy="369332"/>
          </a:xfrm>
          <a:prstGeom prst="rect">
            <a:avLst/>
          </a:prstGeom>
          <a:noFill/>
        </p:spPr>
        <p:txBody>
          <a:bodyPr wrap="none" rtlCol="0">
            <a:spAutoFit/>
          </a:bodyPr>
          <a:lstStyle/>
          <a:p>
            <a:r>
              <a:rPr lang="en-US" dirty="0" smtClean="0"/>
              <a:t>Target 55833  76600</a:t>
            </a:r>
            <a:endParaRPr lang="en-US" dirty="0"/>
          </a:p>
        </p:txBody>
      </p:sp>
      <p:sp>
        <p:nvSpPr>
          <p:cNvPr id="11" name="TextBox 10"/>
          <p:cNvSpPr txBox="1"/>
          <p:nvPr/>
        </p:nvSpPr>
        <p:spPr>
          <a:xfrm>
            <a:off x="759574" y="1780696"/>
            <a:ext cx="2917460" cy="369332"/>
          </a:xfrm>
          <a:prstGeom prst="rect">
            <a:avLst/>
          </a:prstGeom>
          <a:noFill/>
        </p:spPr>
        <p:txBody>
          <a:bodyPr wrap="none" rtlCol="0">
            <a:spAutoFit/>
          </a:bodyPr>
          <a:lstStyle/>
          <a:p>
            <a:r>
              <a:rPr lang="en-US" dirty="0" smtClean="0"/>
              <a:t>Accelerator 181295  257549</a:t>
            </a:r>
            <a:endParaRPr lang="en-US" dirty="0"/>
          </a:p>
        </p:txBody>
      </p:sp>
      <p:sp>
        <p:nvSpPr>
          <p:cNvPr id="12" name="TextBox 11"/>
          <p:cNvSpPr txBox="1"/>
          <p:nvPr/>
        </p:nvSpPr>
        <p:spPr>
          <a:xfrm>
            <a:off x="-83422" y="2593833"/>
            <a:ext cx="3713426" cy="369332"/>
          </a:xfrm>
          <a:prstGeom prst="rect">
            <a:avLst/>
          </a:prstGeom>
          <a:noFill/>
        </p:spPr>
        <p:txBody>
          <a:bodyPr wrap="none" rtlCol="0">
            <a:spAutoFit/>
          </a:bodyPr>
          <a:lstStyle/>
          <a:p>
            <a:r>
              <a:rPr lang="en-US" dirty="0" smtClean="0"/>
              <a:t>Facility Management 111624  168383</a:t>
            </a:r>
            <a:endParaRPr lang="en-US" dirty="0"/>
          </a:p>
        </p:txBody>
      </p:sp>
      <p:sp>
        <p:nvSpPr>
          <p:cNvPr id="13" name="TextBox 12"/>
          <p:cNvSpPr txBox="1"/>
          <p:nvPr/>
        </p:nvSpPr>
        <p:spPr>
          <a:xfrm>
            <a:off x="611645" y="4455769"/>
            <a:ext cx="3129244" cy="369332"/>
          </a:xfrm>
          <a:prstGeom prst="rect">
            <a:avLst/>
          </a:prstGeom>
          <a:noFill/>
        </p:spPr>
        <p:txBody>
          <a:bodyPr wrap="none" rtlCol="0">
            <a:spAutoFit/>
          </a:bodyPr>
          <a:lstStyle/>
          <a:p>
            <a:r>
              <a:rPr lang="en-US" dirty="0" smtClean="0"/>
              <a:t>Administration 56903  133888</a:t>
            </a:r>
            <a:endParaRPr lang="en-US" dirty="0"/>
          </a:p>
        </p:txBody>
      </p:sp>
      <p:sp>
        <p:nvSpPr>
          <p:cNvPr id="14" name="TextBox 13"/>
          <p:cNvSpPr txBox="1"/>
          <p:nvPr/>
        </p:nvSpPr>
        <p:spPr>
          <a:xfrm>
            <a:off x="1177991" y="5476860"/>
            <a:ext cx="2372276" cy="369332"/>
          </a:xfrm>
          <a:prstGeom prst="rect">
            <a:avLst/>
          </a:prstGeom>
          <a:noFill/>
        </p:spPr>
        <p:txBody>
          <a:bodyPr wrap="none" rtlCol="0">
            <a:spAutoFit/>
          </a:bodyPr>
          <a:lstStyle/>
          <a:p>
            <a:r>
              <a:rPr lang="en-US" dirty="0" smtClean="0"/>
              <a:t>ES&amp;H QA 37500  79305</a:t>
            </a:r>
            <a:endParaRPr lang="en-US" dirty="0"/>
          </a:p>
        </p:txBody>
      </p:sp>
      <p:sp>
        <p:nvSpPr>
          <p:cNvPr id="15" name="TextBox 14"/>
          <p:cNvSpPr txBox="1"/>
          <p:nvPr/>
        </p:nvSpPr>
        <p:spPr>
          <a:xfrm>
            <a:off x="1461158" y="6120401"/>
            <a:ext cx="2106278" cy="369332"/>
          </a:xfrm>
          <a:prstGeom prst="rect">
            <a:avLst/>
          </a:prstGeom>
          <a:noFill/>
        </p:spPr>
        <p:txBody>
          <a:bodyPr wrap="none" rtlCol="0">
            <a:spAutoFit/>
          </a:bodyPr>
          <a:lstStyle/>
          <a:p>
            <a:r>
              <a:rPr lang="en-US" dirty="0" smtClean="0"/>
              <a:t>NSS 268872  273103</a:t>
            </a:r>
            <a:endParaRPr lang="en-US" dirty="0"/>
          </a:p>
        </p:txBody>
      </p:sp>
    </p:spTree>
    <p:extLst>
      <p:ext uri="{BB962C8B-B14F-4D97-AF65-F5344CB8AC3E}">
        <p14:creationId xmlns:p14="http://schemas.microsoft.com/office/powerpoint/2010/main" val="2774391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 report of the review </a:t>
            </a:r>
            <a:r>
              <a:rPr lang="en-US" dirty="0" err="1"/>
              <a:t>commitee</a:t>
            </a:r>
            <a:endParaRPr lang="en-US" dirty="0"/>
          </a:p>
        </p:txBody>
      </p:sp>
      <p:sp>
        <p:nvSpPr>
          <p:cNvPr id="3" name="Content Placeholder 2"/>
          <p:cNvSpPr>
            <a:spLocks noGrp="1"/>
          </p:cNvSpPr>
          <p:nvPr>
            <p:ph idx="1"/>
          </p:nvPr>
        </p:nvSpPr>
        <p:spPr>
          <a:xfrm>
            <a:off x="457200" y="1600200"/>
            <a:ext cx="8229600" cy="4997152"/>
          </a:xfrm>
        </p:spPr>
        <p:txBody>
          <a:bodyPr>
            <a:normAutofit lnSpcReduction="10000"/>
          </a:bodyPr>
          <a:lstStyle/>
          <a:p>
            <a:pPr marL="0" indent="0">
              <a:buNone/>
            </a:pPr>
            <a:r>
              <a:rPr lang="en-US" dirty="0"/>
              <a:t>ESS’s bottom up estimate of the budget needed for Initial Operations of 1117 M euros is strongly endorsed by the Initial Operations Review Committee. In supporting this, the Committee notes the cost increases coming from restoring deferred construction scope and from a more detailed and mature cost estimate for this phase of the project including: costs for operational spares, costs associated with being on a green-field site and costs due to overheads of the very substantial In-Kind Contributions.  Confidence in the budget estimate comes from extensive benchmarking against scientific facilities around the world.</a:t>
            </a:r>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33</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6466712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 report of the review </a:t>
            </a:r>
            <a:r>
              <a:rPr lang="en-US" dirty="0" err="1"/>
              <a:t>commitee</a:t>
            </a:r>
            <a:endParaRPr lang="en-US" dirty="0"/>
          </a:p>
        </p:txBody>
      </p:sp>
      <p:sp>
        <p:nvSpPr>
          <p:cNvPr id="3" name="Content Placeholder 2"/>
          <p:cNvSpPr>
            <a:spLocks noGrp="1"/>
          </p:cNvSpPr>
          <p:nvPr>
            <p:ph idx="1"/>
          </p:nvPr>
        </p:nvSpPr>
        <p:spPr/>
        <p:txBody>
          <a:bodyPr/>
          <a:lstStyle/>
          <a:p>
            <a:pPr marL="0" indent="0">
              <a:buNone/>
            </a:pPr>
            <a:r>
              <a:rPr lang="en-US" dirty="0"/>
              <a:t>Nevertheless, with the majority of the technical scope remaining to be </a:t>
            </a:r>
            <a:r>
              <a:rPr lang="en-US" dirty="0" err="1"/>
              <a:t>realised</a:t>
            </a:r>
            <a:r>
              <a:rPr lang="en-US" dirty="0"/>
              <a:t>, there is considerable financial risk in completing the project. This may be mitigated by provision of additional funds as contingency, on top of the proposed Initial Operation Budget or by identifying scope contingency. This should not be allowed to compromise ESS’s ability to deliver world-class science or the ultimate capability of the facility to operate at 5MW.</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34</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42059345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 report of the review </a:t>
            </a:r>
            <a:r>
              <a:rPr lang="en-US" dirty="0" err="1"/>
              <a:t>commitee</a:t>
            </a:r>
            <a:endParaRPr lang="en-US" dirty="0"/>
          </a:p>
        </p:txBody>
      </p:sp>
      <p:sp>
        <p:nvSpPr>
          <p:cNvPr id="3" name="Content Placeholder 2"/>
          <p:cNvSpPr>
            <a:spLocks noGrp="1"/>
          </p:cNvSpPr>
          <p:nvPr>
            <p:ph idx="1"/>
          </p:nvPr>
        </p:nvSpPr>
        <p:spPr>
          <a:xfrm>
            <a:off x="457200" y="1600200"/>
            <a:ext cx="8686800" cy="5257800"/>
          </a:xfrm>
        </p:spPr>
        <p:txBody>
          <a:bodyPr>
            <a:normAutofit fontScale="92500" lnSpcReduction="20000"/>
          </a:bodyPr>
          <a:lstStyle/>
          <a:p>
            <a:pPr marL="0" indent="0">
              <a:buNone/>
            </a:pPr>
            <a:r>
              <a:rPr lang="en-US" dirty="0"/>
              <a:t>In addition to whatever budget contingency can be obtained, maintaining discretional pre-planned scope contingency is highly recommended. This could be generated by defining a clear set of priorities for the initial operations phase, focused on producing world-class science at the earliest opportunity in an efficient way. For example, a reasonable set of priorities, regardless of the funding profile, would be: </a:t>
            </a:r>
          </a:p>
          <a:p>
            <a:pPr lvl="0"/>
            <a:r>
              <a:rPr lang="en-US" dirty="0" smtClean="0"/>
              <a:t>establish </a:t>
            </a:r>
            <a:r>
              <a:rPr lang="en-US" dirty="0"/>
              <a:t>reliable running and begin science </a:t>
            </a:r>
            <a:r>
              <a:rPr lang="en-US" dirty="0" err="1"/>
              <a:t>programme</a:t>
            </a:r>
            <a:r>
              <a:rPr lang="en-US" dirty="0"/>
              <a:t> </a:t>
            </a:r>
            <a:r>
              <a:rPr lang="en-US" dirty="0" smtClean="0"/>
              <a:t>with </a:t>
            </a:r>
            <a:r>
              <a:rPr lang="en-US" dirty="0"/>
              <a:t>15 instruments </a:t>
            </a:r>
          </a:p>
          <a:p>
            <a:pPr lvl="0"/>
            <a:r>
              <a:rPr lang="en-US" dirty="0" smtClean="0"/>
              <a:t>establish </a:t>
            </a:r>
            <a:r>
              <a:rPr lang="en-US" dirty="0"/>
              <a:t>operation at 2MW</a:t>
            </a:r>
          </a:p>
          <a:p>
            <a:pPr lvl="0"/>
            <a:r>
              <a:rPr lang="en-US" dirty="0"/>
              <a:t>start to build next 7 instruments</a:t>
            </a:r>
          </a:p>
          <a:p>
            <a:pPr lvl="0"/>
            <a:r>
              <a:rPr lang="en-US" dirty="0"/>
              <a:t>upgrade (“build-out”) first 15 instruments (e.g. add detectors </a:t>
            </a:r>
            <a:r>
              <a:rPr lang="en-US" dirty="0" smtClean="0"/>
              <a:t>etc.)</a:t>
            </a:r>
            <a:endParaRPr lang="en-US" dirty="0"/>
          </a:p>
          <a:p>
            <a:pPr lvl="0"/>
            <a:r>
              <a:rPr lang="en-US" dirty="0" smtClean="0"/>
              <a:t>increase </a:t>
            </a:r>
            <a:r>
              <a:rPr lang="en-US" dirty="0"/>
              <a:t>accelerator power from 2 to 5 MW</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35</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316223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 report of the review </a:t>
            </a:r>
            <a:r>
              <a:rPr lang="en-US" dirty="0" err="1"/>
              <a:t>commitee</a:t>
            </a:r>
            <a:endParaRPr lang="en-US" dirty="0"/>
          </a:p>
        </p:txBody>
      </p:sp>
      <p:sp>
        <p:nvSpPr>
          <p:cNvPr id="3" name="Content Placeholder 2"/>
          <p:cNvSpPr>
            <a:spLocks noGrp="1"/>
          </p:cNvSpPr>
          <p:nvPr>
            <p:ph idx="1"/>
          </p:nvPr>
        </p:nvSpPr>
        <p:spPr>
          <a:xfrm>
            <a:off x="457200" y="1600200"/>
            <a:ext cx="8686800" cy="5257800"/>
          </a:xfrm>
        </p:spPr>
        <p:txBody>
          <a:bodyPr>
            <a:normAutofit fontScale="92500" lnSpcReduction="20000"/>
          </a:bodyPr>
          <a:lstStyle/>
          <a:p>
            <a:pPr marL="0" indent="0">
              <a:buNone/>
            </a:pPr>
            <a:r>
              <a:rPr lang="en-US" dirty="0"/>
              <a:t>In addition to whatever budget contingency can be obtained, maintaining discretional pre-planned scope contingency is highly recommended. This could be generated by defining a clear set of priorities for the initial operations phase, focused on producing world-class science at the earliest opportunity in an efficient way. For example, a reasonable set of priorities, regardless of the funding profile, would be: </a:t>
            </a:r>
          </a:p>
          <a:p>
            <a:pPr lvl="0"/>
            <a:r>
              <a:rPr lang="en-US" dirty="0" smtClean="0"/>
              <a:t>establish </a:t>
            </a:r>
            <a:r>
              <a:rPr lang="en-US" dirty="0"/>
              <a:t>reliable running and begin science </a:t>
            </a:r>
            <a:r>
              <a:rPr lang="en-US" dirty="0" err="1"/>
              <a:t>programme</a:t>
            </a:r>
            <a:r>
              <a:rPr lang="en-US" dirty="0"/>
              <a:t> </a:t>
            </a:r>
            <a:r>
              <a:rPr lang="en-US" dirty="0" smtClean="0"/>
              <a:t>with </a:t>
            </a:r>
            <a:r>
              <a:rPr lang="en-US" dirty="0"/>
              <a:t>15 instruments </a:t>
            </a:r>
          </a:p>
          <a:p>
            <a:pPr lvl="0"/>
            <a:r>
              <a:rPr lang="en-US" dirty="0" smtClean="0"/>
              <a:t>establish </a:t>
            </a:r>
            <a:r>
              <a:rPr lang="en-US" dirty="0"/>
              <a:t>operation at 2MW</a:t>
            </a:r>
          </a:p>
          <a:p>
            <a:pPr lvl="0"/>
            <a:r>
              <a:rPr lang="en-US" dirty="0"/>
              <a:t>start to build next 7 instruments</a:t>
            </a:r>
          </a:p>
          <a:p>
            <a:pPr lvl="0"/>
            <a:r>
              <a:rPr lang="en-US" dirty="0"/>
              <a:t>upgrade (“build-out”) first 15 instruments (e.g. add detectors </a:t>
            </a:r>
            <a:r>
              <a:rPr lang="en-US" dirty="0" smtClean="0"/>
              <a:t>etc.)</a:t>
            </a:r>
            <a:endParaRPr lang="en-US" dirty="0"/>
          </a:p>
          <a:p>
            <a:pPr lvl="0"/>
            <a:r>
              <a:rPr lang="en-US" dirty="0" smtClean="0"/>
              <a:t>increase </a:t>
            </a:r>
            <a:r>
              <a:rPr lang="en-US" dirty="0"/>
              <a:t>accelerator power from 2 to 5 MW</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36</a:t>
            </a:fld>
            <a:endParaRPr lang="sv-SE" dirty="0">
              <a:solidFill>
                <a:prstClr val="black">
                  <a:tint val="75000"/>
                </a:prstClr>
              </a:solidFill>
              <a:latin typeface="Calibri"/>
            </a:endParaRPr>
          </a:p>
        </p:txBody>
      </p:sp>
      <p:sp>
        <p:nvSpPr>
          <p:cNvPr id="5" name="TextBox 4"/>
          <p:cNvSpPr txBox="1"/>
          <p:nvPr/>
        </p:nvSpPr>
        <p:spPr>
          <a:xfrm>
            <a:off x="334725" y="2852936"/>
            <a:ext cx="8701771" cy="2246769"/>
          </a:xfrm>
          <a:prstGeom prst="rect">
            <a:avLst/>
          </a:prstGeom>
          <a:solidFill>
            <a:schemeClr val="bg1"/>
          </a:solidFill>
          <a:ln w="63500">
            <a:solidFill>
              <a:srgbClr val="FF0000"/>
            </a:solidFill>
          </a:ln>
        </p:spPr>
        <p:txBody>
          <a:bodyPr wrap="none" rtlCol="0">
            <a:spAutoFit/>
          </a:bodyPr>
          <a:lstStyle/>
          <a:p>
            <a:pPr algn="ctr" defTabSz="914400" hangingPunct="1"/>
            <a:r>
              <a:rPr lang="en-US" sz="2800" kern="1200" dirty="0" smtClean="0">
                <a:solidFill>
                  <a:prstClr val="black"/>
                </a:solidFill>
                <a:ea typeface="+mn-ea"/>
                <a:cs typeface="+mn-cs"/>
              </a:rPr>
              <a:t>To be discussed at upcoming Council meeting</a:t>
            </a:r>
          </a:p>
          <a:p>
            <a:pPr algn="ctr" defTabSz="914400" hangingPunct="1"/>
            <a:endParaRPr lang="en-US" sz="2800" kern="1200" dirty="0" smtClean="0">
              <a:solidFill>
                <a:prstClr val="black"/>
              </a:solidFill>
              <a:ea typeface="+mn-ea"/>
              <a:cs typeface="+mn-cs"/>
            </a:endParaRPr>
          </a:p>
          <a:p>
            <a:pPr algn="ctr" defTabSz="914400" hangingPunct="1"/>
            <a:r>
              <a:rPr lang="en-US" sz="2800" kern="1200" dirty="0" smtClean="0">
                <a:solidFill>
                  <a:prstClr val="black"/>
                </a:solidFill>
                <a:ea typeface="+mn-ea"/>
                <a:cs typeface="+mn-cs"/>
              </a:rPr>
              <a:t>Council may ask for </a:t>
            </a:r>
            <a:r>
              <a:rPr lang="en-US" sz="2800" kern="1200" dirty="0" err="1" smtClean="0">
                <a:solidFill>
                  <a:prstClr val="black"/>
                </a:solidFill>
                <a:ea typeface="+mn-ea"/>
                <a:cs typeface="+mn-cs"/>
              </a:rPr>
              <a:t>descoped</a:t>
            </a:r>
            <a:r>
              <a:rPr lang="en-US" sz="2800" kern="1200" dirty="0" smtClean="0">
                <a:solidFill>
                  <a:prstClr val="black"/>
                </a:solidFill>
                <a:ea typeface="+mn-ea"/>
                <a:cs typeface="+mn-cs"/>
              </a:rPr>
              <a:t> budget proposal</a:t>
            </a:r>
          </a:p>
          <a:p>
            <a:pPr algn="ctr" defTabSz="914400" hangingPunct="1"/>
            <a:endParaRPr lang="en-US" sz="2800" kern="1200" dirty="0" smtClean="0">
              <a:solidFill>
                <a:prstClr val="black"/>
              </a:solidFill>
              <a:ea typeface="+mn-ea"/>
              <a:cs typeface="+mn-cs"/>
            </a:endParaRPr>
          </a:p>
          <a:p>
            <a:pPr algn="ctr" defTabSz="914400" hangingPunct="1"/>
            <a:r>
              <a:rPr lang="en-US" sz="2800" kern="1200" dirty="0" smtClean="0">
                <a:solidFill>
                  <a:prstClr val="black"/>
                </a:solidFill>
                <a:ea typeface="+mn-ea"/>
                <a:cs typeface="+mn-cs"/>
              </a:rPr>
              <a:t>Long term cost sharing during operations still to be agreed</a:t>
            </a:r>
            <a:endParaRPr lang="en-US" sz="2800" kern="1200" dirty="0">
              <a:solidFill>
                <a:prstClr val="black"/>
              </a:solidFill>
              <a:ea typeface="+mn-ea"/>
              <a:cs typeface="+mn-cs"/>
            </a:endParaRPr>
          </a:p>
        </p:txBody>
      </p:sp>
    </p:spTree>
    <p:extLst>
      <p:ext uri="{BB962C8B-B14F-4D97-AF65-F5344CB8AC3E}">
        <p14:creationId xmlns:p14="http://schemas.microsoft.com/office/powerpoint/2010/main" val="277567930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96"/>
          <p:cNvSpPr>
            <a:spLocks noGrp="1"/>
          </p:cNvSpPr>
          <p:nvPr>
            <p:ph type="title"/>
          </p:nvPr>
        </p:nvSpPr>
        <p:spPr/>
        <p:txBody>
          <a:bodyPr/>
          <a:lstStyle/>
          <a:p>
            <a:r>
              <a:rPr lang="en-US" dirty="0" smtClean="0"/>
              <a:t>Tentative Instrument Ramp-up</a:t>
            </a:r>
            <a:endParaRPr lang="en-US" dirty="0"/>
          </a:p>
        </p:txBody>
      </p:sp>
      <p:sp>
        <p:nvSpPr>
          <p:cNvPr id="193" name="Right Triangle 192"/>
          <p:cNvSpPr/>
          <p:nvPr/>
        </p:nvSpPr>
        <p:spPr>
          <a:xfrm flipH="1">
            <a:off x="4232610" y="5890998"/>
            <a:ext cx="36000" cy="651581"/>
          </a:xfrm>
          <a:prstGeom prst="rtTriangle">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9" hangingPunct="1"/>
            <a:endParaRPr lang="en-US" kern="1200">
              <a:solidFill>
                <a:prstClr val="white"/>
              </a:solidFill>
              <a:latin typeface="Calibri"/>
            </a:endParaRPr>
          </a:p>
        </p:txBody>
      </p:sp>
      <p:sp>
        <p:nvSpPr>
          <p:cNvPr id="194" name="Rectangle 193"/>
          <p:cNvSpPr/>
          <p:nvPr/>
        </p:nvSpPr>
        <p:spPr>
          <a:xfrm rot="10800000">
            <a:off x="4162860" y="6518327"/>
            <a:ext cx="45719" cy="2425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195" name="Rectangle 194"/>
          <p:cNvSpPr/>
          <p:nvPr/>
        </p:nvSpPr>
        <p:spPr>
          <a:xfrm rot="10800000">
            <a:off x="4331510" y="6514285"/>
            <a:ext cx="36000" cy="282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197" name="Rectangle 196"/>
          <p:cNvSpPr/>
          <p:nvPr/>
        </p:nvSpPr>
        <p:spPr>
          <a:xfrm rot="10800000">
            <a:off x="4382671" y="6514285"/>
            <a:ext cx="36000" cy="282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199" name="Rectangle 198"/>
          <p:cNvSpPr/>
          <p:nvPr/>
        </p:nvSpPr>
        <p:spPr>
          <a:xfrm rot="10800000">
            <a:off x="4437102" y="6514285"/>
            <a:ext cx="36000" cy="282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01" name="Rectangle 200"/>
          <p:cNvSpPr/>
          <p:nvPr/>
        </p:nvSpPr>
        <p:spPr>
          <a:xfrm rot="10800000">
            <a:off x="4573182" y="6343179"/>
            <a:ext cx="46610" cy="19939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02" name="Rectangle 201"/>
          <p:cNvSpPr/>
          <p:nvPr/>
        </p:nvSpPr>
        <p:spPr>
          <a:xfrm rot="10800000">
            <a:off x="4645904" y="6343179"/>
            <a:ext cx="46610" cy="19939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06" name="Rectangle 205"/>
          <p:cNvSpPr/>
          <p:nvPr/>
        </p:nvSpPr>
        <p:spPr>
          <a:xfrm rot="10800000">
            <a:off x="4733013" y="6062524"/>
            <a:ext cx="36000" cy="48005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29" name="Rectangle 228"/>
          <p:cNvSpPr/>
          <p:nvPr/>
        </p:nvSpPr>
        <p:spPr>
          <a:xfrm rot="10800000">
            <a:off x="4789806" y="6062524"/>
            <a:ext cx="36000" cy="48005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0" name="Rectangle 229"/>
          <p:cNvSpPr/>
          <p:nvPr/>
        </p:nvSpPr>
        <p:spPr>
          <a:xfrm rot="10800000">
            <a:off x="4854176" y="6062524"/>
            <a:ext cx="36000" cy="48005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3" name="Rectangle 232"/>
          <p:cNvSpPr/>
          <p:nvPr/>
        </p:nvSpPr>
        <p:spPr>
          <a:xfrm rot="10800000">
            <a:off x="5000111" y="5572529"/>
            <a:ext cx="21600" cy="9700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6" name="Rectangle 235"/>
          <p:cNvSpPr/>
          <p:nvPr/>
        </p:nvSpPr>
        <p:spPr>
          <a:xfrm rot="10800000">
            <a:off x="5104534" y="5572529"/>
            <a:ext cx="21600" cy="9700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7" name="Rectangle 236"/>
          <p:cNvSpPr/>
          <p:nvPr/>
        </p:nvSpPr>
        <p:spPr>
          <a:xfrm rot="10800000">
            <a:off x="5053680" y="5572529"/>
            <a:ext cx="21600" cy="9700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8" name="Rectangle 237"/>
          <p:cNvSpPr/>
          <p:nvPr/>
        </p:nvSpPr>
        <p:spPr>
          <a:xfrm rot="10800000">
            <a:off x="5157314" y="5087505"/>
            <a:ext cx="25200" cy="145507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9" name="Rectangle 238"/>
          <p:cNvSpPr/>
          <p:nvPr/>
        </p:nvSpPr>
        <p:spPr>
          <a:xfrm rot="10800000">
            <a:off x="5214422" y="5087505"/>
            <a:ext cx="46800" cy="145507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1" name="Rectangle 240"/>
          <p:cNvSpPr/>
          <p:nvPr/>
        </p:nvSpPr>
        <p:spPr>
          <a:xfrm rot="10800000">
            <a:off x="5282007" y="5087505"/>
            <a:ext cx="46800" cy="145507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2" name="Rectangle 241"/>
          <p:cNvSpPr/>
          <p:nvPr/>
        </p:nvSpPr>
        <p:spPr>
          <a:xfrm rot="10800000">
            <a:off x="5402038"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3" name="Rectangle 242"/>
          <p:cNvSpPr/>
          <p:nvPr/>
        </p:nvSpPr>
        <p:spPr>
          <a:xfrm rot="10800000">
            <a:off x="5473891"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4" name="Rectangle 243"/>
          <p:cNvSpPr/>
          <p:nvPr/>
        </p:nvSpPr>
        <p:spPr>
          <a:xfrm rot="10800000">
            <a:off x="5534447"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5" name="Rectangle 244"/>
          <p:cNvSpPr/>
          <p:nvPr/>
        </p:nvSpPr>
        <p:spPr>
          <a:xfrm rot="10800000">
            <a:off x="559667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6" name="Rectangle 245"/>
          <p:cNvSpPr/>
          <p:nvPr/>
        </p:nvSpPr>
        <p:spPr>
          <a:xfrm rot="10800000">
            <a:off x="5656858"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7" name="Rectangle 246"/>
          <p:cNvSpPr/>
          <p:nvPr/>
        </p:nvSpPr>
        <p:spPr>
          <a:xfrm rot="10800000">
            <a:off x="5717045"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55" name="Rectangle 254"/>
          <p:cNvSpPr/>
          <p:nvPr/>
        </p:nvSpPr>
        <p:spPr>
          <a:xfrm rot="10800000">
            <a:off x="5836424"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56" name="Rectangle 255"/>
          <p:cNvSpPr/>
          <p:nvPr/>
        </p:nvSpPr>
        <p:spPr>
          <a:xfrm rot="10800000">
            <a:off x="589875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57" name="Rectangle 256"/>
          <p:cNvSpPr/>
          <p:nvPr/>
        </p:nvSpPr>
        <p:spPr>
          <a:xfrm rot="10800000">
            <a:off x="5962483"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58" name="Rectangle 257"/>
          <p:cNvSpPr/>
          <p:nvPr/>
        </p:nvSpPr>
        <p:spPr>
          <a:xfrm rot="10800000">
            <a:off x="6031058"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59" name="Rectangle 258"/>
          <p:cNvSpPr/>
          <p:nvPr/>
        </p:nvSpPr>
        <p:spPr>
          <a:xfrm rot="10800000">
            <a:off x="6091244"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60" name="Rectangle 259"/>
          <p:cNvSpPr/>
          <p:nvPr/>
        </p:nvSpPr>
        <p:spPr>
          <a:xfrm rot="10800000">
            <a:off x="6151431"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61" name="Rectangle 260"/>
          <p:cNvSpPr/>
          <p:nvPr/>
        </p:nvSpPr>
        <p:spPr>
          <a:xfrm rot="10800000">
            <a:off x="6270269"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62" name="Rectangle 261"/>
          <p:cNvSpPr/>
          <p:nvPr/>
        </p:nvSpPr>
        <p:spPr>
          <a:xfrm rot="10800000">
            <a:off x="6330455"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63" name="Rectangle 262"/>
          <p:cNvSpPr/>
          <p:nvPr/>
        </p:nvSpPr>
        <p:spPr>
          <a:xfrm rot="10800000">
            <a:off x="639064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79" name="Rectangle 278"/>
          <p:cNvSpPr/>
          <p:nvPr/>
        </p:nvSpPr>
        <p:spPr>
          <a:xfrm rot="10800000">
            <a:off x="6463956"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0" name="Rectangle 279"/>
          <p:cNvSpPr/>
          <p:nvPr/>
        </p:nvSpPr>
        <p:spPr>
          <a:xfrm rot="10800000">
            <a:off x="652414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1" name="Rectangle 280"/>
          <p:cNvSpPr/>
          <p:nvPr/>
        </p:nvSpPr>
        <p:spPr>
          <a:xfrm rot="10800000">
            <a:off x="6584329"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2" name="Rectangle 281"/>
          <p:cNvSpPr/>
          <p:nvPr/>
        </p:nvSpPr>
        <p:spPr>
          <a:xfrm rot="10800000">
            <a:off x="6703167"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3" name="Rectangle 282"/>
          <p:cNvSpPr/>
          <p:nvPr/>
        </p:nvSpPr>
        <p:spPr>
          <a:xfrm rot="10800000">
            <a:off x="6763353"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4" name="Rectangle 283"/>
          <p:cNvSpPr/>
          <p:nvPr/>
        </p:nvSpPr>
        <p:spPr>
          <a:xfrm rot="10800000">
            <a:off x="6823540"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5" name="Rectangle 284"/>
          <p:cNvSpPr/>
          <p:nvPr/>
        </p:nvSpPr>
        <p:spPr>
          <a:xfrm rot="10800000">
            <a:off x="6906764"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6" name="Rectangle 285"/>
          <p:cNvSpPr/>
          <p:nvPr/>
        </p:nvSpPr>
        <p:spPr>
          <a:xfrm rot="10800000">
            <a:off x="6966950"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7" name="Rectangle 286"/>
          <p:cNvSpPr/>
          <p:nvPr/>
        </p:nvSpPr>
        <p:spPr>
          <a:xfrm rot="10800000">
            <a:off x="7027137"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8" name="Rectangle 287"/>
          <p:cNvSpPr/>
          <p:nvPr/>
        </p:nvSpPr>
        <p:spPr>
          <a:xfrm rot="10800000">
            <a:off x="7145975"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9" name="Rectangle 288"/>
          <p:cNvSpPr/>
          <p:nvPr/>
        </p:nvSpPr>
        <p:spPr>
          <a:xfrm rot="10800000">
            <a:off x="7206161"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0" name="Rectangle 289"/>
          <p:cNvSpPr/>
          <p:nvPr/>
        </p:nvSpPr>
        <p:spPr>
          <a:xfrm rot="10800000">
            <a:off x="7266348"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2" name="Rectangle 291"/>
          <p:cNvSpPr/>
          <p:nvPr/>
        </p:nvSpPr>
        <p:spPr>
          <a:xfrm rot="10800000">
            <a:off x="7341483"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3" name="Rectangle 292"/>
          <p:cNvSpPr/>
          <p:nvPr/>
        </p:nvSpPr>
        <p:spPr>
          <a:xfrm rot="10800000">
            <a:off x="7401669"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4" name="Rectangle 293"/>
          <p:cNvSpPr/>
          <p:nvPr/>
        </p:nvSpPr>
        <p:spPr>
          <a:xfrm rot="10800000">
            <a:off x="7461856"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5" name="Rectangle 294"/>
          <p:cNvSpPr/>
          <p:nvPr/>
        </p:nvSpPr>
        <p:spPr>
          <a:xfrm rot="10800000">
            <a:off x="7580694"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6" name="Rectangle 295"/>
          <p:cNvSpPr/>
          <p:nvPr/>
        </p:nvSpPr>
        <p:spPr>
          <a:xfrm rot="10800000">
            <a:off x="7640880"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7" name="Rectangle 296"/>
          <p:cNvSpPr/>
          <p:nvPr/>
        </p:nvSpPr>
        <p:spPr>
          <a:xfrm rot="10800000">
            <a:off x="7701067"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8" name="Right Triangle 297"/>
          <p:cNvSpPr/>
          <p:nvPr/>
        </p:nvSpPr>
        <p:spPr>
          <a:xfrm flipH="1">
            <a:off x="5098633" y="5873817"/>
            <a:ext cx="36000" cy="651581"/>
          </a:xfrm>
          <a:prstGeom prst="rtTriangle">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9" hangingPunct="1"/>
            <a:endParaRPr lang="en-US" kern="1200">
              <a:solidFill>
                <a:prstClr val="white"/>
              </a:solidFill>
              <a:latin typeface="Calibri"/>
            </a:endParaRPr>
          </a:p>
        </p:txBody>
      </p:sp>
      <p:sp>
        <p:nvSpPr>
          <p:cNvPr id="299" name="Rectangle 298"/>
          <p:cNvSpPr/>
          <p:nvPr/>
        </p:nvSpPr>
        <p:spPr>
          <a:xfrm rot="10800000">
            <a:off x="7772787"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0" name="Rectangle 299"/>
          <p:cNvSpPr/>
          <p:nvPr/>
        </p:nvSpPr>
        <p:spPr>
          <a:xfrm rot="10800000">
            <a:off x="7832973"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1" name="Rectangle 300"/>
          <p:cNvSpPr/>
          <p:nvPr/>
        </p:nvSpPr>
        <p:spPr>
          <a:xfrm rot="10800000">
            <a:off x="7893160"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2" name="Rectangle 301"/>
          <p:cNvSpPr/>
          <p:nvPr/>
        </p:nvSpPr>
        <p:spPr>
          <a:xfrm rot="10800000">
            <a:off x="8011998"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3" name="Rectangle 302"/>
          <p:cNvSpPr/>
          <p:nvPr/>
        </p:nvSpPr>
        <p:spPr>
          <a:xfrm rot="10800000">
            <a:off x="8072184"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4" name="Rectangle 303"/>
          <p:cNvSpPr/>
          <p:nvPr/>
        </p:nvSpPr>
        <p:spPr>
          <a:xfrm rot="10800000">
            <a:off x="8132371"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6" name="Rectangle 305"/>
          <p:cNvSpPr/>
          <p:nvPr/>
        </p:nvSpPr>
        <p:spPr>
          <a:xfrm rot="10800000">
            <a:off x="8210979"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7" name="Rectangle 306"/>
          <p:cNvSpPr/>
          <p:nvPr/>
        </p:nvSpPr>
        <p:spPr>
          <a:xfrm rot="10800000">
            <a:off x="8271165"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8" name="Rectangle 307"/>
          <p:cNvSpPr/>
          <p:nvPr/>
        </p:nvSpPr>
        <p:spPr>
          <a:xfrm rot="10800000">
            <a:off x="8331352"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9" name="Rectangle 308"/>
          <p:cNvSpPr/>
          <p:nvPr/>
        </p:nvSpPr>
        <p:spPr>
          <a:xfrm rot="10800000">
            <a:off x="8450190" y="1718578"/>
            <a:ext cx="46800" cy="4824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10" name="Rectangle 309"/>
          <p:cNvSpPr/>
          <p:nvPr/>
        </p:nvSpPr>
        <p:spPr>
          <a:xfrm rot="10800000">
            <a:off x="8510376" y="1718578"/>
            <a:ext cx="46800" cy="4824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11" name="Rectangle 310"/>
          <p:cNvSpPr/>
          <p:nvPr/>
        </p:nvSpPr>
        <p:spPr>
          <a:xfrm rot="10800000">
            <a:off x="8570563" y="1718578"/>
            <a:ext cx="46800" cy="4824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graphicFrame>
        <p:nvGraphicFramePr>
          <p:cNvPr id="65" name="Table 725"/>
          <p:cNvGraphicFramePr/>
          <p:nvPr>
            <p:extLst/>
          </p:nvPr>
        </p:nvGraphicFramePr>
        <p:xfrm>
          <a:off x="192268" y="1500188"/>
          <a:ext cx="8441924" cy="5038725"/>
        </p:xfrm>
        <a:graphic>
          <a:graphicData uri="http://schemas.openxmlformats.org/drawingml/2006/table">
            <a:tbl>
              <a:tblPr firstRow="1" bandRow="1">
                <a:tableStyleId>{5940675A-B579-460E-94D1-54222C63F5DA}</a:tableStyleId>
              </a:tblPr>
              <a:tblGrid>
                <a:gridCol w="1041416"/>
                <a:gridCol w="435324"/>
                <a:gridCol w="435324"/>
                <a:gridCol w="435324"/>
                <a:gridCol w="435324"/>
                <a:gridCol w="435324"/>
                <a:gridCol w="435324"/>
                <a:gridCol w="435324"/>
                <a:gridCol w="435324"/>
                <a:gridCol w="435324"/>
                <a:gridCol w="435324"/>
                <a:gridCol w="435324"/>
                <a:gridCol w="435324"/>
                <a:gridCol w="435324"/>
                <a:gridCol w="435324"/>
                <a:gridCol w="435324"/>
                <a:gridCol w="435324"/>
                <a:gridCol w="435324"/>
              </a:tblGrid>
              <a:tr h="219075">
                <a:tc>
                  <a:txBody>
                    <a:bodyPr/>
                    <a:lstStyle/>
                    <a:p>
                      <a:pPr lvl="0" algn="l" defTabSz="914400">
                        <a:tabLst>
                          <a:tab pos="914400" algn="l"/>
                        </a:tabLst>
                        <a:defRPr b="0" i="0">
                          <a:uFillTx/>
                        </a:defRPr>
                      </a:pPr>
                      <a:r>
                        <a:rPr sz="900" dirty="0">
                          <a:sym typeface="Gill Sans"/>
                        </a:rPr>
                        <a:t>Instrument</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2014</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2015</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2016</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2017</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2018</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2019</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2020</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2021</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2022</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2023</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2024</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2025</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2026</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2027</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2028</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2029</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2030</a:t>
                      </a:r>
                      <a:endParaRPr sz="900" dirty="0">
                        <a:latin typeface="Gill Sans"/>
                        <a:ea typeface="Gill Sans"/>
                        <a:cs typeface="Gill Sans"/>
                        <a:sym typeface="Gill Sans"/>
                      </a:endParaRPr>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LOKI</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ODIN</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NMX</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ESTIA</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CSPEC</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DREAM</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SKADI</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BEER</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BIFROST</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MAGIC</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T-REX</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VESPA</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MIRACLES</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HEIMDAL</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FREIA</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16</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17</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18</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19</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20</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21</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22</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bl>
          </a:graphicData>
        </a:graphic>
      </p:graphicFrame>
      <p:sp>
        <p:nvSpPr>
          <p:cNvPr id="66" name="Shape 795"/>
          <p:cNvSpPr/>
          <p:nvPr/>
        </p:nvSpPr>
        <p:spPr>
          <a:xfrm>
            <a:off x="4074572" y="6569925"/>
            <a:ext cx="1736361" cy="315459"/>
          </a:xfrm>
          <a:prstGeom prst="rect">
            <a:avLst/>
          </a:prstGeom>
          <a:ln w="12700">
            <a:miter lim="400000"/>
          </a:ln>
          <a:extLst>
            <a:ext uri="{C572A759-6A51-4108-AA02-DFA0A04FC94B}">
              <ma14:wrappingTextBoxFlag xmlns:ma14="http://schemas.microsoft.com/office/mac/drawingml/2011/main" val="1"/>
            </a:ext>
          </a:extLst>
        </p:spPr>
        <p:txBody>
          <a:bodyPr wrap="none" lIns="34284" tIns="34284" rIns="34284" bIns="34284" anchor="ctr">
            <a:spAutoFit/>
          </a:bodyPr>
          <a:lstStyle>
            <a:lvl1pPr algn="ctr" defTabSz="411480">
              <a:defRPr sz="1200">
                <a:uFillTx/>
                <a:latin typeface="Gill Sans"/>
                <a:ea typeface="Gill Sans"/>
                <a:cs typeface="Gill Sans"/>
                <a:sym typeface="Gill Sans"/>
              </a:defRPr>
            </a:lvl1pPr>
          </a:lstStyle>
          <a:p>
            <a:pPr algn="l" hangingPunct="1">
              <a:defRPr sz="1800"/>
            </a:pPr>
            <a:r>
              <a:rPr sz="1600" kern="1200" dirty="0" smtClean="0">
                <a:solidFill>
                  <a:prstClr val="black"/>
                </a:solidFill>
              </a:rPr>
              <a:t>Hot </a:t>
            </a:r>
            <a:r>
              <a:rPr sz="1600" kern="1200" dirty="0">
                <a:solidFill>
                  <a:prstClr val="black"/>
                </a:solidFill>
              </a:rPr>
              <a:t>Commissioning</a:t>
            </a:r>
          </a:p>
        </p:txBody>
      </p:sp>
      <p:sp>
        <p:nvSpPr>
          <p:cNvPr id="67" name="Shape 727"/>
          <p:cNvSpPr/>
          <p:nvPr/>
        </p:nvSpPr>
        <p:spPr>
          <a:xfrm>
            <a:off x="1233638" y="1795556"/>
            <a:ext cx="3276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8" name="Shape 795"/>
          <p:cNvSpPr/>
          <p:nvPr/>
        </p:nvSpPr>
        <p:spPr>
          <a:xfrm>
            <a:off x="1179579" y="6569925"/>
            <a:ext cx="1832841" cy="315459"/>
          </a:xfrm>
          <a:prstGeom prst="rect">
            <a:avLst/>
          </a:prstGeom>
          <a:ln w="12700">
            <a:miter lim="400000"/>
          </a:ln>
          <a:extLst>
            <a:ext uri="{C572A759-6A51-4108-AA02-DFA0A04FC94B}">
              <ma14:wrappingTextBoxFlag xmlns:ma14="http://schemas.microsoft.com/office/mac/drawingml/2011/main" val="1"/>
            </a:ext>
          </a:extLst>
        </p:spPr>
        <p:txBody>
          <a:bodyPr wrap="none" lIns="34284" tIns="34284" rIns="34284" bIns="34284" anchor="ctr">
            <a:spAutoFit/>
          </a:bodyPr>
          <a:lstStyle>
            <a:lvl1pPr algn="ctr" defTabSz="411480">
              <a:defRPr sz="1200">
                <a:uFillTx/>
                <a:latin typeface="Gill Sans"/>
                <a:ea typeface="Gill Sans"/>
                <a:cs typeface="Gill Sans"/>
                <a:sym typeface="Gill Sans"/>
              </a:defRPr>
            </a:lvl1pPr>
          </a:lstStyle>
          <a:p>
            <a:pPr algn="l" hangingPunct="1">
              <a:defRPr sz="1800"/>
            </a:pPr>
            <a:r>
              <a:rPr lang="en-US" sz="1600" kern="1200" dirty="0" smtClean="0">
                <a:solidFill>
                  <a:prstClr val="black"/>
                </a:solidFill>
              </a:rPr>
              <a:t>Construction Project</a:t>
            </a:r>
            <a:endParaRPr sz="1600" kern="1200" dirty="0">
              <a:solidFill>
                <a:prstClr val="black"/>
              </a:solidFill>
            </a:endParaRPr>
          </a:p>
        </p:txBody>
      </p:sp>
      <p:sp>
        <p:nvSpPr>
          <p:cNvPr id="69" name="Shape 727"/>
          <p:cNvSpPr/>
          <p:nvPr/>
        </p:nvSpPr>
        <p:spPr>
          <a:xfrm>
            <a:off x="252601" y="6713411"/>
            <a:ext cx="90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0" name="Shape 727"/>
          <p:cNvSpPr/>
          <p:nvPr/>
        </p:nvSpPr>
        <p:spPr>
          <a:xfrm>
            <a:off x="3144772" y="6719702"/>
            <a:ext cx="900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1" name="Shape 727"/>
          <p:cNvSpPr/>
          <p:nvPr/>
        </p:nvSpPr>
        <p:spPr>
          <a:xfrm>
            <a:off x="4287465" y="2017078"/>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2" name="Shape 727"/>
          <p:cNvSpPr/>
          <p:nvPr/>
        </p:nvSpPr>
        <p:spPr>
          <a:xfrm>
            <a:off x="1231581" y="2017078"/>
            <a:ext cx="306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3" name="Shape 727"/>
          <p:cNvSpPr/>
          <p:nvPr/>
        </p:nvSpPr>
        <p:spPr>
          <a:xfrm>
            <a:off x="4926952" y="2226226"/>
            <a:ext cx="46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4" name="Shape 727"/>
          <p:cNvSpPr/>
          <p:nvPr/>
        </p:nvSpPr>
        <p:spPr>
          <a:xfrm>
            <a:off x="1229525" y="2226227"/>
            <a:ext cx="370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5" name="Shape 727"/>
          <p:cNvSpPr/>
          <p:nvPr/>
        </p:nvSpPr>
        <p:spPr>
          <a:xfrm>
            <a:off x="4269529" y="2448553"/>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6" name="Shape 727"/>
          <p:cNvSpPr/>
          <p:nvPr/>
        </p:nvSpPr>
        <p:spPr>
          <a:xfrm>
            <a:off x="1866831" y="2448554"/>
            <a:ext cx="241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7" name="Shape 727"/>
          <p:cNvSpPr/>
          <p:nvPr/>
        </p:nvSpPr>
        <p:spPr>
          <a:xfrm>
            <a:off x="2101722" y="2899480"/>
            <a:ext cx="241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8" name="Shape 727"/>
          <p:cNvSpPr/>
          <p:nvPr/>
        </p:nvSpPr>
        <p:spPr>
          <a:xfrm>
            <a:off x="2102762" y="3323437"/>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9" name="Shape 727"/>
          <p:cNvSpPr/>
          <p:nvPr/>
        </p:nvSpPr>
        <p:spPr>
          <a:xfrm>
            <a:off x="2100668" y="3546445"/>
            <a:ext cx="284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0" name="Shape 727"/>
          <p:cNvSpPr/>
          <p:nvPr/>
        </p:nvSpPr>
        <p:spPr>
          <a:xfrm>
            <a:off x="4506526" y="3976945"/>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1" name="Shape 727"/>
          <p:cNvSpPr/>
          <p:nvPr/>
        </p:nvSpPr>
        <p:spPr>
          <a:xfrm>
            <a:off x="2105199" y="3976779"/>
            <a:ext cx="241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2" name="Shape 727"/>
          <p:cNvSpPr/>
          <p:nvPr/>
        </p:nvSpPr>
        <p:spPr>
          <a:xfrm>
            <a:off x="2105331" y="4206007"/>
            <a:ext cx="374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3" name="Shape 727"/>
          <p:cNvSpPr/>
          <p:nvPr/>
        </p:nvSpPr>
        <p:spPr>
          <a:xfrm>
            <a:off x="2324629" y="4424645"/>
            <a:ext cx="349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4" name="Shape 727"/>
          <p:cNvSpPr/>
          <p:nvPr/>
        </p:nvSpPr>
        <p:spPr>
          <a:xfrm>
            <a:off x="2329392" y="4651660"/>
            <a:ext cx="284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5" name="Shape 727"/>
          <p:cNvSpPr/>
          <p:nvPr/>
        </p:nvSpPr>
        <p:spPr>
          <a:xfrm>
            <a:off x="6021498" y="4860150"/>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6" name="Shape 727"/>
          <p:cNvSpPr/>
          <p:nvPr/>
        </p:nvSpPr>
        <p:spPr>
          <a:xfrm>
            <a:off x="2327856" y="4860150"/>
            <a:ext cx="370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7" name="Shape 727"/>
          <p:cNvSpPr/>
          <p:nvPr/>
        </p:nvSpPr>
        <p:spPr>
          <a:xfrm>
            <a:off x="6454462" y="5078594"/>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8" name="Shape 727"/>
          <p:cNvSpPr/>
          <p:nvPr/>
        </p:nvSpPr>
        <p:spPr>
          <a:xfrm>
            <a:off x="3846579" y="5078594"/>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9" name="Shape 727"/>
          <p:cNvSpPr/>
          <p:nvPr/>
        </p:nvSpPr>
        <p:spPr>
          <a:xfrm>
            <a:off x="6452567" y="5302962"/>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0" name="Shape 727"/>
          <p:cNvSpPr/>
          <p:nvPr/>
        </p:nvSpPr>
        <p:spPr>
          <a:xfrm>
            <a:off x="3845568" y="5302962"/>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1" name="Shape 727"/>
          <p:cNvSpPr/>
          <p:nvPr/>
        </p:nvSpPr>
        <p:spPr>
          <a:xfrm>
            <a:off x="6677794" y="5517883"/>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2" name="Shape 727"/>
          <p:cNvSpPr/>
          <p:nvPr/>
        </p:nvSpPr>
        <p:spPr>
          <a:xfrm>
            <a:off x="3998057" y="5517883"/>
            <a:ext cx="270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3" name="Shape 727"/>
          <p:cNvSpPr/>
          <p:nvPr/>
        </p:nvSpPr>
        <p:spPr>
          <a:xfrm>
            <a:off x="6892864" y="5732039"/>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4" name="Shape 727"/>
          <p:cNvSpPr/>
          <p:nvPr/>
        </p:nvSpPr>
        <p:spPr>
          <a:xfrm>
            <a:off x="4161172" y="5732039"/>
            <a:ext cx="2736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5" name="Shape 727"/>
          <p:cNvSpPr/>
          <p:nvPr/>
        </p:nvSpPr>
        <p:spPr>
          <a:xfrm>
            <a:off x="7325583" y="5960204"/>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6" name="Shape 727"/>
          <p:cNvSpPr/>
          <p:nvPr/>
        </p:nvSpPr>
        <p:spPr>
          <a:xfrm>
            <a:off x="4718584" y="5960204"/>
            <a:ext cx="2627119"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 name="Shape 727"/>
          <p:cNvSpPr/>
          <p:nvPr/>
        </p:nvSpPr>
        <p:spPr>
          <a:xfrm>
            <a:off x="7522998" y="6169480"/>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 name="Shape 727"/>
          <p:cNvSpPr/>
          <p:nvPr/>
        </p:nvSpPr>
        <p:spPr>
          <a:xfrm>
            <a:off x="4874434" y="6169480"/>
            <a:ext cx="266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 name="Shape 727"/>
          <p:cNvSpPr/>
          <p:nvPr/>
        </p:nvSpPr>
        <p:spPr>
          <a:xfrm>
            <a:off x="5385027" y="1795556"/>
            <a:ext cx="324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 name="Shape 727"/>
          <p:cNvSpPr/>
          <p:nvPr/>
        </p:nvSpPr>
        <p:spPr>
          <a:xfrm>
            <a:off x="5152697" y="2017078"/>
            <a:ext cx="3492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 name="Shape 727"/>
          <p:cNvSpPr/>
          <p:nvPr/>
        </p:nvSpPr>
        <p:spPr>
          <a:xfrm>
            <a:off x="5152856" y="2448554"/>
            <a:ext cx="3492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3" name="Shape 727"/>
          <p:cNvSpPr/>
          <p:nvPr/>
        </p:nvSpPr>
        <p:spPr>
          <a:xfrm>
            <a:off x="5351318" y="2899480"/>
            <a:ext cx="327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4" name="Shape 727"/>
          <p:cNvSpPr/>
          <p:nvPr/>
        </p:nvSpPr>
        <p:spPr>
          <a:xfrm>
            <a:off x="5588055" y="3323437"/>
            <a:ext cx="306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5" name="Shape 727"/>
          <p:cNvSpPr/>
          <p:nvPr/>
        </p:nvSpPr>
        <p:spPr>
          <a:xfrm>
            <a:off x="5372671" y="3976779"/>
            <a:ext cx="327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6" name="Shape 727"/>
          <p:cNvSpPr/>
          <p:nvPr/>
        </p:nvSpPr>
        <p:spPr>
          <a:xfrm>
            <a:off x="7335312" y="5078594"/>
            <a:ext cx="129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7" name="Shape 727"/>
          <p:cNvSpPr/>
          <p:nvPr/>
        </p:nvSpPr>
        <p:spPr>
          <a:xfrm>
            <a:off x="7331485" y="5302962"/>
            <a:ext cx="129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8" name="Shape 727"/>
          <p:cNvSpPr/>
          <p:nvPr/>
        </p:nvSpPr>
        <p:spPr>
          <a:xfrm>
            <a:off x="7546231" y="5517883"/>
            <a:ext cx="108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9" name="Shape 727"/>
          <p:cNvSpPr/>
          <p:nvPr/>
        </p:nvSpPr>
        <p:spPr>
          <a:xfrm>
            <a:off x="7771806" y="5732039"/>
            <a:ext cx="864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0" name="Shape 727"/>
          <p:cNvSpPr/>
          <p:nvPr/>
        </p:nvSpPr>
        <p:spPr>
          <a:xfrm>
            <a:off x="8192466" y="5960204"/>
            <a:ext cx="432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1" name="Shape 727"/>
          <p:cNvSpPr/>
          <p:nvPr/>
        </p:nvSpPr>
        <p:spPr>
          <a:xfrm>
            <a:off x="8409429" y="6169480"/>
            <a:ext cx="21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2" name="Shape 727"/>
          <p:cNvSpPr/>
          <p:nvPr/>
        </p:nvSpPr>
        <p:spPr>
          <a:xfrm>
            <a:off x="6587225" y="6716189"/>
            <a:ext cx="864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3" name="Shape 795"/>
          <p:cNvSpPr/>
          <p:nvPr/>
        </p:nvSpPr>
        <p:spPr>
          <a:xfrm>
            <a:off x="7531458" y="6566366"/>
            <a:ext cx="1498988" cy="315459"/>
          </a:xfrm>
          <a:prstGeom prst="rect">
            <a:avLst/>
          </a:prstGeom>
          <a:ln w="12700">
            <a:miter lim="400000"/>
          </a:ln>
          <a:extLst>
            <a:ext uri="{C572A759-6A51-4108-AA02-DFA0A04FC94B}">
              <ma14:wrappingTextBoxFlag xmlns:ma14="http://schemas.microsoft.com/office/mac/drawingml/2011/main" val="1"/>
            </a:ext>
          </a:extLst>
        </p:spPr>
        <p:txBody>
          <a:bodyPr wrap="none" lIns="34284" tIns="34284" rIns="34284" bIns="34284" anchor="ctr">
            <a:spAutoFit/>
          </a:bodyPr>
          <a:lstStyle>
            <a:lvl1pPr algn="ctr" defTabSz="411480">
              <a:defRPr sz="1200">
                <a:uFillTx/>
                <a:latin typeface="Gill Sans"/>
                <a:ea typeface="Gill Sans"/>
                <a:cs typeface="Gill Sans"/>
                <a:sym typeface="Gill Sans"/>
              </a:defRPr>
            </a:lvl1pPr>
          </a:lstStyle>
          <a:p>
            <a:pPr algn="l" hangingPunct="1">
              <a:defRPr sz="1800"/>
            </a:pPr>
            <a:r>
              <a:rPr lang="en-US" sz="1600" kern="1200" dirty="0" smtClean="0">
                <a:solidFill>
                  <a:prstClr val="black"/>
                </a:solidFill>
              </a:rPr>
              <a:t>User Programme</a:t>
            </a:r>
            <a:endParaRPr sz="1600" kern="1200" dirty="0">
              <a:solidFill>
                <a:prstClr val="black"/>
              </a:solidFill>
            </a:endParaRPr>
          </a:p>
        </p:txBody>
      </p:sp>
      <p:sp>
        <p:nvSpPr>
          <p:cNvPr id="114" name="Shape 727"/>
          <p:cNvSpPr/>
          <p:nvPr/>
        </p:nvSpPr>
        <p:spPr>
          <a:xfrm>
            <a:off x="7522998" y="6393191"/>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5" name="Shape 727"/>
          <p:cNvSpPr/>
          <p:nvPr/>
        </p:nvSpPr>
        <p:spPr>
          <a:xfrm>
            <a:off x="4874434" y="6393191"/>
            <a:ext cx="266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6" name="Shape 727"/>
          <p:cNvSpPr/>
          <p:nvPr/>
        </p:nvSpPr>
        <p:spPr>
          <a:xfrm>
            <a:off x="8409429" y="6393191"/>
            <a:ext cx="21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7" name="Shape 727"/>
          <p:cNvSpPr/>
          <p:nvPr/>
        </p:nvSpPr>
        <p:spPr>
          <a:xfrm>
            <a:off x="4725213" y="3323437"/>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8" name="Shape 727"/>
          <p:cNvSpPr/>
          <p:nvPr/>
        </p:nvSpPr>
        <p:spPr>
          <a:xfrm>
            <a:off x="5811627" y="4206007"/>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9" name="Shape 727"/>
          <p:cNvSpPr/>
          <p:nvPr/>
        </p:nvSpPr>
        <p:spPr>
          <a:xfrm>
            <a:off x="4485011" y="1795556"/>
            <a:ext cx="46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0" name="Shape 727"/>
          <p:cNvSpPr/>
          <p:nvPr/>
        </p:nvSpPr>
        <p:spPr>
          <a:xfrm>
            <a:off x="5815618" y="4424645"/>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1" name="Shape 727"/>
          <p:cNvSpPr/>
          <p:nvPr/>
        </p:nvSpPr>
        <p:spPr>
          <a:xfrm>
            <a:off x="4496563" y="2899480"/>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2" name="Shape 727"/>
          <p:cNvSpPr/>
          <p:nvPr/>
        </p:nvSpPr>
        <p:spPr>
          <a:xfrm>
            <a:off x="5162458" y="4651660"/>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3" name="Shape 727"/>
          <p:cNvSpPr/>
          <p:nvPr/>
        </p:nvSpPr>
        <p:spPr>
          <a:xfrm>
            <a:off x="4288697" y="3102137"/>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4" name="Shape 727"/>
          <p:cNvSpPr/>
          <p:nvPr/>
        </p:nvSpPr>
        <p:spPr>
          <a:xfrm>
            <a:off x="2109605" y="3102137"/>
            <a:ext cx="216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5" name="Shape 727"/>
          <p:cNvSpPr/>
          <p:nvPr/>
        </p:nvSpPr>
        <p:spPr>
          <a:xfrm>
            <a:off x="2099666" y="2664579"/>
            <a:ext cx="241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6" name="Shape 727"/>
          <p:cNvSpPr/>
          <p:nvPr/>
        </p:nvSpPr>
        <p:spPr>
          <a:xfrm>
            <a:off x="5380911" y="2664579"/>
            <a:ext cx="324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7" name="Shape 727"/>
          <p:cNvSpPr/>
          <p:nvPr/>
        </p:nvSpPr>
        <p:spPr>
          <a:xfrm>
            <a:off x="4506526" y="2661322"/>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8" name="Shape 727"/>
          <p:cNvSpPr/>
          <p:nvPr/>
        </p:nvSpPr>
        <p:spPr>
          <a:xfrm>
            <a:off x="2100668" y="3765940"/>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9" name="Shape 727"/>
          <p:cNvSpPr/>
          <p:nvPr/>
        </p:nvSpPr>
        <p:spPr>
          <a:xfrm>
            <a:off x="5581140" y="3765940"/>
            <a:ext cx="306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0" name="Shape 727"/>
          <p:cNvSpPr/>
          <p:nvPr/>
        </p:nvSpPr>
        <p:spPr>
          <a:xfrm>
            <a:off x="4722961" y="3765940"/>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1" name="Shape 727"/>
          <p:cNvSpPr/>
          <p:nvPr/>
        </p:nvSpPr>
        <p:spPr>
          <a:xfrm>
            <a:off x="6667781" y="4206007"/>
            <a:ext cx="198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2" name="Shape 727"/>
          <p:cNvSpPr/>
          <p:nvPr/>
        </p:nvSpPr>
        <p:spPr>
          <a:xfrm>
            <a:off x="6019380" y="4651660"/>
            <a:ext cx="2628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3" name="Shape 727"/>
          <p:cNvSpPr/>
          <p:nvPr/>
        </p:nvSpPr>
        <p:spPr>
          <a:xfrm>
            <a:off x="6876464" y="4860150"/>
            <a:ext cx="1764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4" name="Shape 727"/>
          <p:cNvSpPr/>
          <p:nvPr/>
        </p:nvSpPr>
        <p:spPr>
          <a:xfrm>
            <a:off x="5801909" y="2232002"/>
            <a:ext cx="2844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5" name="Shape 727"/>
          <p:cNvSpPr/>
          <p:nvPr/>
        </p:nvSpPr>
        <p:spPr>
          <a:xfrm>
            <a:off x="5155347" y="3097569"/>
            <a:ext cx="3492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6" name="Shape 727"/>
          <p:cNvSpPr/>
          <p:nvPr/>
        </p:nvSpPr>
        <p:spPr>
          <a:xfrm>
            <a:off x="5801909" y="3546115"/>
            <a:ext cx="2844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7" name="TextBox 136"/>
          <p:cNvSpPr txBox="1"/>
          <p:nvPr/>
        </p:nvSpPr>
        <p:spPr>
          <a:xfrm>
            <a:off x="6090935" y="6518571"/>
            <a:ext cx="1021433" cy="276999"/>
          </a:xfrm>
          <a:prstGeom prst="rect">
            <a:avLst/>
          </a:prstGeom>
          <a:noFill/>
        </p:spPr>
        <p:txBody>
          <a:bodyPr wrap="none" rtlCol="0">
            <a:spAutoFit/>
          </a:bodyPr>
          <a:lstStyle/>
          <a:p>
            <a:pPr defTabSz="914319" hangingPunct="1"/>
            <a:r>
              <a:rPr lang="en-US" sz="1200" kern="1200" dirty="0" smtClean="0">
                <a:solidFill>
                  <a:prstClr val="black"/>
                </a:solidFill>
                <a:ea typeface="+mn-ea"/>
                <a:cs typeface="+mn-cs"/>
              </a:rPr>
              <a:t>50  75   100%</a:t>
            </a:r>
            <a:endParaRPr lang="en-US" sz="1200" kern="1200" dirty="0">
              <a:solidFill>
                <a:prstClr val="black"/>
              </a:solidFill>
              <a:ea typeface="+mn-ea"/>
              <a:cs typeface="+mn-cs"/>
            </a:endParaRPr>
          </a:p>
        </p:txBody>
      </p:sp>
      <p:sp>
        <p:nvSpPr>
          <p:cNvPr id="138" name="Diamond 137"/>
          <p:cNvSpPr/>
          <p:nvPr/>
        </p:nvSpPr>
        <p:spPr>
          <a:xfrm>
            <a:off x="3544228" y="5194584"/>
            <a:ext cx="174229" cy="515294"/>
          </a:xfrm>
          <a:prstGeom prst="diamond">
            <a:avLst/>
          </a:prstGeom>
          <a:solidFill>
            <a:srgbClr val="66006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9" hangingPunct="1"/>
            <a:r>
              <a:rPr lang="en-US" kern="1200" dirty="0" smtClean="0">
                <a:solidFill>
                  <a:prstClr val="white"/>
                </a:solidFill>
                <a:latin typeface="Calibri"/>
              </a:rPr>
              <a:t>1</a:t>
            </a:r>
            <a:endParaRPr lang="en-US" kern="1200" dirty="0">
              <a:solidFill>
                <a:prstClr val="white"/>
              </a:solidFill>
              <a:latin typeface="Calibri"/>
            </a:endParaRPr>
          </a:p>
        </p:txBody>
      </p:sp>
      <p:sp>
        <p:nvSpPr>
          <p:cNvPr id="139" name="Diamond 138"/>
          <p:cNvSpPr/>
          <p:nvPr/>
        </p:nvSpPr>
        <p:spPr>
          <a:xfrm>
            <a:off x="4386994" y="5948514"/>
            <a:ext cx="174229" cy="515294"/>
          </a:xfrm>
          <a:prstGeom prst="diamond">
            <a:avLst/>
          </a:prstGeom>
          <a:solidFill>
            <a:srgbClr val="66006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9" hangingPunct="1"/>
            <a:r>
              <a:rPr lang="en-US" kern="1200" dirty="0" smtClean="0">
                <a:solidFill>
                  <a:prstClr val="white"/>
                </a:solidFill>
                <a:latin typeface="Calibri"/>
              </a:rPr>
              <a:t>2</a:t>
            </a:r>
            <a:endParaRPr lang="en-US" kern="1200" dirty="0">
              <a:solidFill>
                <a:prstClr val="white"/>
              </a:solidFill>
              <a:latin typeface="Calibri"/>
            </a:endParaRPr>
          </a:p>
        </p:txBody>
      </p:sp>
      <p:sp>
        <p:nvSpPr>
          <p:cNvPr id="140" name="TextBox 139"/>
          <p:cNvSpPr txBox="1"/>
          <p:nvPr/>
        </p:nvSpPr>
        <p:spPr>
          <a:xfrm>
            <a:off x="4523818" y="1184291"/>
            <a:ext cx="4605941" cy="276999"/>
          </a:xfrm>
          <a:prstGeom prst="rect">
            <a:avLst/>
          </a:prstGeom>
          <a:noFill/>
        </p:spPr>
        <p:txBody>
          <a:bodyPr wrap="none" rtlCol="0">
            <a:spAutoFit/>
          </a:bodyPr>
          <a:lstStyle/>
          <a:p>
            <a:pPr defTabSz="914319" hangingPunct="1"/>
            <a:r>
              <a:rPr lang="en-US" sz="1200" kern="1200" dirty="0" smtClean="0">
                <a:solidFill>
                  <a:prstClr val="white"/>
                </a:solidFill>
                <a:ea typeface="+mn-ea"/>
                <a:cs typeface="+mn-cs"/>
              </a:rPr>
              <a:t>based on Instrument Construction Working </a:t>
            </a:r>
            <a:r>
              <a:rPr lang="en-US" sz="1200" kern="1200" dirty="0">
                <a:solidFill>
                  <a:prstClr val="white"/>
                </a:solidFill>
                <a:ea typeface="+mn-ea"/>
                <a:cs typeface="+mn-cs"/>
              </a:rPr>
              <a:t>S</a:t>
            </a:r>
            <a:r>
              <a:rPr lang="en-US" sz="1200" kern="1200" dirty="0" smtClean="0">
                <a:solidFill>
                  <a:prstClr val="white"/>
                </a:solidFill>
                <a:ea typeface="+mn-ea"/>
                <a:cs typeface="+mn-cs"/>
              </a:rPr>
              <a:t>chedule V3.1, 25/4/2017</a:t>
            </a:r>
            <a:endParaRPr lang="en-US" sz="1200" kern="1200" dirty="0">
              <a:solidFill>
                <a:prstClr val="white"/>
              </a:solidFill>
              <a:ea typeface="+mn-ea"/>
              <a:cs typeface="+mn-cs"/>
            </a:endParaRPr>
          </a:p>
        </p:txBody>
      </p:sp>
      <p:sp>
        <p:nvSpPr>
          <p:cNvPr id="141" name="TextBox 140"/>
          <p:cNvSpPr txBox="1"/>
          <p:nvPr/>
        </p:nvSpPr>
        <p:spPr>
          <a:xfrm>
            <a:off x="8593963" y="5394677"/>
            <a:ext cx="530915" cy="276999"/>
          </a:xfrm>
          <a:prstGeom prst="rect">
            <a:avLst/>
          </a:prstGeom>
          <a:noFill/>
        </p:spPr>
        <p:txBody>
          <a:bodyPr wrap="none" rtlCol="0">
            <a:spAutoFit/>
          </a:bodyPr>
          <a:lstStyle/>
          <a:p>
            <a:pPr defTabSz="914319" hangingPunct="1"/>
            <a:r>
              <a:rPr lang="en-US" sz="1200" kern="1200" dirty="0">
                <a:solidFill>
                  <a:prstClr val="black"/>
                </a:solidFill>
                <a:ea typeface="+mn-ea"/>
                <a:cs typeface="+mn-cs"/>
              </a:rPr>
              <a:t>1MW</a:t>
            </a:r>
          </a:p>
        </p:txBody>
      </p:sp>
      <p:sp>
        <p:nvSpPr>
          <p:cNvPr id="142" name="TextBox 141"/>
          <p:cNvSpPr txBox="1"/>
          <p:nvPr/>
        </p:nvSpPr>
        <p:spPr>
          <a:xfrm>
            <a:off x="8593963" y="4435766"/>
            <a:ext cx="530915" cy="276999"/>
          </a:xfrm>
          <a:prstGeom prst="rect">
            <a:avLst/>
          </a:prstGeom>
          <a:noFill/>
        </p:spPr>
        <p:txBody>
          <a:bodyPr wrap="none" rtlCol="0">
            <a:spAutoFit/>
          </a:bodyPr>
          <a:lstStyle/>
          <a:p>
            <a:pPr defTabSz="914319" hangingPunct="1"/>
            <a:r>
              <a:rPr lang="en-US" sz="1200" kern="1200" dirty="0">
                <a:solidFill>
                  <a:prstClr val="black"/>
                </a:solidFill>
                <a:ea typeface="+mn-ea"/>
                <a:cs typeface="+mn-cs"/>
              </a:rPr>
              <a:t>2MW</a:t>
            </a:r>
          </a:p>
        </p:txBody>
      </p:sp>
      <p:sp>
        <p:nvSpPr>
          <p:cNvPr id="143" name="TextBox 142"/>
          <p:cNvSpPr txBox="1"/>
          <p:nvPr/>
        </p:nvSpPr>
        <p:spPr>
          <a:xfrm>
            <a:off x="8593963" y="3476857"/>
            <a:ext cx="530915" cy="276999"/>
          </a:xfrm>
          <a:prstGeom prst="rect">
            <a:avLst/>
          </a:prstGeom>
          <a:noFill/>
        </p:spPr>
        <p:txBody>
          <a:bodyPr wrap="none" rtlCol="0">
            <a:spAutoFit/>
          </a:bodyPr>
          <a:lstStyle/>
          <a:p>
            <a:pPr defTabSz="914319" hangingPunct="1"/>
            <a:r>
              <a:rPr lang="en-US" sz="1200" kern="1200" dirty="0">
                <a:solidFill>
                  <a:prstClr val="black"/>
                </a:solidFill>
                <a:ea typeface="+mn-ea"/>
                <a:cs typeface="+mn-cs"/>
              </a:rPr>
              <a:t>3MW</a:t>
            </a:r>
          </a:p>
        </p:txBody>
      </p:sp>
      <p:sp>
        <p:nvSpPr>
          <p:cNvPr id="144" name="TextBox 143"/>
          <p:cNvSpPr txBox="1"/>
          <p:nvPr/>
        </p:nvSpPr>
        <p:spPr>
          <a:xfrm>
            <a:off x="8593963" y="2517948"/>
            <a:ext cx="530915" cy="276999"/>
          </a:xfrm>
          <a:prstGeom prst="rect">
            <a:avLst/>
          </a:prstGeom>
          <a:noFill/>
        </p:spPr>
        <p:txBody>
          <a:bodyPr wrap="none" rtlCol="0">
            <a:spAutoFit/>
          </a:bodyPr>
          <a:lstStyle/>
          <a:p>
            <a:pPr defTabSz="914319" hangingPunct="1"/>
            <a:r>
              <a:rPr lang="en-US" sz="1200" kern="1200" dirty="0">
                <a:solidFill>
                  <a:prstClr val="black"/>
                </a:solidFill>
                <a:ea typeface="+mn-ea"/>
                <a:cs typeface="+mn-cs"/>
              </a:rPr>
              <a:t>4MW</a:t>
            </a:r>
          </a:p>
        </p:txBody>
      </p:sp>
      <p:sp>
        <p:nvSpPr>
          <p:cNvPr id="145" name="TextBox 144"/>
          <p:cNvSpPr txBox="1"/>
          <p:nvPr/>
        </p:nvSpPr>
        <p:spPr>
          <a:xfrm>
            <a:off x="8593963" y="1559039"/>
            <a:ext cx="530915" cy="276999"/>
          </a:xfrm>
          <a:prstGeom prst="rect">
            <a:avLst/>
          </a:prstGeom>
          <a:noFill/>
        </p:spPr>
        <p:txBody>
          <a:bodyPr wrap="none" rtlCol="0">
            <a:spAutoFit/>
          </a:bodyPr>
          <a:lstStyle/>
          <a:p>
            <a:pPr defTabSz="914319" hangingPunct="1"/>
            <a:r>
              <a:rPr lang="en-US" sz="1200" kern="1200" dirty="0">
                <a:solidFill>
                  <a:prstClr val="black"/>
                </a:solidFill>
                <a:ea typeface="+mn-ea"/>
                <a:cs typeface="+mn-cs"/>
              </a:rPr>
              <a:t>5MW</a:t>
            </a:r>
          </a:p>
        </p:txBody>
      </p:sp>
      <p:sp>
        <p:nvSpPr>
          <p:cNvPr id="146" name="Shape 727"/>
          <p:cNvSpPr/>
          <p:nvPr/>
        </p:nvSpPr>
        <p:spPr>
          <a:xfrm>
            <a:off x="6371225" y="6716189"/>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7" name="Shape 727"/>
          <p:cNvSpPr/>
          <p:nvPr/>
        </p:nvSpPr>
        <p:spPr>
          <a:xfrm>
            <a:off x="6158274" y="6716189"/>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8" name="Shape 727"/>
          <p:cNvSpPr/>
          <p:nvPr/>
        </p:nvSpPr>
        <p:spPr>
          <a:xfrm>
            <a:off x="6461233" y="4206007"/>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9" name="Shape 727"/>
          <p:cNvSpPr/>
          <p:nvPr/>
        </p:nvSpPr>
        <p:spPr>
          <a:xfrm>
            <a:off x="6677941" y="4424645"/>
            <a:ext cx="198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0" name="Shape 727"/>
          <p:cNvSpPr/>
          <p:nvPr/>
        </p:nvSpPr>
        <p:spPr>
          <a:xfrm>
            <a:off x="6461233" y="4424645"/>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1" name="Shape 727"/>
          <p:cNvSpPr/>
          <p:nvPr/>
        </p:nvSpPr>
        <p:spPr>
          <a:xfrm>
            <a:off x="5594623" y="4651660"/>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2" name="Shape 727"/>
          <p:cNvSpPr/>
          <p:nvPr/>
        </p:nvSpPr>
        <p:spPr>
          <a:xfrm>
            <a:off x="5807351" y="4651660"/>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3" name="Shape 727"/>
          <p:cNvSpPr/>
          <p:nvPr/>
        </p:nvSpPr>
        <p:spPr>
          <a:xfrm>
            <a:off x="6473981" y="4860150"/>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4" name="Shape 727"/>
          <p:cNvSpPr/>
          <p:nvPr/>
        </p:nvSpPr>
        <p:spPr>
          <a:xfrm>
            <a:off x="6686709" y="4860150"/>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5" name="Shape 727"/>
          <p:cNvSpPr/>
          <p:nvPr/>
        </p:nvSpPr>
        <p:spPr>
          <a:xfrm>
            <a:off x="6890541" y="5078594"/>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6" name="Shape 727"/>
          <p:cNvSpPr/>
          <p:nvPr/>
        </p:nvSpPr>
        <p:spPr>
          <a:xfrm>
            <a:off x="7113429" y="5078594"/>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7" name="Shape 727"/>
          <p:cNvSpPr/>
          <p:nvPr/>
        </p:nvSpPr>
        <p:spPr>
          <a:xfrm>
            <a:off x="6900701" y="5302962"/>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8" name="Shape 727"/>
          <p:cNvSpPr/>
          <p:nvPr/>
        </p:nvSpPr>
        <p:spPr>
          <a:xfrm>
            <a:off x="7123589" y="5302962"/>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9" name="Shape 727"/>
          <p:cNvSpPr/>
          <p:nvPr/>
        </p:nvSpPr>
        <p:spPr>
          <a:xfrm>
            <a:off x="7114061" y="5517883"/>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0" name="Shape 727"/>
          <p:cNvSpPr/>
          <p:nvPr/>
        </p:nvSpPr>
        <p:spPr>
          <a:xfrm>
            <a:off x="7336949" y="5517883"/>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1" name="Shape 727"/>
          <p:cNvSpPr/>
          <p:nvPr/>
        </p:nvSpPr>
        <p:spPr>
          <a:xfrm>
            <a:off x="7327421" y="5732039"/>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2" name="Shape 727"/>
          <p:cNvSpPr/>
          <p:nvPr/>
        </p:nvSpPr>
        <p:spPr>
          <a:xfrm>
            <a:off x="7550309" y="5732039"/>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3" name="Shape 727"/>
          <p:cNvSpPr/>
          <p:nvPr/>
        </p:nvSpPr>
        <p:spPr>
          <a:xfrm>
            <a:off x="7774461" y="5960204"/>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4" name="Shape 727"/>
          <p:cNvSpPr/>
          <p:nvPr/>
        </p:nvSpPr>
        <p:spPr>
          <a:xfrm>
            <a:off x="7997349" y="5960204"/>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5" name="Shape 727"/>
          <p:cNvSpPr/>
          <p:nvPr/>
        </p:nvSpPr>
        <p:spPr>
          <a:xfrm>
            <a:off x="7987821" y="6169480"/>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6" name="Shape 727"/>
          <p:cNvSpPr/>
          <p:nvPr/>
        </p:nvSpPr>
        <p:spPr>
          <a:xfrm>
            <a:off x="8210709" y="6169480"/>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7" name="Shape 727"/>
          <p:cNvSpPr/>
          <p:nvPr/>
        </p:nvSpPr>
        <p:spPr>
          <a:xfrm>
            <a:off x="7987821" y="6393191"/>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8" name="Shape 727"/>
          <p:cNvSpPr/>
          <p:nvPr/>
        </p:nvSpPr>
        <p:spPr>
          <a:xfrm>
            <a:off x="8210709" y="6393191"/>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9" name="Shape 727"/>
          <p:cNvSpPr/>
          <p:nvPr/>
        </p:nvSpPr>
        <p:spPr>
          <a:xfrm>
            <a:off x="4927150" y="1796838"/>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0" name="Shape 727"/>
          <p:cNvSpPr/>
          <p:nvPr/>
        </p:nvSpPr>
        <p:spPr>
          <a:xfrm>
            <a:off x="5164221" y="1796838"/>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1" name="Shape 727"/>
          <p:cNvSpPr/>
          <p:nvPr/>
        </p:nvSpPr>
        <p:spPr>
          <a:xfrm>
            <a:off x="4927150" y="2447078"/>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2" name="Shape 727"/>
          <p:cNvSpPr/>
          <p:nvPr/>
        </p:nvSpPr>
        <p:spPr>
          <a:xfrm>
            <a:off x="5160830" y="2899480"/>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3" name="Shape 727"/>
          <p:cNvSpPr/>
          <p:nvPr/>
        </p:nvSpPr>
        <p:spPr>
          <a:xfrm>
            <a:off x="5364030" y="3771126"/>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4" name="Shape 727"/>
          <p:cNvSpPr/>
          <p:nvPr/>
        </p:nvSpPr>
        <p:spPr>
          <a:xfrm>
            <a:off x="5155846" y="3976779"/>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5" name="Shape 727"/>
          <p:cNvSpPr/>
          <p:nvPr/>
        </p:nvSpPr>
        <p:spPr>
          <a:xfrm>
            <a:off x="4925837" y="2020921"/>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6" name="Shape 727"/>
          <p:cNvSpPr/>
          <p:nvPr/>
        </p:nvSpPr>
        <p:spPr>
          <a:xfrm>
            <a:off x="5366801" y="2231592"/>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7" name="Shape 727"/>
          <p:cNvSpPr/>
          <p:nvPr/>
        </p:nvSpPr>
        <p:spPr>
          <a:xfrm>
            <a:off x="5597735" y="2231592"/>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8" name="Shape 727"/>
          <p:cNvSpPr/>
          <p:nvPr/>
        </p:nvSpPr>
        <p:spPr>
          <a:xfrm>
            <a:off x="5160579" y="2665439"/>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9" name="Shape 727"/>
          <p:cNvSpPr/>
          <p:nvPr/>
        </p:nvSpPr>
        <p:spPr>
          <a:xfrm>
            <a:off x="4930157" y="3097097"/>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0" name="Shape 727"/>
          <p:cNvSpPr/>
          <p:nvPr/>
        </p:nvSpPr>
        <p:spPr>
          <a:xfrm>
            <a:off x="5364987" y="3323436"/>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1" name="Shape 727"/>
          <p:cNvSpPr/>
          <p:nvPr/>
        </p:nvSpPr>
        <p:spPr>
          <a:xfrm>
            <a:off x="4945238" y="3549465"/>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2" name="Shape 727"/>
          <p:cNvSpPr/>
          <p:nvPr/>
        </p:nvSpPr>
        <p:spPr>
          <a:xfrm>
            <a:off x="5592119" y="3549465"/>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cxnSp>
        <p:nvCxnSpPr>
          <p:cNvPr id="3" name="Straight Connector 2"/>
          <p:cNvCxnSpPr/>
          <p:nvPr/>
        </p:nvCxnSpPr>
        <p:spPr>
          <a:xfrm flipV="1">
            <a:off x="5409942" y="1718578"/>
            <a:ext cx="0" cy="482400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412172" y="1920977"/>
            <a:ext cx="3321615" cy="369332"/>
          </a:xfrm>
          <a:prstGeom prst="rect">
            <a:avLst/>
          </a:prstGeom>
          <a:solidFill>
            <a:schemeClr val="bg1"/>
          </a:solidFill>
          <a:ln>
            <a:solidFill>
              <a:srgbClr val="FFC000"/>
            </a:solidFill>
          </a:ln>
        </p:spPr>
        <p:txBody>
          <a:bodyPr wrap="none" rtlCol="0">
            <a:spAutoFit/>
          </a:bodyPr>
          <a:lstStyle/>
          <a:p>
            <a:pPr defTabSz="914319" hangingPunct="1"/>
            <a:r>
              <a:rPr lang="en-US" kern="1200" dirty="0" smtClean="0">
                <a:solidFill>
                  <a:prstClr val="black"/>
                </a:solidFill>
                <a:ea typeface="+mn-ea"/>
                <a:cs typeface="+mn-cs"/>
              </a:rPr>
              <a:t>8 instruments </a:t>
            </a:r>
            <a:r>
              <a:rPr lang="en-US" kern="1200" smtClean="0">
                <a:solidFill>
                  <a:prstClr val="black"/>
                </a:solidFill>
                <a:ea typeface="+mn-ea"/>
                <a:cs typeface="+mn-cs"/>
              </a:rPr>
              <a:t>in user programme</a:t>
            </a:r>
            <a:endParaRPr lang="en-US" kern="1200" dirty="0" smtClean="0">
              <a:solidFill>
                <a:prstClr val="black"/>
              </a:solidFill>
              <a:ea typeface="+mn-ea"/>
              <a:cs typeface="+mn-cs"/>
            </a:endParaRPr>
          </a:p>
        </p:txBody>
      </p:sp>
    </p:spTree>
    <p:extLst>
      <p:ext uri="{BB962C8B-B14F-4D97-AF65-F5344CB8AC3E}">
        <p14:creationId xmlns:p14="http://schemas.microsoft.com/office/powerpoint/2010/main" val="10715923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96"/>
          <p:cNvSpPr>
            <a:spLocks noGrp="1"/>
          </p:cNvSpPr>
          <p:nvPr>
            <p:ph type="title"/>
          </p:nvPr>
        </p:nvSpPr>
        <p:spPr/>
        <p:txBody>
          <a:bodyPr/>
          <a:lstStyle/>
          <a:p>
            <a:r>
              <a:rPr lang="en-US" dirty="0" smtClean="0"/>
              <a:t>Tentative Instrument Ramp-up</a:t>
            </a:r>
            <a:endParaRPr lang="en-US" dirty="0"/>
          </a:p>
        </p:txBody>
      </p:sp>
      <p:sp>
        <p:nvSpPr>
          <p:cNvPr id="193" name="Right Triangle 192"/>
          <p:cNvSpPr/>
          <p:nvPr/>
        </p:nvSpPr>
        <p:spPr>
          <a:xfrm flipH="1">
            <a:off x="4232610" y="5890998"/>
            <a:ext cx="36000" cy="651581"/>
          </a:xfrm>
          <a:prstGeom prst="rtTriangle">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9" hangingPunct="1"/>
            <a:endParaRPr lang="en-US" kern="1200">
              <a:solidFill>
                <a:prstClr val="white"/>
              </a:solidFill>
              <a:latin typeface="Calibri"/>
            </a:endParaRPr>
          </a:p>
        </p:txBody>
      </p:sp>
      <p:sp>
        <p:nvSpPr>
          <p:cNvPr id="194" name="Rectangle 193"/>
          <p:cNvSpPr/>
          <p:nvPr/>
        </p:nvSpPr>
        <p:spPr>
          <a:xfrm rot="10800000">
            <a:off x="4162860" y="6518327"/>
            <a:ext cx="45719" cy="2425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195" name="Rectangle 194"/>
          <p:cNvSpPr/>
          <p:nvPr/>
        </p:nvSpPr>
        <p:spPr>
          <a:xfrm rot="10800000">
            <a:off x="4331510" y="6514285"/>
            <a:ext cx="36000" cy="282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197" name="Rectangle 196"/>
          <p:cNvSpPr/>
          <p:nvPr/>
        </p:nvSpPr>
        <p:spPr>
          <a:xfrm rot="10800000">
            <a:off x="4382671" y="6514285"/>
            <a:ext cx="36000" cy="282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199" name="Rectangle 198"/>
          <p:cNvSpPr/>
          <p:nvPr/>
        </p:nvSpPr>
        <p:spPr>
          <a:xfrm rot="10800000">
            <a:off x="4437102" y="6514285"/>
            <a:ext cx="36000" cy="282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01" name="Rectangle 200"/>
          <p:cNvSpPr/>
          <p:nvPr/>
        </p:nvSpPr>
        <p:spPr>
          <a:xfrm rot="10800000">
            <a:off x="4573182" y="6343179"/>
            <a:ext cx="46610" cy="19939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02" name="Rectangle 201"/>
          <p:cNvSpPr/>
          <p:nvPr/>
        </p:nvSpPr>
        <p:spPr>
          <a:xfrm rot="10800000">
            <a:off x="4645904" y="6343179"/>
            <a:ext cx="46610" cy="19939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06" name="Rectangle 205"/>
          <p:cNvSpPr/>
          <p:nvPr/>
        </p:nvSpPr>
        <p:spPr>
          <a:xfrm rot="10800000">
            <a:off x="4733013" y="6062524"/>
            <a:ext cx="36000" cy="48005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29" name="Rectangle 228"/>
          <p:cNvSpPr/>
          <p:nvPr/>
        </p:nvSpPr>
        <p:spPr>
          <a:xfrm rot="10800000">
            <a:off x="4789806" y="6062524"/>
            <a:ext cx="36000" cy="48005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0" name="Rectangle 229"/>
          <p:cNvSpPr/>
          <p:nvPr/>
        </p:nvSpPr>
        <p:spPr>
          <a:xfrm rot="10800000">
            <a:off x="4854176" y="6062524"/>
            <a:ext cx="36000" cy="48005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3" name="Rectangle 232"/>
          <p:cNvSpPr/>
          <p:nvPr/>
        </p:nvSpPr>
        <p:spPr>
          <a:xfrm rot="10800000">
            <a:off x="5000111" y="5572529"/>
            <a:ext cx="21600" cy="9700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6" name="Rectangle 235"/>
          <p:cNvSpPr/>
          <p:nvPr/>
        </p:nvSpPr>
        <p:spPr>
          <a:xfrm rot="10800000">
            <a:off x="5104534" y="5572529"/>
            <a:ext cx="21600" cy="9700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7" name="Rectangle 236"/>
          <p:cNvSpPr/>
          <p:nvPr/>
        </p:nvSpPr>
        <p:spPr>
          <a:xfrm rot="10800000">
            <a:off x="5053680" y="5572529"/>
            <a:ext cx="21600" cy="9700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8" name="Rectangle 237"/>
          <p:cNvSpPr/>
          <p:nvPr/>
        </p:nvSpPr>
        <p:spPr>
          <a:xfrm rot="10800000">
            <a:off x="5157314" y="5087505"/>
            <a:ext cx="25200" cy="145507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39" name="Rectangle 238"/>
          <p:cNvSpPr/>
          <p:nvPr/>
        </p:nvSpPr>
        <p:spPr>
          <a:xfrm rot="10800000">
            <a:off x="5214422" y="5087505"/>
            <a:ext cx="46800" cy="145507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1" name="Rectangle 240"/>
          <p:cNvSpPr/>
          <p:nvPr/>
        </p:nvSpPr>
        <p:spPr>
          <a:xfrm rot="10800000">
            <a:off x="5282007" y="5087505"/>
            <a:ext cx="46800" cy="145507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2" name="Rectangle 241"/>
          <p:cNvSpPr/>
          <p:nvPr/>
        </p:nvSpPr>
        <p:spPr>
          <a:xfrm rot="10800000">
            <a:off x="5402038"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3" name="Rectangle 242"/>
          <p:cNvSpPr/>
          <p:nvPr/>
        </p:nvSpPr>
        <p:spPr>
          <a:xfrm rot="10800000">
            <a:off x="5473891"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4" name="Rectangle 243"/>
          <p:cNvSpPr/>
          <p:nvPr/>
        </p:nvSpPr>
        <p:spPr>
          <a:xfrm rot="10800000">
            <a:off x="5534447"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5" name="Rectangle 244"/>
          <p:cNvSpPr/>
          <p:nvPr/>
        </p:nvSpPr>
        <p:spPr>
          <a:xfrm rot="10800000">
            <a:off x="559667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6" name="Rectangle 245"/>
          <p:cNvSpPr/>
          <p:nvPr/>
        </p:nvSpPr>
        <p:spPr>
          <a:xfrm rot="10800000">
            <a:off x="5656858"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47" name="Rectangle 246"/>
          <p:cNvSpPr/>
          <p:nvPr/>
        </p:nvSpPr>
        <p:spPr>
          <a:xfrm rot="10800000">
            <a:off x="5717045"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55" name="Rectangle 254"/>
          <p:cNvSpPr/>
          <p:nvPr/>
        </p:nvSpPr>
        <p:spPr>
          <a:xfrm rot="10800000">
            <a:off x="5836424"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56" name="Rectangle 255"/>
          <p:cNvSpPr/>
          <p:nvPr/>
        </p:nvSpPr>
        <p:spPr>
          <a:xfrm rot="10800000">
            <a:off x="589875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57" name="Rectangle 256"/>
          <p:cNvSpPr/>
          <p:nvPr/>
        </p:nvSpPr>
        <p:spPr>
          <a:xfrm rot="10800000">
            <a:off x="5962483"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58" name="Rectangle 257"/>
          <p:cNvSpPr/>
          <p:nvPr/>
        </p:nvSpPr>
        <p:spPr>
          <a:xfrm rot="10800000">
            <a:off x="6031058"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59" name="Rectangle 258"/>
          <p:cNvSpPr/>
          <p:nvPr/>
        </p:nvSpPr>
        <p:spPr>
          <a:xfrm rot="10800000">
            <a:off x="6091244"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60" name="Rectangle 259"/>
          <p:cNvSpPr/>
          <p:nvPr/>
        </p:nvSpPr>
        <p:spPr>
          <a:xfrm rot="10800000">
            <a:off x="6151431"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61" name="Rectangle 260"/>
          <p:cNvSpPr/>
          <p:nvPr/>
        </p:nvSpPr>
        <p:spPr>
          <a:xfrm rot="10800000">
            <a:off x="6270269"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62" name="Rectangle 261"/>
          <p:cNvSpPr/>
          <p:nvPr/>
        </p:nvSpPr>
        <p:spPr>
          <a:xfrm rot="10800000">
            <a:off x="6330455"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63" name="Rectangle 262"/>
          <p:cNvSpPr/>
          <p:nvPr/>
        </p:nvSpPr>
        <p:spPr>
          <a:xfrm rot="10800000">
            <a:off x="639064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79" name="Rectangle 278"/>
          <p:cNvSpPr/>
          <p:nvPr/>
        </p:nvSpPr>
        <p:spPr>
          <a:xfrm rot="10800000">
            <a:off x="6463956"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0" name="Rectangle 279"/>
          <p:cNvSpPr/>
          <p:nvPr/>
        </p:nvSpPr>
        <p:spPr>
          <a:xfrm rot="10800000">
            <a:off x="6524142"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1" name="Rectangle 280"/>
          <p:cNvSpPr/>
          <p:nvPr/>
        </p:nvSpPr>
        <p:spPr>
          <a:xfrm rot="10800000">
            <a:off x="6584329" y="4602481"/>
            <a:ext cx="46800" cy="194009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2" name="Rectangle 281"/>
          <p:cNvSpPr/>
          <p:nvPr/>
        </p:nvSpPr>
        <p:spPr>
          <a:xfrm rot="10800000">
            <a:off x="6703167"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3" name="Rectangle 282"/>
          <p:cNvSpPr/>
          <p:nvPr/>
        </p:nvSpPr>
        <p:spPr>
          <a:xfrm rot="10800000">
            <a:off x="6763353"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4" name="Rectangle 283"/>
          <p:cNvSpPr/>
          <p:nvPr/>
        </p:nvSpPr>
        <p:spPr>
          <a:xfrm rot="10800000">
            <a:off x="6823540"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5" name="Rectangle 284"/>
          <p:cNvSpPr/>
          <p:nvPr/>
        </p:nvSpPr>
        <p:spPr>
          <a:xfrm rot="10800000">
            <a:off x="6906764"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6" name="Rectangle 285"/>
          <p:cNvSpPr/>
          <p:nvPr/>
        </p:nvSpPr>
        <p:spPr>
          <a:xfrm rot="10800000">
            <a:off x="6966950"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7" name="Rectangle 286"/>
          <p:cNvSpPr/>
          <p:nvPr/>
        </p:nvSpPr>
        <p:spPr>
          <a:xfrm rot="10800000">
            <a:off x="7027137"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8" name="Rectangle 287"/>
          <p:cNvSpPr/>
          <p:nvPr/>
        </p:nvSpPr>
        <p:spPr>
          <a:xfrm rot="10800000">
            <a:off x="7145975"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89" name="Rectangle 288"/>
          <p:cNvSpPr/>
          <p:nvPr/>
        </p:nvSpPr>
        <p:spPr>
          <a:xfrm rot="10800000">
            <a:off x="7206161"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0" name="Rectangle 289"/>
          <p:cNvSpPr/>
          <p:nvPr/>
        </p:nvSpPr>
        <p:spPr>
          <a:xfrm rot="10800000">
            <a:off x="7266348"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2" name="Rectangle 291"/>
          <p:cNvSpPr/>
          <p:nvPr/>
        </p:nvSpPr>
        <p:spPr>
          <a:xfrm rot="10800000">
            <a:off x="7341483"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3" name="Rectangle 292"/>
          <p:cNvSpPr/>
          <p:nvPr/>
        </p:nvSpPr>
        <p:spPr>
          <a:xfrm rot="10800000">
            <a:off x="7401669"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4" name="Rectangle 293"/>
          <p:cNvSpPr/>
          <p:nvPr/>
        </p:nvSpPr>
        <p:spPr>
          <a:xfrm rot="10800000">
            <a:off x="7461856" y="3626578"/>
            <a:ext cx="46800" cy="2916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5" name="Rectangle 294"/>
          <p:cNvSpPr/>
          <p:nvPr/>
        </p:nvSpPr>
        <p:spPr>
          <a:xfrm rot="10800000">
            <a:off x="7580694"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6" name="Rectangle 295"/>
          <p:cNvSpPr/>
          <p:nvPr/>
        </p:nvSpPr>
        <p:spPr>
          <a:xfrm rot="10800000">
            <a:off x="7640880"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7" name="Rectangle 296"/>
          <p:cNvSpPr/>
          <p:nvPr/>
        </p:nvSpPr>
        <p:spPr>
          <a:xfrm rot="10800000">
            <a:off x="7701067"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298" name="Right Triangle 297"/>
          <p:cNvSpPr/>
          <p:nvPr/>
        </p:nvSpPr>
        <p:spPr>
          <a:xfrm flipH="1">
            <a:off x="5098633" y="5873817"/>
            <a:ext cx="36000" cy="651581"/>
          </a:xfrm>
          <a:prstGeom prst="rtTriangle">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9" hangingPunct="1"/>
            <a:endParaRPr lang="en-US" kern="1200">
              <a:solidFill>
                <a:prstClr val="white"/>
              </a:solidFill>
              <a:latin typeface="Calibri"/>
            </a:endParaRPr>
          </a:p>
        </p:txBody>
      </p:sp>
      <p:sp>
        <p:nvSpPr>
          <p:cNvPr id="299" name="Rectangle 298"/>
          <p:cNvSpPr/>
          <p:nvPr/>
        </p:nvSpPr>
        <p:spPr>
          <a:xfrm rot="10800000">
            <a:off x="7772787"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0" name="Rectangle 299"/>
          <p:cNvSpPr/>
          <p:nvPr/>
        </p:nvSpPr>
        <p:spPr>
          <a:xfrm rot="10800000">
            <a:off x="7832973"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1" name="Rectangle 300"/>
          <p:cNvSpPr/>
          <p:nvPr/>
        </p:nvSpPr>
        <p:spPr>
          <a:xfrm rot="10800000">
            <a:off x="7893160"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2" name="Rectangle 301"/>
          <p:cNvSpPr/>
          <p:nvPr/>
        </p:nvSpPr>
        <p:spPr>
          <a:xfrm rot="10800000">
            <a:off x="8011998"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3" name="Rectangle 302"/>
          <p:cNvSpPr/>
          <p:nvPr/>
        </p:nvSpPr>
        <p:spPr>
          <a:xfrm rot="10800000">
            <a:off x="8072184"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4" name="Rectangle 303"/>
          <p:cNvSpPr/>
          <p:nvPr/>
        </p:nvSpPr>
        <p:spPr>
          <a:xfrm rot="10800000">
            <a:off x="8132371"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6" name="Rectangle 305"/>
          <p:cNvSpPr/>
          <p:nvPr/>
        </p:nvSpPr>
        <p:spPr>
          <a:xfrm rot="10800000">
            <a:off x="8210979"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7" name="Rectangle 306"/>
          <p:cNvSpPr/>
          <p:nvPr/>
        </p:nvSpPr>
        <p:spPr>
          <a:xfrm rot="10800000">
            <a:off x="8271165"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8" name="Rectangle 307"/>
          <p:cNvSpPr/>
          <p:nvPr/>
        </p:nvSpPr>
        <p:spPr>
          <a:xfrm rot="10800000">
            <a:off x="8331352" y="2654578"/>
            <a:ext cx="46800" cy="3888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09" name="Rectangle 308"/>
          <p:cNvSpPr/>
          <p:nvPr/>
        </p:nvSpPr>
        <p:spPr>
          <a:xfrm rot="10800000">
            <a:off x="8450190" y="1718578"/>
            <a:ext cx="46800" cy="4824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10" name="Rectangle 309"/>
          <p:cNvSpPr/>
          <p:nvPr/>
        </p:nvSpPr>
        <p:spPr>
          <a:xfrm rot="10800000">
            <a:off x="8510376" y="1718578"/>
            <a:ext cx="46800" cy="4824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sp>
        <p:nvSpPr>
          <p:cNvPr id="311" name="Rectangle 310"/>
          <p:cNvSpPr/>
          <p:nvPr/>
        </p:nvSpPr>
        <p:spPr>
          <a:xfrm rot="10800000">
            <a:off x="8570563" y="1718578"/>
            <a:ext cx="46800" cy="482400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85699" tIns="42850" rIns="85699" bIns="42850" rtlCol="0" anchor="ctr"/>
          <a:lstStyle/>
          <a:p>
            <a:pPr algn="ctr" defTabSz="457119" hangingPunct="1"/>
            <a:endParaRPr lang="en-US" kern="1200">
              <a:solidFill>
                <a:prstClr val="white"/>
              </a:solidFill>
              <a:latin typeface="Arial"/>
            </a:endParaRPr>
          </a:p>
        </p:txBody>
      </p:sp>
      <p:graphicFrame>
        <p:nvGraphicFramePr>
          <p:cNvPr id="65" name="Table 725"/>
          <p:cNvGraphicFramePr/>
          <p:nvPr>
            <p:extLst/>
          </p:nvPr>
        </p:nvGraphicFramePr>
        <p:xfrm>
          <a:off x="192268" y="1500188"/>
          <a:ext cx="8441924" cy="5038725"/>
        </p:xfrm>
        <a:graphic>
          <a:graphicData uri="http://schemas.openxmlformats.org/drawingml/2006/table">
            <a:tbl>
              <a:tblPr firstRow="1" bandRow="1">
                <a:tableStyleId>{5940675A-B579-460E-94D1-54222C63F5DA}</a:tableStyleId>
              </a:tblPr>
              <a:tblGrid>
                <a:gridCol w="1041416"/>
                <a:gridCol w="435324"/>
                <a:gridCol w="435324"/>
                <a:gridCol w="435324"/>
                <a:gridCol w="435324"/>
                <a:gridCol w="435324"/>
                <a:gridCol w="435324"/>
                <a:gridCol w="435324"/>
                <a:gridCol w="435324"/>
                <a:gridCol w="435324"/>
                <a:gridCol w="435324"/>
                <a:gridCol w="435324"/>
                <a:gridCol w="435324"/>
                <a:gridCol w="435324"/>
                <a:gridCol w="435324"/>
                <a:gridCol w="435324"/>
                <a:gridCol w="435324"/>
                <a:gridCol w="435324"/>
              </a:tblGrid>
              <a:tr h="219075">
                <a:tc>
                  <a:txBody>
                    <a:bodyPr/>
                    <a:lstStyle/>
                    <a:p>
                      <a:pPr lvl="0" algn="l" defTabSz="914400">
                        <a:tabLst>
                          <a:tab pos="914400" algn="l"/>
                        </a:tabLst>
                        <a:defRPr b="0" i="0">
                          <a:uFillTx/>
                        </a:defRPr>
                      </a:pPr>
                      <a:r>
                        <a:rPr sz="900" dirty="0">
                          <a:sym typeface="Gill Sans"/>
                        </a:rPr>
                        <a:t>Instrument</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2014</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2015</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2016</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2017</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2018</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2019</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2020</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2021</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2022</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2023</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2024</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2025</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2026</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a:sym typeface="Gill Sans"/>
                        </a:rPr>
                        <a:t>2027</a:t>
                      </a:r>
                      <a:endParaRPr sz="90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sz="900" dirty="0">
                          <a:sym typeface="Gill Sans"/>
                        </a:rPr>
                        <a:t>2028</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2029</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b="0" i="0">
                          <a:uFillTx/>
                        </a:defRPr>
                      </a:pPr>
                      <a:r>
                        <a:rPr lang="en-US" sz="900" dirty="0" smtClean="0">
                          <a:sym typeface="Gill Sans"/>
                        </a:rPr>
                        <a:t>2030</a:t>
                      </a:r>
                      <a:endParaRPr sz="900" dirty="0">
                        <a:latin typeface="Gill Sans"/>
                        <a:ea typeface="Gill Sans"/>
                        <a:cs typeface="Gill Sans"/>
                        <a:sym typeface="Gill Sans"/>
                      </a:endParaRPr>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LOKI</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ODIN</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NMX</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ESTIA</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CSPEC</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DREAM</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SKADI</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BEER</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BIFROST</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MAGIC</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T-REX</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VESPA</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MIRACLES</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HEIMDAL</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lang="en-US" sz="900" dirty="0" smtClean="0">
                          <a:sym typeface="Gill Sans"/>
                        </a:rPr>
                        <a:t>FREIA</a:t>
                      </a:r>
                      <a:endParaRPr sz="900" b="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16</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17</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18</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19</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20</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21</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r h="219075">
                <a:tc>
                  <a:txBody>
                    <a:bodyPr/>
                    <a:lstStyle/>
                    <a:p>
                      <a:pPr lvl="0" algn="l" defTabSz="914400">
                        <a:tabLst>
                          <a:tab pos="914400" algn="l"/>
                        </a:tabLst>
                        <a:defRPr b="0" i="0">
                          <a:uFillTx/>
                        </a:defRPr>
                      </a:pPr>
                      <a:r>
                        <a:rPr sz="900" dirty="0">
                          <a:sym typeface="Gill Sans"/>
                        </a:rPr>
                        <a:t>Instrument 22</a:t>
                      </a:r>
                      <a:endParaRPr sz="900" dirty="0">
                        <a:latin typeface="Gill Sans"/>
                        <a:ea typeface="Gill Sans"/>
                        <a:cs typeface="Gill Sans"/>
                        <a:sym typeface="Gill Sans"/>
                      </a:endParaRPr>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c>
                  <a:txBody>
                    <a:bodyPr/>
                    <a:lstStyle/>
                    <a:p>
                      <a:pPr lvl="0" algn="ctr" defTabSz="914400">
                        <a:tabLst>
                          <a:tab pos="914400" algn="l"/>
                        </a:tabLst>
                        <a:defRPr sz="1000" b="0" i="0">
                          <a:uFillTx/>
                          <a:latin typeface="Gill Sans"/>
                          <a:ea typeface="Gill Sans"/>
                          <a:cs typeface="Gill Sans"/>
                          <a:sym typeface="Gill Sans"/>
                        </a:defRPr>
                      </a:pPr>
                      <a:endParaRPr sz="900" dirty="0"/>
                    </a:p>
                  </a:txBody>
                  <a:tcPr marL="38100" marR="38100" marT="38100" marB="38100" anchor="ctr" horzOverflow="overflow"/>
                </a:tc>
              </a:tr>
            </a:tbl>
          </a:graphicData>
        </a:graphic>
      </p:graphicFrame>
      <p:sp>
        <p:nvSpPr>
          <p:cNvPr id="66" name="Shape 795"/>
          <p:cNvSpPr/>
          <p:nvPr/>
        </p:nvSpPr>
        <p:spPr>
          <a:xfrm>
            <a:off x="4074572" y="6569925"/>
            <a:ext cx="1736361" cy="315459"/>
          </a:xfrm>
          <a:prstGeom prst="rect">
            <a:avLst/>
          </a:prstGeom>
          <a:ln w="12700">
            <a:miter lim="400000"/>
          </a:ln>
          <a:extLst>
            <a:ext uri="{C572A759-6A51-4108-AA02-DFA0A04FC94B}">
              <ma14:wrappingTextBoxFlag xmlns:ma14="http://schemas.microsoft.com/office/mac/drawingml/2011/main" val="1"/>
            </a:ext>
          </a:extLst>
        </p:spPr>
        <p:txBody>
          <a:bodyPr wrap="none" lIns="34284" tIns="34284" rIns="34284" bIns="34284" anchor="ctr">
            <a:spAutoFit/>
          </a:bodyPr>
          <a:lstStyle>
            <a:lvl1pPr algn="ctr" defTabSz="411480">
              <a:defRPr sz="1200">
                <a:uFillTx/>
                <a:latin typeface="Gill Sans"/>
                <a:ea typeface="Gill Sans"/>
                <a:cs typeface="Gill Sans"/>
                <a:sym typeface="Gill Sans"/>
              </a:defRPr>
            </a:lvl1pPr>
          </a:lstStyle>
          <a:p>
            <a:pPr algn="l" hangingPunct="1">
              <a:defRPr sz="1800"/>
            </a:pPr>
            <a:r>
              <a:rPr sz="1600" kern="1200" dirty="0" smtClean="0">
                <a:solidFill>
                  <a:prstClr val="black"/>
                </a:solidFill>
              </a:rPr>
              <a:t>Hot </a:t>
            </a:r>
            <a:r>
              <a:rPr sz="1600" kern="1200" dirty="0">
                <a:solidFill>
                  <a:prstClr val="black"/>
                </a:solidFill>
              </a:rPr>
              <a:t>Commissioning</a:t>
            </a:r>
          </a:p>
        </p:txBody>
      </p:sp>
      <p:sp>
        <p:nvSpPr>
          <p:cNvPr id="67" name="Shape 727"/>
          <p:cNvSpPr/>
          <p:nvPr/>
        </p:nvSpPr>
        <p:spPr>
          <a:xfrm>
            <a:off x="1233638" y="1795556"/>
            <a:ext cx="3276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8" name="Shape 795"/>
          <p:cNvSpPr/>
          <p:nvPr/>
        </p:nvSpPr>
        <p:spPr>
          <a:xfrm>
            <a:off x="1179579" y="6569925"/>
            <a:ext cx="1832841" cy="315459"/>
          </a:xfrm>
          <a:prstGeom prst="rect">
            <a:avLst/>
          </a:prstGeom>
          <a:ln w="12700">
            <a:miter lim="400000"/>
          </a:ln>
          <a:extLst>
            <a:ext uri="{C572A759-6A51-4108-AA02-DFA0A04FC94B}">
              <ma14:wrappingTextBoxFlag xmlns:ma14="http://schemas.microsoft.com/office/mac/drawingml/2011/main" val="1"/>
            </a:ext>
          </a:extLst>
        </p:spPr>
        <p:txBody>
          <a:bodyPr wrap="none" lIns="34284" tIns="34284" rIns="34284" bIns="34284" anchor="ctr">
            <a:spAutoFit/>
          </a:bodyPr>
          <a:lstStyle>
            <a:lvl1pPr algn="ctr" defTabSz="411480">
              <a:defRPr sz="1200">
                <a:uFillTx/>
                <a:latin typeface="Gill Sans"/>
                <a:ea typeface="Gill Sans"/>
                <a:cs typeface="Gill Sans"/>
                <a:sym typeface="Gill Sans"/>
              </a:defRPr>
            </a:lvl1pPr>
          </a:lstStyle>
          <a:p>
            <a:pPr algn="l" hangingPunct="1">
              <a:defRPr sz="1800"/>
            </a:pPr>
            <a:r>
              <a:rPr lang="en-US" sz="1600" kern="1200" dirty="0" smtClean="0">
                <a:solidFill>
                  <a:prstClr val="black"/>
                </a:solidFill>
              </a:rPr>
              <a:t>Construction Project</a:t>
            </a:r>
            <a:endParaRPr sz="1600" kern="1200" dirty="0">
              <a:solidFill>
                <a:prstClr val="black"/>
              </a:solidFill>
            </a:endParaRPr>
          </a:p>
        </p:txBody>
      </p:sp>
      <p:sp>
        <p:nvSpPr>
          <p:cNvPr id="69" name="Shape 727"/>
          <p:cNvSpPr/>
          <p:nvPr/>
        </p:nvSpPr>
        <p:spPr>
          <a:xfrm>
            <a:off x="252601" y="6713411"/>
            <a:ext cx="90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0" name="Shape 727"/>
          <p:cNvSpPr/>
          <p:nvPr/>
        </p:nvSpPr>
        <p:spPr>
          <a:xfrm>
            <a:off x="3144772" y="6719702"/>
            <a:ext cx="900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1" name="Shape 727"/>
          <p:cNvSpPr/>
          <p:nvPr/>
        </p:nvSpPr>
        <p:spPr>
          <a:xfrm>
            <a:off x="4287465" y="2017078"/>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2" name="Shape 727"/>
          <p:cNvSpPr/>
          <p:nvPr/>
        </p:nvSpPr>
        <p:spPr>
          <a:xfrm>
            <a:off x="1231581" y="2017078"/>
            <a:ext cx="306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3" name="Shape 727"/>
          <p:cNvSpPr/>
          <p:nvPr/>
        </p:nvSpPr>
        <p:spPr>
          <a:xfrm>
            <a:off x="4926952" y="2226226"/>
            <a:ext cx="46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4" name="Shape 727"/>
          <p:cNvSpPr/>
          <p:nvPr/>
        </p:nvSpPr>
        <p:spPr>
          <a:xfrm>
            <a:off x="1229525" y="2226227"/>
            <a:ext cx="370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5" name="Shape 727"/>
          <p:cNvSpPr/>
          <p:nvPr/>
        </p:nvSpPr>
        <p:spPr>
          <a:xfrm>
            <a:off x="4269529" y="2448553"/>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6" name="Shape 727"/>
          <p:cNvSpPr/>
          <p:nvPr/>
        </p:nvSpPr>
        <p:spPr>
          <a:xfrm>
            <a:off x="1866831" y="2448554"/>
            <a:ext cx="241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7" name="Shape 727"/>
          <p:cNvSpPr/>
          <p:nvPr/>
        </p:nvSpPr>
        <p:spPr>
          <a:xfrm>
            <a:off x="2101722" y="2899480"/>
            <a:ext cx="241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8" name="Shape 727"/>
          <p:cNvSpPr/>
          <p:nvPr/>
        </p:nvSpPr>
        <p:spPr>
          <a:xfrm>
            <a:off x="2102762" y="3323437"/>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9" name="Shape 727"/>
          <p:cNvSpPr/>
          <p:nvPr/>
        </p:nvSpPr>
        <p:spPr>
          <a:xfrm>
            <a:off x="2100668" y="3546445"/>
            <a:ext cx="284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0" name="Shape 727"/>
          <p:cNvSpPr/>
          <p:nvPr/>
        </p:nvSpPr>
        <p:spPr>
          <a:xfrm>
            <a:off x="4506526" y="3976945"/>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1" name="Shape 727"/>
          <p:cNvSpPr/>
          <p:nvPr/>
        </p:nvSpPr>
        <p:spPr>
          <a:xfrm>
            <a:off x="2105199" y="3976779"/>
            <a:ext cx="241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2" name="Shape 727"/>
          <p:cNvSpPr/>
          <p:nvPr/>
        </p:nvSpPr>
        <p:spPr>
          <a:xfrm>
            <a:off x="2105331" y="4206007"/>
            <a:ext cx="374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3" name="Shape 727"/>
          <p:cNvSpPr/>
          <p:nvPr/>
        </p:nvSpPr>
        <p:spPr>
          <a:xfrm>
            <a:off x="2324629" y="4424645"/>
            <a:ext cx="349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4" name="Shape 727"/>
          <p:cNvSpPr/>
          <p:nvPr/>
        </p:nvSpPr>
        <p:spPr>
          <a:xfrm>
            <a:off x="2329392" y="4651660"/>
            <a:ext cx="284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5" name="Shape 727"/>
          <p:cNvSpPr/>
          <p:nvPr/>
        </p:nvSpPr>
        <p:spPr>
          <a:xfrm>
            <a:off x="6021498" y="4860150"/>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6" name="Shape 727"/>
          <p:cNvSpPr/>
          <p:nvPr/>
        </p:nvSpPr>
        <p:spPr>
          <a:xfrm>
            <a:off x="2327856" y="4860150"/>
            <a:ext cx="370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7" name="Shape 727"/>
          <p:cNvSpPr/>
          <p:nvPr/>
        </p:nvSpPr>
        <p:spPr>
          <a:xfrm>
            <a:off x="6454462" y="5078594"/>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8" name="Shape 727"/>
          <p:cNvSpPr/>
          <p:nvPr/>
        </p:nvSpPr>
        <p:spPr>
          <a:xfrm>
            <a:off x="3846579" y="5078594"/>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9" name="Shape 727"/>
          <p:cNvSpPr/>
          <p:nvPr/>
        </p:nvSpPr>
        <p:spPr>
          <a:xfrm>
            <a:off x="6452567" y="5302962"/>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0" name="Shape 727"/>
          <p:cNvSpPr/>
          <p:nvPr/>
        </p:nvSpPr>
        <p:spPr>
          <a:xfrm>
            <a:off x="3845568" y="5302962"/>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1" name="Shape 727"/>
          <p:cNvSpPr/>
          <p:nvPr/>
        </p:nvSpPr>
        <p:spPr>
          <a:xfrm>
            <a:off x="6677794" y="5517883"/>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2" name="Shape 727"/>
          <p:cNvSpPr/>
          <p:nvPr/>
        </p:nvSpPr>
        <p:spPr>
          <a:xfrm>
            <a:off x="3998057" y="5517883"/>
            <a:ext cx="270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3" name="Shape 727"/>
          <p:cNvSpPr/>
          <p:nvPr/>
        </p:nvSpPr>
        <p:spPr>
          <a:xfrm>
            <a:off x="6892864" y="5732039"/>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4" name="Shape 727"/>
          <p:cNvSpPr/>
          <p:nvPr/>
        </p:nvSpPr>
        <p:spPr>
          <a:xfrm>
            <a:off x="4161172" y="5732039"/>
            <a:ext cx="2736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5" name="Shape 727"/>
          <p:cNvSpPr/>
          <p:nvPr/>
        </p:nvSpPr>
        <p:spPr>
          <a:xfrm>
            <a:off x="7325583" y="5960204"/>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6" name="Shape 727"/>
          <p:cNvSpPr/>
          <p:nvPr/>
        </p:nvSpPr>
        <p:spPr>
          <a:xfrm>
            <a:off x="4718584" y="5960204"/>
            <a:ext cx="2627119"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 name="Shape 727"/>
          <p:cNvSpPr/>
          <p:nvPr/>
        </p:nvSpPr>
        <p:spPr>
          <a:xfrm>
            <a:off x="7522998" y="6169480"/>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 name="Shape 727"/>
          <p:cNvSpPr/>
          <p:nvPr/>
        </p:nvSpPr>
        <p:spPr>
          <a:xfrm>
            <a:off x="4874434" y="6169480"/>
            <a:ext cx="266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 name="Shape 727"/>
          <p:cNvSpPr/>
          <p:nvPr/>
        </p:nvSpPr>
        <p:spPr>
          <a:xfrm>
            <a:off x="5385027" y="1795556"/>
            <a:ext cx="324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 name="Shape 727"/>
          <p:cNvSpPr/>
          <p:nvPr/>
        </p:nvSpPr>
        <p:spPr>
          <a:xfrm>
            <a:off x="5152697" y="2017078"/>
            <a:ext cx="3492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 name="Shape 727"/>
          <p:cNvSpPr/>
          <p:nvPr/>
        </p:nvSpPr>
        <p:spPr>
          <a:xfrm>
            <a:off x="5152856" y="2448554"/>
            <a:ext cx="3492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3" name="Shape 727"/>
          <p:cNvSpPr/>
          <p:nvPr/>
        </p:nvSpPr>
        <p:spPr>
          <a:xfrm>
            <a:off x="5351318" y="2899480"/>
            <a:ext cx="327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4" name="Shape 727"/>
          <p:cNvSpPr/>
          <p:nvPr/>
        </p:nvSpPr>
        <p:spPr>
          <a:xfrm>
            <a:off x="5588055" y="3323437"/>
            <a:ext cx="306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5" name="Shape 727"/>
          <p:cNvSpPr/>
          <p:nvPr/>
        </p:nvSpPr>
        <p:spPr>
          <a:xfrm>
            <a:off x="5372671" y="3976779"/>
            <a:ext cx="327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6" name="Shape 727"/>
          <p:cNvSpPr/>
          <p:nvPr/>
        </p:nvSpPr>
        <p:spPr>
          <a:xfrm>
            <a:off x="7335312" y="5078594"/>
            <a:ext cx="129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7" name="Shape 727"/>
          <p:cNvSpPr/>
          <p:nvPr/>
        </p:nvSpPr>
        <p:spPr>
          <a:xfrm>
            <a:off x="7331485" y="5302962"/>
            <a:ext cx="129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8" name="Shape 727"/>
          <p:cNvSpPr/>
          <p:nvPr/>
        </p:nvSpPr>
        <p:spPr>
          <a:xfrm>
            <a:off x="7546231" y="5517883"/>
            <a:ext cx="108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9" name="Shape 727"/>
          <p:cNvSpPr/>
          <p:nvPr/>
        </p:nvSpPr>
        <p:spPr>
          <a:xfrm>
            <a:off x="7771806" y="5732039"/>
            <a:ext cx="864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0" name="Shape 727"/>
          <p:cNvSpPr/>
          <p:nvPr/>
        </p:nvSpPr>
        <p:spPr>
          <a:xfrm>
            <a:off x="8192466" y="5960204"/>
            <a:ext cx="432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1" name="Shape 727"/>
          <p:cNvSpPr/>
          <p:nvPr/>
        </p:nvSpPr>
        <p:spPr>
          <a:xfrm>
            <a:off x="8409429" y="6169480"/>
            <a:ext cx="21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2" name="Shape 727"/>
          <p:cNvSpPr/>
          <p:nvPr/>
        </p:nvSpPr>
        <p:spPr>
          <a:xfrm>
            <a:off x="6587225" y="6716189"/>
            <a:ext cx="864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3" name="Shape 795"/>
          <p:cNvSpPr/>
          <p:nvPr/>
        </p:nvSpPr>
        <p:spPr>
          <a:xfrm>
            <a:off x="7531458" y="6566366"/>
            <a:ext cx="1498988" cy="315459"/>
          </a:xfrm>
          <a:prstGeom prst="rect">
            <a:avLst/>
          </a:prstGeom>
          <a:ln w="12700">
            <a:miter lim="400000"/>
          </a:ln>
          <a:extLst>
            <a:ext uri="{C572A759-6A51-4108-AA02-DFA0A04FC94B}">
              <ma14:wrappingTextBoxFlag xmlns:ma14="http://schemas.microsoft.com/office/mac/drawingml/2011/main" val="1"/>
            </a:ext>
          </a:extLst>
        </p:spPr>
        <p:txBody>
          <a:bodyPr wrap="none" lIns="34284" tIns="34284" rIns="34284" bIns="34284" anchor="ctr">
            <a:spAutoFit/>
          </a:bodyPr>
          <a:lstStyle>
            <a:lvl1pPr algn="ctr" defTabSz="411480">
              <a:defRPr sz="1200">
                <a:uFillTx/>
                <a:latin typeface="Gill Sans"/>
                <a:ea typeface="Gill Sans"/>
                <a:cs typeface="Gill Sans"/>
                <a:sym typeface="Gill Sans"/>
              </a:defRPr>
            </a:lvl1pPr>
          </a:lstStyle>
          <a:p>
            <a:pPr algn="l" hangingPunct="1">
              <a:defRPr sz="1800"/>
            </a:pPr>
            <a:r>
              <a:rPr lang="en-US" sz="1600" kern="1200" dirty="0" smtClean="0">
                <a:solidFill>
                  <a:prstClr val="black"/>
                </a:solidFill>
              </a:rPr>
              <a:t>User Programme</a:t>
            </a:r>
            <a:endParaRPr sz="1600" kern="1200" dirty="0">
              <a:solidFill>
                <a:prstClr val="black"/>
              </a:solidFill>
            </a:endParaRPr>
          </a:p>
        </p:txBody>
      </p:sp>
      <p:sp>
        <p:nvSpPr>
          <p:cNvPr id="114" name="Shape 727"/>
          <p:cNvSpPr/>
          <p:nvPr/>
        </p:nvSpPr>
        <p:spPr>
          <a:xfrm>
            <a:off x="7522998" y="6393191"/>
            <a:ext cx="431988"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5" name="Shape 727"/>
          <p:cNvSpPr/>
          <p:nvPr/>
        </p:nvSpPr>
        <p:spPr>
          <a:xfrm>
            <a:off x="4874434" y="6393191"/>
            <a:ext cx="2664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6" name="Shape 727"/>
          <p:cNvSpPr/>
          <p:nvPr/>
        </p:nvSpPr>
        <p:spPr>
          <a:xfrm>
            <a:off x="8409429" y="6393191"/>
            <a:ext cx="216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7" name="Shape 727"/>
          <p:cNvSpPr/>
          <p:nvPr/>
        </p:nvSpPr>
        <p:spPr>
          <a:xfrm>
            <a:off x="4725213" y="3323437"/>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8" name="Shape 727"/>
          <p:cNvSpPr/>
          <p:nvPr/>
        </p:nvSpPr>
        <p:spPr>
          <a:xfrm>
            <a:off x="5811627" y="4206007"/>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9" name="Shape 727"/>
          <p:cNvSpPr/>
          <p:nvPr/>
        </p:nvSpPr>
        <p:spPr>
          <a:xfrm>
            <a:off x="4485011" y="1795556"/>
            <a:ext cx="46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0" name="Shape 727"/>
          <p:cNvSpPr/>
          <p:nvPr/>
        </p:nvSpPr>
        <p:spPr>
          <a:xfrm>
            <a:off x="5815618" y="4424645"/>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1" name="Shape 727"/>
          <p:cNvSpPr/>
          <p:nvPr/>
        </p:nvSpPr>
        <p:spPr>
          <a:xfrm>
            <a:off x="4496563" y="2899480"/>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2" name="Shape 727"/>
          <p:cNvSpPr/>
          <p:nvPr/>
        </p:nvSpPr>
        <p:spPr>
          <a:xfrm>
            <a:off x="5162458" y="4651660"/>
            <a:ext cx="432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3" name="Shape 727"/>
          <p:cNvSpPr/>
          <p:nvPr/>
        </p:nvSpPr>
        <p:spPr>
          <a:xfrm>
            <a:off x="4288697" y="3102137"/>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4" name="Shape 727"/>
          <p:cNvSpPr/>
          <p:nvPr/>
        </p:nvSpPr>
        <p:spPr>
          <a:xfrm>
            <a:off x="2109605" y="3102137"/>
            <a:ext cx="2160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5" name="Shape 727"/>
          <p:cNvSpPr/>
          <p:nvPr/>
        </p:nvSpPr>
        <p:spPr>
          <a:xfrm>
            <a:off x="2099666" y="2664579"/>
            <a:ext cx="2412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6" name="Shape 727"/>
          <p:cNvSpPr/>
          <p:nvPr/>
        </p:nvSpPr>
        <p:spPr>
          <a:xfrm>
            <a:off x="5380911" y="2664579"/>
            <a:ext cx="324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7" name="Shape 727"/>
          <p:cNvSpPr/>
          <p:nvPr/>
        </p:nvSpPr>
        <p:spPr>
          <a:xfrm>
            <a:off x="4506526" y="2661322"/>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8" name="Shape 727"/>
          <p:cNvSpPr/>
          <p:nvPr/>
        </p:nvSpPr>
        <p:spPr>
          <a:xfrm>
            <a:off x="2100668" y="3765940"/>
            <a:ext cx="2628000" cy="80011"/>
          </a:xfrm>
          <a:prstGeom prst="rect">
            <a:avLst/>
          </a:prstGeom>
          <a:solidFill>
            <a:srgbClr val="0000FF"/>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9" name="Shape 727"/>
          <p:cNvSpPr/>
          <p:nvPr/>
        </p:nvSpPr>
        <p:spPr>
          <a:xfrm>
            <a:off x="5581140" y="3765940"/>
            <a:ext cx="306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0" name="Shape 727"/>
          <p:cNvSpPr/>
          <p:nvPr/>
        </p:nvSpPr>
        <p:spPr>
          <a:xfrm>
            <a:off x="4722961" y="3765940"/>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1" name="Shape 727"/>
          <p:cNvSpPr/>
          <p:nvPr/>
        </p:nvSpPr>
        <p:spPr>
          <a:xfrm>
            <a:off x="6667781" y="4206007"/>
            <a:ext cx="198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2" name="Shape 727"/>
          <p:cNvSpPr/>
          <p:nvPr/>
        </p:nvSpPr>
        <p:spPr>
          <a:xfrm>
            <a:off x="6019380" y="4651660"/>
            <a:ext cx="2628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3" name="Shape 727"/>
          <p:cNvSpPr/>
          <p:nvPr/>
        </p:nvSpPr>
        <p:spPr>
          <a:xfrm>
            <a:off x="6876464" y="4860150"/>
            <a:ext cx="1764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4" name="Shape 727"/>
          <p:cNvSpPr/>
          <p:nvPr/>
        </p:nvSpPr>
        <p:spPr>
          <a:xfrm>
            <a:off x="5801909" y="2232002"/>
            <a:ext cx="2844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5" name="Shape 727"/>
          <p:cNvSpPr/>
          <p:nvPr/>
        </p:nvSpPr>
        <p:spPr>
          <a:xfrm>
            <a:off x="5155347" y="3097569"/>
            <a:ext cx="3492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6" name="Shape 727"/>
          <p:cNvSpPr/>
          <p:nvPr/>
        </p:nvSpPr>
        <p:spPr>
          <a:xfrm>
            <a:off x="5801909" y="3546115"/>
            <a:ext cx="2844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7" name="TextBox 136"/>
          <p:cNvSpPr txBox="1"/>
          <p:nvPr/>
        </p:nvSpPr>
        <p:spPr>
          <a:xfrm>
            <a:off x="6090935" y="6518571"/>
            <a:ext cx="1021433" cy="276999"/>
          </a:xfrm>
          <a:prstGeom prst="rect">
            <a:avLst/>
          </a:prstGeom>
          <a:noFill/>
        </p:spPr>
        <p:txBody>
          <a:bodyPr wrap="none" rtlCol="0">
            <a:spAutoFit/>
          </a:bodyPr>
          <a:lstStyle/>
          <a:p>
            <a:pPr defTabSz="914319" hangingPunct="1"/>
            <a:r>
              <a:rPr lang="en-US" sz="1200" kern="1200" dirty="0" smtClean="0">
                <a:solidFill>
                  <a:prstClr val="black"/>
                </a:solidFill>
                <a:ea typeface="+mn-ea"/>
                <a:cs typeface="+mn-cs"/>
              </a:rPr>
              <a:t>50  75   100%</a:t>
            </a:r>
            <a:endParaRPr lang="en-US" sz="1200" kern="1200" dirty="0">
              <a:solidFill>
                <a:prstClr val="black"/>
              </a:solidFill>
              <a:ea typeface="+mn-ea"/>
              <a:cs typeface="+mn-cs"/>
            </a:endParaRPr>
          </a:p>
        </p:txBody>
      </p:sp>
      <p:sp>
        <p:nvSpPr>
          <p:cNvPr id="138" name="Diamond 137"/>
          <p:cNvSpPr/>
          <p:nvPr/>
        </p:nvSpPr>
        <p:spPr>
          <a:xfrm>
            <a:off x="3544228" y="5194584"/>
            <a:ext cx="174229" cy="515294"/>
          </a:xfrm>
          <a:prstGeom prst="diamond">
            <a:avLst/>
          </a:prstGeom>
          <a:solidFill>
            <a:srgbClr val="66006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9" hangingPunct="1"/>
            <a:r>
              <a:rPr lang="en-US" kern="1200" dirty="0" smtClean="0">
                <a:solidFill>
                  <a:prstClr val="white"/>
                </a:solidFill>
                <a:latin typeface="Calibri"/>
              </a:rPr>
              <a:t>1</a:t>
            </a:r>
            <a:endParaRPr lang="en-US" kern="1200" dirty="0">
              <a:solidFill>
                <a:prstClr val="white"/>
              </a:solidFill>
              <a:latin typeface="Calibri"/>
            </a:endParaRPr>
          </a:p>
        </p:txBody>
      </p:sp>
      <p:sp>
        <p:nvSpPr>
          <p:cNvPr id="139" name="Diamond 138"/>
          <p:cNvSpPr/>
          <p:nvPr/>
        </p:nvSpPr>
        <p:spPr>
          <a:xfrm>
            <a:off x="4386994" y="5948514"/>
            <a:ext cx="174229" cy="515294"/>
          </a:xfrm>
          <a:prstGeom prst="diamond">
            <a:avLst/>
          </a:prstGeom>
          <a:solidFill>
            <a:srgbClr val="66006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9" hangingPunct="1"/>
            <a:r>
              <a:rPr lang="en-US" kern="1200" dirty="0" smtClean="0">
                <a:solidFill>
                  <a:prstClr val="white"/>
                </a:solidFill>
                <a:latin typeface="Calibri"/>
              </a:rPr>
              <a:t>2</a:t>
            </a:r>
            <a:endParaRPr lang="en-US" kern="1200" dirty="0">
              <a:solidFill>
                <a:prstClr val="white"/>
              </a:solidFill>
              <a:latin typeface="Calibri"/>
            </a:endParaRPr>
          </a:p>
        </p:txBody>
      </p:sp>
      <p:sp>
        <p:nvSpPr>
          <p:cNvPr id="140" name="TextBox 139"/>
          <p:cNvSpPr txBox="1"/>
          <p:nvPr/>
        </p:nvSpPr>
        <p:spPr>
          <a:xfrm>
            <a:off x="4523818" y="1184291"/>
            <a:ext cx="4605941" cy="276999"/>
          </a:xfrm>
          <a:prstGeom prst="rect">
            <a:avLst/>
          </a:prstGeom>
          <a:noFill/>
        </p:spPr>
        <p:txBody>
          <a:bodyPr wrap="none" rtlCol="0">
            <a:spAutoFit/>
          </a:bodyPr>
          <a:lstStyle/>
          <a:p>
            <a:pPr defTabSz="914319" hangingPunct="1"/>
            <a:r>
              <a:rPr lang="en-US" sz="1200" kern="1200" dirty="0" smtClean="0">
                <a:solidFill>
                  <a:prstClr val="white"/>
                </a:solidFill>
                <a:ea typeface="+mn-ea"/>
                <a:cs typeface="+mn-cs"/>
              </a:rPr>
              <a:t>based on Instrument Construction Working </a:t>
            </a:r>
            <a:r>
              <a:rPr lang="en-US" sz="1200" kern="1200" dirty="0">
                <a:solidFill>
                  <a:prstClr val="white"/>
                </a:solidFill>
                <a:ea typeface="+mn-ea"/>
                <a:cs typeface="+mn-cs"/>
              </a:rPr>
              <a:t>S</a:t>
            </a:r>
            <a:r>
              <a:rPr lang="en-US" sz="1200" kern="1200" dirty="0" smtClean="0">
                <a:solidFill>
                  <a:prstClr val="white"/>
                </a:solidFill>
                <a:ea typeface="+mn-ea"/>
                <a:cs typeface="+mn-cs"/>
              </a:rPr>
              <a:t>chedule V3.1, 25/4/2017</a:t>
            </a:r>
            <a:endParaRPr lang="en-US" sz="1200" kern="1200" dirty="0">
              <a:solidFill>
                <a:prstClr val="white"/>
              </a:solidFill>
              <a:ea typeface="+mn-ea"/>
              <a:cs typeface="+mn-cs"/>
            </a:endParaRPr>
          </a:p>
        </p:txBody>
      </p:sp>
      <p:sp>
        <p:nvSpPr>
          <p:cNvPr id="141" name="TextBox 140"/>
          <p:cNvSpPr txBox="1"/>
          <p:nvPr/>
        </p:nvSpPr>
        <p:spPr>
          <a:xfrm>
            <a:off x="8593963" y="5394677"/>
            <a:ext cx="530915" cy="276999"/>
          </a:xfrm>
          <a:prstGeom prst="rect">
            <a:avLst/>
          </a:prstGeom>
          <a:noFill/>
        </p:spPr>
        <p:txBody>
          <a:bodyPr wrap="none" rtlCol="0">
            <a:spAutoFit/>
          </a:bodyPr>
          <a:lstStyle/>
          <a:p>
            <a:pPr defTabSz="914319" hangingPunct="1"/>
            <a:r>
              <a:rPr lang="en-US" sz="1200" kern="1200" dirty="0">
                <a:solidFill>
                  <a:prstClr val="black"/>
                </a:solidFill>
                <a:ea typeface="+mn-ea"/>
                <a:cs typeface="+mn-cs"/>
              </a:rPr>
              <a:t>1MW</a:t>
            </a:r>
          </a:p>
        </p:txBody>
      </p:sp>
      <p:sp>
        <p:nvSpPr>
          <p:cNvPr id="142" name="TextBox 141"/>
          <p:cNvSpPr txBox="1"/>
          <p:nvPr/>
        </p:nvSpPr>
        <p:spPr>
          <a:xfrm>
            <a:off x="8593963" y="4435766"/>
            <a:ext cx="530915" cy="276999"/>
          </a:xfrm>
          <a:prstGeom prst="rect">
            <a:avLst/>
          </a:prstGeom>
          <a:noFill/>
        </p:spPr>
        <p:txBody>
          <a:bodyPr wrap="none" rtlCol="0">
            <a:spAutoFit/>
          </a:bodyPr>
          <a:lstStyle/>
          <a:p>
            <a:pPr defTabSz="914319" hangingPunct="1"/>
            <a:r>
              <a:rPr lang="en-US" sz="1200" kern="1200" dirty="0">
                <a:solidFill>
                  <a:prstClr val="black"/>
                </a:solidFill>
                <a:ea typeface="+mn-ea"/>
                <a:cs typeface="+mn-cs"/>
              </a:rPr>
              <a:t>2MW</a:t>
            </a:r>
          </a:p>
        </p:txBody>
      </p:sp>
      <p:sp>
        <p:nvSpPr>
          <p:cNvPr id="143" name="TextBox 142"/>
          <p:cNvSpPr txBox="1"/>
          <p:nvPr/>
        </p:nvSpPr>
        <p:spPr>
          <a:xfrm>
            <a:off x="8593963" y="3476857"/>
            <a:ext cx="530915" cy="276999"/>
          </a:xfrm>
          <a:prstGeom prst="rect">
            <a:avLst/>
          </a:prstGeom>
          <a:noFill/>
        </p:spPr>
        <p:txBody>
          <a:bodyPr wrap="none" rtlCol="0">
            <a:spAutoFit/>
          </a:bodyPr>
          <a:lstStyle/>
          <a:p>
            <a:pPr defTabSz="914319" hangingPunct="1"/>
            <a:r>
              <a:rPr lang="en-US" sz="1200" kern="1200" dirty="0">
                <a:solidFill>
                  <a:prstClr val="black"/>
                </a:solidFill>
                <a:ea typeface="+mn-ea"/>
                <a:cs typeface="+mn-cs"/>
              </a:rPr>
              <a:t>3MW</a:t>
            </a:r>
          </a:p>
        </p:txBody>
      </p:sp>
      <p:sp>
        <p:nvSpPr>
          <p:cNvPr id="144" name="TextBox 143"/>
          <p:cNvSpPr txBox="1"/>
          <p:nvPr/>
        </p:nvSpPr>
        <p:spPr>
          <a:xfrm>
            <a:off x="8593963" y="2517948"/>
            <a:ext cx="530915" cy="276999"/>
          </a:xfrm>
          <a:prstGeom prst="rect">
            <a:avLst/>
          </a:prstGeom>
          <a:noFill/>
        </p:spPr>
        <p:txBody>
          <a:bodyPr wrap="none" rtlCol="0">
            <a:spAutoFit/>
          </a:bodyPr>
          <a:lstStyle/>
          <a:p>
            <a:pPr defTabSz="914319" hangingPunct="1"/>
            <a:r>
              <a:rPr lang="en-US" sz="1200" kern="1200" dirty="0">
                <a:solidFill>
                  <a:prstClr val="black"/>
                </a:solidFill>
                <a:ea typeface="+mn-ea"/>
                <a:cs typeface="+mn-cs"/>
              </a:rPr>
              <a:t>4MW</a:t>
            </a:r>
          </a:p>
        </p:txBody>
      </p:sp>
      <p:sp>
        <p:nvSpPr>
          <p:cNvPr id="145" name="TextBox 144"/>
          <p:cNvSpPr txBox="1"/>
          <p:nvPr/>
        </p:nvSpPr>
        <p:spPr>
          <a:xfrm>
            <a:off x="8593963" y="1559039"/>
            <a:ext cx="530915" cy="276999"/>
          </a:xfrm>
          <a:prstGeom prst="rect">
            <a:avLst/>
          </a:prstGeom>
          <a:noFill/>
        </p:spPr>
        <p:txBody>
          <a:bodyPr wrap="none" rtlCol="0">
            <a:spAutoFit/>
          </a:bodyPr>
          <a:lstStyle/>
          <a:p>
            <a:pPr defTabSz="914319" hangingPunct="1"/>
            <a:r>
              <a:rPr lang="en-US" sz="1200" kern="1200" dirty="0">
                <a:solidFill>
                  <a:prstClr val="black"/>
                </a:solidFill>
                <a:ea typeface="+mn-ea"/>
                <a:cs typeface="+mn-cs"/>
              </a:rPr>
              <a:t>5MW</a:t>
            </a:r>
          </a:p>
        </p:txBody>
      </p:sp>
      <p:sp>
        <p:nvSpPr>
          <p:cNvPr id="146" name="Shape 727"/>
          <p:cNvSpPr/>
          <p:nvPr/>
        </p:nvSpPr>
        <p:spPr>
          <a:xfrm>
            <a:off x="6371225" y="6716189"/>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7" name="Shape 727"/>
          <p:cNvSpPr/>
          <p:nvPr/>
        </p:nvSpPr>
        <p:spPr>
          <a:xfrm>
            <a:off x="6158274" y="6716189"/>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8" name="Shape 727"/>
          <p:cNvSpPr/>
          <p:nvPr/>
        </p:nvSpPr>
        <p:spPr>
          <a:xfrm>
            <a:off x="6461233" y="4206007"/>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9" name="Shape 727"/>
          <p:cNvSpPr/>
          <p:nvPr/>
        </p:nvSpPr>
        <p:spPr>
          <a:xfrm>
            <a:off x="6677941" y="4424645"/>
            <a:ext cx="1980000" cy="80011"/>
          </a:xfrm>
          <a:prstGeom prst="rect">
            <a:avLst/>
          </a:prstGeom>
          <a:solidFill>
            <a:srgbClr val="00B05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0" name="Shape 727"/>
          <p:cNvSpPr/>
          <p:nvPr/>
        </p:nvSpPr>
        <p:spPr>
          <a:xfrm>
            <a:off x="6461233" y="4424645"/>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1" name="Shape 727"/>
          <p:cNvSpPr/>
          <p:nvPr/>
        </p:nvSpPr>
        <p:spPr>
          <a:xfrm>
            <a:off x="5594623" y="4651660"/>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2" name="Shape 727"/>
          <p:cNvSpPr/>
          <p:nvPr/>
        </p:nvSpPr>
        <p:spPr>
          <a:xfrm>
            <a:off x="5807351" y="4651660"/>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3" name="Shape 727"/>
          <p:cNvSpPr/>
          <p:nvPr/>
        </p:nvSpPr>
        <p:spPr>
          <a:xfrm>
            <a:off x="6473981" y="4860150"/>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4" name="Shape 727"/>
          <p:cNvSpPr/>
          <p:nvPr/>
        </p:nvSpPr>
        <p:spPr>
          <a:xfrm>
            <a:off x="6686709" y="4860150"/>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5" name="Shape 727"/>
          <p:cNvSpPr/>
          <p:nvPr/>
        </p:nvSpPr>
        <p:spPr>
          <a:xfrm>
            <a:off x="6890541" y="5078594"/>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6" name="Shape 727"/>
          <p:cNvSpPr/>
          <p:nvPr/>
        </p:nvSpPr>
        <p:spPr>
          <a:xfrm>
            <a:off x="7113429" y="5078594"/>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7" name="Shape 727"/>
          <p:cNvSpPr/>
          <p:nvPr/>
        </p:nvSpPr>
        <p:spPr>
          <a:xfrm>
            <a:off x="6900701" y="5302962"/>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8" name="Shape 727"/>
          <p:cNvSpPr/>
          <p:nvPr/>
        </p:nvSpPr>
        <p:spPr>
          <a:xfrm>
            <a:off x="7123589" y="5302962"/>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9" name="Shape 727"/>
          <p:cNvSpPr/>
          <p:nvPr/>
        </p:nvSpPr>
        <p:spPr>
          <a:xfrm>
            <a:off x="7114061" y="5517883"/>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0" name="Shape 727"/>
          <p:cNvSpPr/>
          <p:nvPr/>
        </p:nvSpPr>
        <p:spPr>
          <a:xfrm>
            <a:off x="7336949" y="5517883"/>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1" name="Shape 727"/>
          <p:cNvSpPr/>
          <p:nvPr/>
        </p:nvSpPr>
        <p:spPr>
          <a:xfrm>
            <a:off x="7327421" y="5732039"/>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2" name="Shape 727"/>
          <p:cNvSpPr/>
          <p:nvPr/>
        </p:nvSpPr>
        <p:spPr>
          <a:xfrm>
            <a:off x="7550309" y="5732039"/>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3" name="Shape 727"/>
          <p:cNvSpPr/>
          <p:nvPr/>
        </p:nvSpPr>
        <p:spPr>
          <a:xfrm>
            <a:off x="7774461" y="5960204"/>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4" name="Shape 727"/>
          <p:cNvSpPr/>
          <p:nvPr/>
        </p:nvSpPr>
        <p:spPr>
          <a:xfrm>
            <a:off x="7997349" y="5960204"/>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5" name="Shape 727"/>
          <p:cNvSpPr/>
          <p:nvPr/>
        </p:nvSpPr>
        <p:spPr>
          <a:xfrm>
            <a:off x="7987821" y="6169480"/>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6" name="Shape 727"/>
          <p:cNvSpPr/>
          <p:nvPr/>
        </p:nvSpPr>
        <p:spPr>
          <a:xfrm>
            <a:off x="8210709" y="6169480"/>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7" name="Shape 727"/>
          <p:cNvSpPr/>
          <p:nvPr/>
        </p:nvSpPr>
        <p:spPr>
          <a:xfrm>
            <a:off x="7987821" y="6393191"/>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8" name="Shape 727"/>
          <p:cNvSpPr/>
          <p:nvPr/>
        </p:nvSpPr>
        <p:spPr>
          <a:xfrm>
            <a:off x="8210709" y="6393191"/>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9" name="Shape 727"/>
          <p:cNvSpPr/>
          <p:nvPr/>
        </p:nvSpPr>
        <p:spPr>
          <a:xfrm>
            <a:off x="4927150" y="1796838"/>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0" name="Shape 727"/>
          <p:cNvSpPr/>
          <p:nvPr/>
        </p:nvSpPr>
        <p:spPr>
          <a:xfrm>
            <a:off x="5164221" y="1796838"/>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1" name="Shape 727"/>
          <p:cNvSpPr/>
          <p:nvPr/>
        </p:nvSpPr>
        <p:spPr>
          <a:xfrm>
            <a:off x="4927150" y="2447078"/>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2" name="Shape 727"/>
          <p:cNvSpPr/>
          <p:nvPr/>
        </p:nvSpPr>
        <p:spPr>
          <a:xfrm>
            <a:off x="5160830" y="2899480"/>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3" name="Shape 727"/>
          <p:cNvSpPr/>
          <p:nvPr/>
        </p:nvSpPr>
        <p:spPr>
          <a:xfrm>
            <a:off x="5364030" y="3771126"/>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4" name="Shape 727"/>
          <p:cNvSpPr/>
          <p:nvPr/>
        </p:nvSpPr>
        <p:spPr>
          <a:xfrm>
            <a:off x="5155846" y="3976779"/>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5" name="Shape 727"/>
          <p:cNvSpPr/>
          <p:nvPr/>
        </p:nvSpPr>
        <p:spPr>
          <a:xfrm>
            <a:off x="4925837" y="2020921"/>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6" name="Shape 727"/>
          <p:cNvSpPr/>
          <p:nvPr/>
        </p:nvSpPr>
        <p:spPr>
          <a:xfrm>
            <a:off x="5366801" y="2231592"/>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7" name="Shape 727"/>
          <p:cNvSpPr/>
          <p:nvPr/>
        </p:nvSpPr>
        <p:spPr>
          <a:xfrm>
            <a:off x="5597735" y="2231592"/>
            <a:ext cx="216000" cy="80011"/>
          </a:xfrm>
          <a:prstGeom prst="rect">
            <a:avLst/>
          </a:prstGeom>
          <a:solidFill>
            <a:srgbClr val="A1ECAB"/>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8" name="Shape 727"/>
          <p:cNvSpPr/>
          <p:nvPr/>
        </p:nvSpPr>
        <p:spPr>
          <a:xfrm>
            <a:off x="5160579" y="2665439"/>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9" name="Shape 727"/>
          <p:cNvSpPr/>
          <p:nvPr/>
        </p:nvSpPr>
        <p:spPr>
          <a:xfrm>
            <a:off x="4930157" y="3097097"/>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0" name="Shape 727"/>
          <p:cNvSpPr/>
          <p:nvPr/>
        </p:nvSpPr>
        <p:spPr>
          <a:xfrm>
            <a:off x="5364987" y="3323436"/>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1" name="Shape 727"/>
          <p:cNvSpPr/>
          <p:nvPr/>
        </p:nvSpPr>
        <p:spPr>
          <a:xfrm>
            <a:off x="4945238" y="3549465"/>
            <a:ext cx="648000" cy="80011"/>
          </a:xfrm>
          <a:prstGeom prst="rect">
            <a:avLst/>
          </a:prstGeom>
          <a:solidFill>
            <a:srgbClr val="FF0000"/>
          </a:solidFill>
          <a:ln w="12700">
            <a:solidFill>
              <a:srgbClr val="000000">
                <a:alpha val="0"/>
              </a:srgbClr>
            </a:solid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2" name="Shape 727"/>
          <p:cNvSpPr/>
          <p:nvPr/>
        </p:nvSpPr>
        <p:spPr>
          <a:xfrm>
            <a:off x="5592119" y="3549465"/>
            <a:ext cx="216000" cy="80011"/>
          </a:xfrm>
          <a:prstGeom prst="rect">
            <a:avLst/>
          </a:prstGeom>
          <a:solidFill>
            <a:srgbClr val="C9F2D0"/>
          </a:solidFill>
          <a:ln w="12700">
            <a:noFill/>
            <a:miter lim="400000"/>
          </a:ln>
        </p:spPr>
        <p:txBody>
          <a:bodyPr lIns="34284" tIns="34284" rIns="34284" bIns="34284" anchor="ctr"/>
          <a:lstStyle/>
          <a:p>
            <a:pPr algn="ctr" defTabSz="411407" hangingPunct="1">
              <a:defRPr sz="26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2400" kern="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cxnSp>
        <p:nvCxnSpPr>
          <p:cNvPr id="3" name="Straight Connector 2"/>
          <p:cNvCxnSpPr/>
          <p:nvPr/>
        </p:nvCxnSpPr>
        <p:spPr>
          <a:xfrm flipV="1">
            <a:off x="5409942" y="1718578"/>
            <a:ext cx="0" cy="482400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412172" y="1920977"/>
            <a:ext cx="3321615" cy="369332"/>
          </a:xfrm>
          <a:prstGeom prst="rect">
            <a:avLst/>
          </a:prstGeom>
          <a:solidFill>
            <a:schemeClr val="bg1"/>
          </a:solidFill>
          <a:ln>
            <a:solidFill>
              <a:srgbClr val="FFC000"/>
            </a:solidFill>
          </a:ln>
        </p:spPr>
        <p:txBody>
          <a:bodyPr wrap="none" rtlCol="0">
            <a:spAutoFit/>
          </a:bodyPr>
          <a:lstStyle/>
          <a:p>
            <a:pPr defTabSz="914319" hangingPunct="1"/>
            <a:r>
              <a:rPr lang="en-US" kern="1200" dirty="0" smtClean="0">
                <a:solidFill>
                  <a:prstClr val="black"/>
                </a:solidFill>
                <a:ea typeface="+mn-ea"/>
                <a:cs typeface="+mn-cs"/>
              </a:rPr>
              <a:t>8 instruments in user </a:t>
            </a:r>
            <a:r>
              <a:rPr lang="en-US" kern="1200" dirty="0" err="1" smtClean="0">
                <a:solidFill>
                  <a:prstClr val="black"/>
                </a:solidFill>
                <a:ea typeface="+mn-ea"/>
                <a:cs typeface="+mn-cs"/>
              </a:rPr>
              <a:t>programme</a:t>
            </a:r>
            <a:endParaRPr lang="en-US" kern="1200" dirty="0" smtClean="0">
              <a:solidFill>
                <a:prstClr val="black"/>
              </a:solidFill>
              <a:ea typeface="+mn-ea"/>
              <a:cs typeface="+mn-cs"/>
            </a:endParaRPr>
          </a:p>
        </p:txBody>
      </p:sp>
      <p:sp>
        <p:nvSpPr>
          <p:cNvPr id="184" name="TextBox 183"/>
          <p:cNvSpPr txBox="1"/>
          <p:nvPr/>
        </p:nvSpPr>
        <p:spPr>
          <a:xfrm>
            <a:off x="1383809" y="3501008"/>
            <a:ext cx="6603616" cy="954107"/>
          </a:xfrm>
          <a:prstGeom prst="rect">
            <a:avLst/>
          </a:prstGeom>
          <a:solidFill>
            <a:schemeClr val="bg1"/>
          </a:solidFill>
          <a:ln w="63500">
            <a:solidFill>
              <a:srgbClr val="FF0000"/>
            </a:solidFill>
          </a:ln>
        </p:spPr>
        <p:txBody>
          <a:bodyPr wrap="none" rtlCol="0">
            <a:spAutoFit/>
          </a:bodyPr>
          <a:lstStyle/>
          <a:p>
            <a:pPr algn="ctr" defTabSz="914400" hangingPunct="1"/>
            <a:r>
              <a:rPr lang="en-US" sz="2800" kern="1200" dirty="0" smtClean="0">
                <a:solidFill>
                  <a:prstClr val="black"/>
                </a:solidFill>
                <a:ea typeface="+mn-ea"/>
                <a:cs typeface="+mn-cs"/>
              </a:rPr>
              <a:t>Agreement from Council for planning of </a:t>
            </a:r>
          </a:p>
          <a:p>
            <a:pPr algn="ctr" defTabSz="914400" hangingPunct="1"/>
            <a:r>
              <a:rPr lang="en-US" sz="2800" kern="1200" dirty="0" smtClean="0">
                <a:solidFill>
                  <a:prstClr val="black"/>
                </a:solidFill>
                <a:ea typeface="+mn-ea"/>
                <a:cs typeface="+mn-cs"/>
              </a:rPr>
              <a:t>instrument build-out would be needed soon</a:t>
            </a:r>
          </a:p>
        </p:txBody>
      </p:sp>
    </p:spTree>
    <p:extLst>
      <p:ext uri="{BB962C8B-B14F-4D97-AF65-F5344CB8AC3E}">
        <p14:creationId xmlns:p14="http://schemas.microsoft.com/office/powerpoint/2010/main" val="19764006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776"/>
            <a:ext cx="8229600" cy="1143000"/>
          </a:xfrm>
        </p:spPr>
        <p:txBody>
          <a:bodyPr>
            <a:normAutofit/>
          </a:bodyPr>
          <a:lstStyle/>
          <a:p>
            <a:r>
              <a:rPr lang="en-US" sz="3300" cap="all" dirty="0" smtClean="0"/>
              <a:t>FUTURE SCENARIOS OUTLINED IN</a:t>
            </a:r>
            <a:br>
              <a:rPr lang="en-US" sz="3300" cap="all" dirty="0" smtClean="0"/>
            </a:br>
            <a:r>
              <a:rPr lang="en-US" sz="3300" cap="all" dirty="0" smtClean="0"/>
              <a:t>THE 2016 ESFRI REPORT</a:t>
            </a:r>
            <a:endParaRPr lang="en-US" sz="3300" cap="all" dirty="0"/>
          </a:p>
        </p:txBody>
      </p:sp>
      <p:pic>
        <p:nvPicPr>
          <p:cNvPr id="3" name="Picture 2" descr="Degraded_Pessimist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55" y="2386200"/>
            <a:ext cx="3996269" cy="3313853"/>
          </a:xfrm>
          <a:prstGeom prst="rect">
            <a:avLst/>
          </a:prstGeom>
        </p:spPr>
      </p:pic>
      <p:pic>
        <p:nvPicPr>
          <p:cNvPr id="4" name="Picture 3" descr="Enhanced_optimist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396" y="2386200"/>
            <a:ext cx="4073063" cy="3132732"/>
          </a:xfrm>
          <a:prstGeom prst="rect">
            <a:avLst/>
          </a:prstGeom>
        </p:spPr>
      </p:pic>
      <p:sp>
        <p:nvSpPr>
          <p:cNvPr id="7" name="TextBox 6"/>
          <p:cNvSpPr txBox="1"/>
          <p:nvPr/>
        </p:nvSpPr>
        <p:spPr>
          <a:xfrm>
            <a:off x="677325" y="5799667"/>
            <a:ext cx="3733799" cy="892552"/>
          </a:xfrm>
          <a:prstGeom prst="rect">
            <a:avLst/>
          </a:prstGeom>
          <a:noFill/>
        </p:spPr>
        <p:txBody>
          <a:bodyPr wrap="square" rtlCol="0">
            <a:spAutoFit/>
          </a:bodyPr>
          <a:lstStyle/>
          <a:p>
            <a:pPr defTabSz="914400" hangingPunct="1"/>
            <a:r>
              <a:rPr lang="en-US" sz="1300" b="1" kern="1200" dirty="0" smtClean="0">
                <a:solidFill>
                  <a:prstClr val="black"/>
                </a:solidFill>
                <a:ea typeface="+mn-ea"/>
                <a:cs typeface="+mn-cs"/>
              </a:rPr>
              <a:t>Pessimistic scenario: </a:t>
            </a:r>
            <a:r>
              <a:rPr lang="en-US" sz="1300" kern="1200" dirty="0" smtClean="0">
                <a:solidFill>
                  <a:prstClr val="black"/>
                </a:solidFill>
                <a:ea typeface="+mn-ea"/>
                <a:cs typeface="+mn-cs"/>
              </a:rPr>
              <a:t>ILL operates at reduced output until 2023, ESS with 22 instruments beyond 2028. Earlier closer and/reduced operations for a number of medium power sources</a:t>
            </a:r>
            <a:endParaRPr lang="en-US" sz="1300" kern="1200" dirty="0">
              <a:solidFill>
                <a:prstClr val="black"/>
              </a:solidFill>
              <a:ea typeface="+mn-ea"/>
              <a:cs typeface="+mn-cs"/>
            </a:endParaRPr>
          </a:p>
        </p:txBody>
      </p:sp>
      <p:sp>
        <p:nvSpPr>
          <p:cNvPr id="8" name="TextBox 7"/>
          <p:cNvSpPr txBox="1"/>
          <p:nvPr/>
        </p:nvSpPr>
        <p:spPr>
          <a:xfrm>
            <a:off x="5223929" y="5799667"/>
            <a:ext cx="3733799" cy="492443"/>
          </a:xfrm>
          <a:prstGeom prst="rect">
            <a:avLst/>
          </a:prstGeom>
          <a:noFill/>
        </p:spPr>
        <p:txBody>
          <a:bodyPr wrap="square" rtlCol="0">
            <a:spAutoFit/>
          </a:bodyPr>
          <a:lstStyle/>
          <a:p>
            <a:pPr defTabSz="914400" hangingPunct="1"/>
            <a:r>
              <a:rPr lang="en-US" sz="1300" b="1" kern="1200" dirty="0" smtClean="0">
                <a:solidFill>
                  <a:prstClr val="black"/>
                </a:solidFill>
                <a:ea typeface="+mn-ea"/>
                <a:cs typeface="+mn-cs"/>
              </a:rPr>
              <a:t>Optimistic scenario: </a:t>
            </a:r>
            <a:r>
              <a:rPr lang="en-US" sz="1300" kern="1200" dirty="0" smtClean="0">
                <a:solidFill>
                  <a:prstClr val="black"/>
                </a:solidFill>
                <a:ea typeface="+mn-ea"/>
                <a:cs typeface="+mn-cs"/>
              </a:rPr>
              <a:t>ILL operates until 2030, ESS with </a:t>
            </a:r>
            <a:r>
              <a:rPr lang="en-US" sz="1300" b="1" kern="1200" dirty="0" smtClean="0">
                <a:solidFill>
                  <a:prstClr val="black"/>
                </a:solidFill>
                <a:ea typeface="+mn-ea"/>
                <a:cs typeface="+mn-cs"/>
              </a:rPr>
              <a:t>35</a:t>
            </a:r>
            <a:r>
              <a:rPr lang="en-US" sz="1300" kern="1200" dirty="0" smtClean="0">
                <a:solidFill>
                  <a:prstClr val="black"/>
                </a:solidFill>
                <a:ea typeface="+mn-ea"/>
                <a:cs typeface="+mn-cs"/>
              </a:rPr>
              <a:t> instruments beyond 2035. </a:t>
            </a:r>
            <a:endParaRPr lang="en-US" sz="1300" kern="1200" dirty="0">
              <a:solidFill>
                <a:prstClr val="black"/>
              </a:solidFill>
              <a:ea typeface="+mn-ea"/>
              <a:cs typeface="+mn-cs"/>
            </a:endParaRPr>
          </a:p>
        </p:txBody>
      </p:sp>
    </p:spTree>
    <p:extLst>
      <p:ext uri="{BB962C8B-B14F-4D97-AF65-F5344CB8AC3E}">
        <p14:creationId xmlns:p14="http://schemas.microsoft.com/office/powerpoint/2010/main" val="2464739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pic>
        <p:nvPicPr>
          <p:cNvPr id="4" name="Picture 3"/>
          <p:cNvPicPr>
            <a:picLocks noChangeAspect="1"/>
          </p:cNvPicPr>
          <p:nvPr/>
        </p:nvPicPr>
        <p:blipFill>
          <a:blip r:embed="rId2"/>
          <a:stretch>
            <a:fillRect/>
          </a:stretch>
        </p:blipFill>
        <p:spPr>
          <a:xfrm>
            <a:off x="643557" y="1572770"/>
            <a:ext cx="7959839" cy="5053102"/>
          </a:xfrm>
          <a:prstGeom prst="rect">
            <a:avLst/>
          </a:prstGeom>
        </p:spPr>
      </p:pic>
    </p:spTree>
    <p:extLst>
      <p:ext uri="{BB962C8B-B14F-4D97-AF65-F5344CB8AC3E}">
        <p14:creationId xmlns:p14="http://schemas.microsoft.com/office/powerpoint/2010/main" val="22913214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a:bodyPr>
          <a:lstStyle/>
          <a:p>
            <a:r>
              <a:rPr lang="en-US" sz="3300" cap="all" dirty="0" smtClean="0"/>
              <a:t>FUTURE SCENARIOS OUTLINED IN</a:t>
            </a:r>
            <a:br>
              <a:rPr lang="en-US" sz="3300" cap="all" dirty="0" smtClean="0"/>
            </a:br>
            <a:r>
              <a:rPr lang="en-US" sz="3300" cap="all" dirty="0" smtClean="0"/>
              <a:t>THE 2016 ESFRI REPORT</a:t>
            </a:r>
            <a:endParaRPr lang="en-US" sz="3300" cap="all" dirty="0"/>
          </a:p>
        </p:txBody>
      </p:sp>
      <p:pic>
        <p:nvPicPr>
          <p:cNvPr id="3" name="Picture 2" descr="Degraded_Pessimist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855" y="2386200"/>
            <a:ext cx="3996269" cy="3313853"/>
          </a:xfrm>
          <a:prstGeom prst="rect">
            <a:avLst/>
          </a:prstGeom>
        </p:spPr>
      </p:pic>
      <p:pic>
        <p:nvPicPr>
          <p:cNvPr id="4" name="Picture 3" descr="Enhanced_optimist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396" y="2386200"/>
            <a:ext cx="4073063" cy="3132732"/>
          </a:xfrm>
          <a:prstGeom prst="rect">
            <a:avLst/>
          </a:prstGeom>
        </p:spPr>
      </p:pic>
      <p:sp>
        <p:nvSpPr>
          <p:cNvPr id="7" name="TextBox 6"/>
          <p:cNvSpPr txBox="1"/>
          <p:nvPr/>
        </p:nvSpPr>
        <p:spPr>
          <a:xfrm>
            <a:off x="677325" y="5799667"/>
            <a:ext cx="3733799" cy="892552"/>
          </a:xfrm>
          <a:prstGeom prst="rect">
            <a:avLst/>
          </a:prstGeom>
          <a:noFill/>
        </p:spPr>
        <p:txBody>
          <a:bodyPr wrap="square" rtlCol="0">
            <a:spAutoFit/>
          </a:bodyPr>
          <a:lstStyle/>
          <a:p>
            <a:pPr defTabSz="914400" hangingPunct="1"/>
            <a:r>
              <a:rPr lang="en-US" sz="1300" b="1" kern="1200" dirty="0" smtClean="0">
                <a:solidFill>
                  <a:prstClr val="black"/>
                </a:solidFill>
                <a:ea typeface="+mn-ea"/>
                <a:cs typeface="+mn-cs"/>
              </a:rPr>
              <a:t>Pessimistic scenario: </a:t>
            </a:r>
            <a:r>
              <a:rPr lang="en-US" sz="1300" kern="1200" dirty="0" smtClean="0">
                <a:solidFill>
                  <a:prstClr val="black"/>
                </a:solidFill>
                <a:ea typeface="+mn-ea"/>
                <a:cs typeface="+mn-cs"/>
              </a:rPr>
              <a:t>ILL operates at reduced output until 2023, ESS with 22 instruments beyond 2028. Earlier closer and/reduced operations for a number of medium power sources</a:t>
            </a:r>
            <a:endParaRPr lang="en-US" sz="1300" kern="1200" dirty="0">
              <a:solidFill>
                <a:prstClr val="black"/>
              </a:solidFill>
              <a:ea typeface="+mn-ea"/>
              <a:cs typeface="+mn-cs"/>
            </a:endParaRPr>
          </a:p>
        </p:txBody>
      </p:sp>
      <p:sp>
        <p:nvSpPr>
          <p:cNvPr id="8" name="TextBox 7"/>
          <p:cNvSpPr txBox="1"/>
          <p:nvPr/>
        </p:nvSpPr>
        <p:spPr>
          <a:xfrm>
            <a:off x="5223929" y="5799667"/>
            <a:ext cx="3733799" cy="492443"/>
          </a:xfrm>
          <a:prstGeom prst="rect">
            <a:avLst/>
          </a:prstGeom>
          <a:noFill/>
        </p:spPr>
        <p:txBody>
          <a:bodyPr wrap="square" rtlCol="0">
            <a:spAutoFit/>
          </a:bodyPr>
          <a:lstStyle/>
          <a:p>
            <a:pPr defTabSz="914400" hangingPunct="1"/>
            <a:r>
              <a:rPr lang="en-US" sz="1300" b="1" kern="1200" dirty="0" smtClean="0">
                <a:solidFill>
                  <a:prstClr val="black"/>
                </a:solidFill>
                <a:ea typeface="+mn-ea"/>
                <a:cs typeface="+mn-cs"/>
              </a:rPr>
              <a:t>Optimistic scenario: </a:t>
            </a:r>
            <a:r>
              <a:rPr lang="en-US" sz="1300" kern="1200" dirty="0" smtClean="0">
                <a:solidFill>
                  <a:prstClr val="black"/>
                </a:solidFill>
                <a:ea typeface="+mn-ea"/>
                <a:cs typeface="+mn-cs"/>
              </a:rPr>
              <a:t>ILL operates until 2030, ESS with 35 instruments beyond 2035. </a:t>
            </a:r>
            <a:endParaRPr lang="en-US" sz="1300" kern="1200" dirty="0">
              <a:solidFill>
                <a:prstClr val="black"/>
              </a:solidFill>
              <a:ea typeface="+mn-ea"/>
              <a:cs typeface="+mn-cs"/>
            </a:endParaRPr>
          </a:p>
        </p:txBody>
      </p:sp>
      <p:sp>
        <p:nvSpPr>
          <p:cNvPr id="6" name="TextBox 5"/>
          <p:cNvSpPr txBox="1"/>
          <p:nvPr/>
        </p:nvSpPr>
        <p:spPr>
          <a:xfrm>
            <a:off x="1546689" y="5643245"/>
            <a:ext cx="6365845" cy="954107"/>
          </a:xfrm>
          <a:prstGeom prst="rect">
            <a:avLst/>
          </a:prstGeom>
          <a:solidFill>
            <a:schemeClr val="bg1"/>
          </a:solidFill>
          <a:ln w="50800">
            <a:solidFill>
              <a:srgbClr val="FF0000"/>
            </a:solidFill>
          </a:ln>
        </p:spPr>
        <p:txBody>
          <a:bodyPr wrap="none" rtlCol="0">
            <a:spAutoFit/>
          </a:bodyPr>
          <a:lstStyle/>
          <a:p>
            <a:pPr algn="ctr" defTabSz="914400" hangingPunct="1"/>
            <a:r>
              <a:rPr lang="en-US" sz="2800" kern="1200" dirty="0" smtClean="0">
                <a:solidFill>
                  <a:prstClr val="black"/>
                </a:solidFill>
                <a:ea typeface="+mn-ea"/>
                <a:cs typeface="+mn-cs"/>
              </a:rPr>
              <a:t>ESS needs to build up its research capacity </a:t>
            </a:r>
          </a:p>
          <a:p>
            <a:pPr algn="ctr" defTabSz="914400" hangingPunct="1"/>
            <a:r>
              <a:rPr lang="en-US" sz="2800" kern="1200" dirty="0" smtClean="0">
                <a:solidFill>
                  <a:prstClr val="black"/>
                </a:solidFill>
                <a:ea typeface="+mn-ea"/>
                <a:cs typeface="+mn-cs"/>
              </a:rPr>
              <a:t>as soon as at all possible</a:t>
            </a:r>
            <a:endParaRPr lang="en-US" sz="2800" kern="1200" dirty="0">
              <a:solidFill>
                <a:prstClr val="black"/>
              </a:solidFill>
              <a:ea typeface="+mn-ea"/>
              <a:cs typeface="+mn-cs"/>
            </a:endParaRPr>
          </a:p>
        </p:txBody>
      </p:sp>
    </p:spTree>
    <p:extLst>
      <p:ext uri="{BB962C8B-B14F-4D97-AF65-F5344CB8AC3E}">
        <p14:creationId xmlns:p14="http://schemas.microsoft.com/office/powerpoint/2010/main" val="288369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Council support for 15 instruments and moderator change</a:t>
            </a:r>
          </a:p>
          <a:p>
            <a:r>
              <a:rPr lang="en-US" dirty="0" smtClean="0"/>
              <a:t>Nine Tollgate2 meetings held. Four Instruments passed</a:t>
            </a:r>
          </a:p>
          <a:p>
            <a:r>
              <a:rPr lang="en-US" dirty="0" smtClean="0"/>
              <a:t>Essential to maintain schedule</a:t>
            </a:r>
          </a:p>
          <a:p>
            <a:r>
              <a:rPr lang="en-US" dirty="0" smtClean="0"/>
              <a:t>Value Engineering: minimizing impact.</a:t>
            </a:r>
          </a:p>
          <a:p>
            <a:r>
              <a:rPr lang="en-US" dirty="0" smtClean="0"/>
              <a:t>Initial operations review held</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41</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35867341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p:txBody>
          <a:bodyPr/>
          <a:lstStyle/>
          <a:p>
            <a:r>
              <a:rPr lang="en-US" dirty="0" smtClean="0"/>
              <a:t>Initial operations, Priorities</a:t>
            </a:r>
          </a:p>
          <a:p>
            <a:r>
              <a:rPr lang="en-US" dirty="0" smtClean="0"/>
              <a:t>Progress on Instruments</a:t>
            </a:r>
          </a:p>
          <a:p>
            <a:r>
              <a:rPr lang="en-US" dirty="0" smtClean="0"/>
              <a:t>Schedule , 2 MW</a:t>
            </a:r>
          </a:p>
          <a:p>
            <a:r>
              <a:rPr lang="en-US" dirty="0" smtClean="0"/>
              <a:t>Sample environment</a:t>
            </a:r>
          </a:p>
          <a:p>
            <a:r>
              <a:rPr lang="en-US" dirty="0" smtClean="0"/>
              <a:t>DMSC</a:t>
            </a:r>
          </a:p>
          <a:p>
            <a:r>
              <a:rPr lang="en-US" dirty="0" smtClean="0"/>
              <a:t>Scientific Data Policy</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42</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8699300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12221"/>
            <a:ext cx="7772400" cy="1470025"/>
          </a:xfrm>
        </p:spPr>
        <p:txBody>
          <a:bodyPr>
            <a:noAutofit/>
          </a:bodyPr>
          <a:lstStyle/>
          <a:p>
            <a:pPr algn="ctr"/>
            <a:r>
              <a:rPr lang="en-US" sz="3600" b="1" dirty="0" smtClean="0"/>
              <a:t>Science Directorate Update</a:t>
            </a:r>
            <a:r>
              <a:rPr lang="en-US" sz="3600" dirty="0"/>
              <a:t/>
            </a:r>
            <a:br>
              <a:rPr lang="en-US" sz="3600" dirty="0"/>
            </a:br>
            <a:endParaRPr lang="en-US" sz="3600" dirty="0"/>
          </a:p>
        </p:txBody>
      </p:sp>
      <p:sp>
        <p:nvSpPr>
          <p:cNvPr id="3" name="Subtitle 2"/>
          <p:cNvSpPr>
            <a:spLocks noGrp="1"/>
          </p:cNvSpPr>
          <p:nvPr>
            <p:ph type="subTitle" idx="1"/>
          </p:nvPr>
        </p:nvSpPr>
        <p:spPr>
          <a:xfrm>
            <a:off x="1115621" y="3601922"/>
            <a:ext cx="6984776" cy="2419469"/>
          </a:xfrm>
        </p:spPr>
        <p:txBody>
          <a:bodyPr>
            <a:noAutofit/>
          </a:bodyPr>
          <a:lstStyle/>
          <a:p>
            <a:endParaRPr lang="en-GB" sz="1600" b="1" dirty="0">
              <a:solidFill>
                <a:schemeClr val="bg1"/>
              </a:solidFill>
            </a:endParaRPr>
          </a:p>
          <a:p>
            <a:r>
              <a:rPr lang="en-GB" sz="2000" b="1" dirty="0">
                <a:solidFill>
                  <a:schemeClr val="bg1"/>
                </a:solidFill>
              </a:rPr>
              <a:t>Andreas Schreyer</a:t>
            </a:r>
          </a:p>
          <a:p>
            <a:r>
              <a:rPr lang="en-GB" sz="2000" dirty="0">
                <a:solidFill>
                  <a:schemeClr val="bg1"/>
                </a:solidFill>
              </a:rPr>
              <a:t>Director for Science</a:t>
            </a:r>
          </a:p>
          <a:p>
            <a:r>
              <a:rPr lang="en-GB" sz="2000" dirty="0">
                <a:solidFill>
                  <a:schemeClr val="bg1"/>
                </a:solidFill>
              </a:rPr>
              <a:t>European Spallation Source</a:t>
            </a: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p:txBody>
      </p:sp>
      <p:sp>
        <p:nvSpPr>
          <p:cNvPr id="4" name="Rectangle 3"/>
          <p:cNvSpPr/>
          <p:nvPr/>
        </p:nvSpPr>
        <p:spPr>
          <a:xfrm>
            <a:off x="2267744" y="6107838"/>
            <a:ext cx="4572000" cy="623671"/>
          </a:xfrm>
          <a:prstGeom prst="rect">
            <a:avLst/>
          </a:prstGeom>
        </p:spPr>
        <p:txBody>
          <a:bodyPr lIns="90795" tIns="45402" rIns="90795" bIns="45402">
            <a:spAutoFit/>
          </a:bodyPr>
          <a:lstStyle/>
          <a:p>
            <a:pPr algn="ctr" defTabSz="907953" hangingPunct="1">
              <a:lnSpc>
                <a:spcPct val="120000"/>
              </a:lnSpc>
            </a:pPr>
            <a:r>
              <a:rPr lang="en-GB" sz="1400" kern="1200" dirty="0" err="1">
                <a:solidFill>
                  <a:srgbClr val="FFFFFF"/>
                </a:solidFill>
                <a:latin typeface="Helvetica"/>
                <a:ea typeface="+mn-ea"/>
                <a:cs typeface="Helvetica"/>
              </a:rPr>
              <a:t>www.europeanspallationsource.se</a:t>
            </a:r>
            <a:r>
              <a:rPr lang="en-GB" sz="1400" kern="1200" dirty="0">
                <a:solidFill>
                  <a:srgbClr val="FFFFFF"/>
                </a:solidFill>
                <a:latin typeface="Helvetica"/>
                <a:ea typeface="+mn-ea"/>
                <a:cs typeface="Helvetica"/>
              </a:rPr>
              <a:t/>
            </a:r>
            <a:br>
              <a:rPr lang="en-GB" sz="1400" kern="1200" dirty="0">
                <a:solidFill>
                  <a:srgbClr val="FFFFFF"/>
                </a:solidFill>
                <a:latin typeface="Helvetica"/>
                <a:ea typeface="+mn-ea"/>
                <a:cs typeface="Helvetica"/>
              </a:rPr>
            </a:br>
            <a:r>
              <a:rPr lang="en-GB" sz="1400" kern="1200" dirty="0" smtClean="0">
                <a:solidFill>
                  <a:srgbClr val="FFFFFF"/>
                </a:solidFill>
                <a:latin typeface="Helvetica"/>
                <a:ea typeface="+mn-ea"/>
                <a:cs typeface="Helvetica"/>
              </a:rPr>
              <a:t>18./19.5.2017</a:t>
            </a:r>
            <a:endParaRPr lang="en-GB" sz="1400" kern="1200" dirty="0">
              <a:solidFill>
                <a:srgbClr val="FFFFFF"/>
              </a:solidFill>
              <a:latin typeface="Helvetica"/>
              <a:ea typeface="+mn-ea"/>
              <a:cs typeface="Helvetica"/>
            </a:endParaRPr>
          </a:p>
        </p:txBody>
      </p:sp>
    </p:spTree>
    <p:extLst>
      <p:ext uri="{BB962C8B-B14F-4D97-AF65-F5344CB8AC3E}">
        <p14:creationId xmlns:p14="http://schemas.microsoft.com/office/powerpoint/2010/main" val="7669136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ubrik 7"/>
          <p:cNvSpPr txBox="1">
            <a:spLocks/>
          </p:cNvSpPr>
          <p:nvPr/>
        </p:nvSpPr>
        <p:spPr>
          <a:xfrm>
            <a:off x="607405" y="374"/>
            <a:ext cx="6586690" cy="1441451"/>
          </a:xfrm>
          <a:prstGeom prst="rect">
            <a:avLst/>
          </a:prstGeom>
        </p:spPr>
        <p:txBody>
          <a:bodyPr vert="horz" lIns="0" tIns="0" rIns="0" bIns="0" rtlCol="0" anchor="ctr">
            <a:no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r>
              <a:rPr lang="sv-SE" dirty="0">
                <a:solidFill>
                  <a:prstClr val="white"/>
                </a:solidFill>
                <a:latin typeface="Calibri"/>
              </a:rPr>
              <a:t>N</a:t>
            </a:r>
            <a:r>
              <a:rPr lang="sv-SE" dirty="0" smtClean="0">
                <a:solidFill>
                  <a:prstClr val="white"/>
                </a:solidFill>
                <a:latin typeface="Calibri"/>
              </a:rPr>
              <a:t>eutron </a:t>
            </a:r>
            <a:r>
              <a:rPr lang="sv-SE" dirty="0" err="1" smtClean="0">
                <a:solidFill>
                  <a:prstClr val="white"/>
                </a:solidFill>
                <a:latin typeface="Calibri"/>
              </a:rPr>
              <a:t>facilities</a:t>
            </a:r>
            <a:r>
              <a:rPr lang="sv-SE" dirty="0" smtClean="0">
                <a:solidFill>
                  <a:prstClr val="white"/>
                </a:solidFill>
                <a:latin typeface="Calibri"/>
              </a:rPr>
              <a:t> – </a:t>
            </a:r>
            <a:r>
              <a:rPr lang="sv-SE" dirty="0" err="1" smtClean="0">
                <a:solidFill>
                  <a:prstClr val="white"/>
                </a:solidFill>
                <a:latin typeface="Calibri"/>
              </a:rPr>
              <a:t>reactors</a:t>
            </a:r>
            <a:r>
              <a:rPr lang="sv-SE" dirty="0" smtClean="0">
                <a:solidFill>
                  <a:prstClr val="white"/>
                </a:solidFill>
                <a:latin typeface="Calibri"/>
              </a:rPr>
              <a:t> and </a:t>
            </a:r>
            <a:r>
              <a:rPr lang="sv-SE" dirty="0" err="1" smtClean="0">
                <a:solidFill>
                  <a:prstClr val="white"/>
                </a:solidFill>
                <a:latin typeface="Calibri"/>
              </a:rPr>
              <a:t>particle</a:t>
            </a:r>
            <a:r>
              <a:rPr lang="sv-SE" dirty="0" smtClean="0">
                <a:solidFill>
                  <a:prstClr val="white"/>
                </a:solidFill>
                <a:latin typeface="Calibri"/>
              </a:rPr>
              <a:t> driven</a:t>
            </a:r>
            <a:endParaRPr lang="sv-SE" dirty="0">
              <a:solidFill>
                <a:prstClr val="white"/>
              </a:solidFill>
              <a:latin typeface="Calibri"/>
            </a:endParaRPr>
          </a:p>
        </p:txBody>
      </p:sp>
      <p:grpSp>
        <p:nvGrpSpPr>
          <p:cNvPr id="36" name="Group 35"/>
          <p:cNvGrpSpPr/>
          <p:nvPr/>
        </p:nvGrpSpPr>
        <p:grpSpPr>
          <a:xfrm>
            <a:off x="148379" y="2095656"/>
            <a:ext cx="9427353" cy="4656306"/>
            <a:chOff x="228889" y="2446069"/>
            <a:chExt cx="10212966" cy="4656306"/>
          </a:xfrm>
        </p:grpSpPr>
        <p:grpSp>
          <p:nvGrpSpPr>
            <p:cNvPr id="2" name="Group 1"/>
            <p:cNvGrpSpPr/>
            <p:nvPr/>
          </p:nvGrpSpPr>
          <p:grpSpPr>
            <a:xfrm>
              <a:off x="228889" y="2446069"/>
              <a:ext cx="10212966" cy="4656306"/>
              <a:chOff x="211280" y="2455726"/>
              <a:chExt cx="9735913" cy="4935069"/>
            </a:xfrm>
          </p:grpSpPr>
          <p:sp>
            <p:nvSpPr>
              <p:cNvPr id="120" name="AutoShape 8"/>
              <p:cNvSpPr>
                <a:spLocks/>
              </p:cNvSpPr>
              <p:nvPr/>
            </p:nvSpPr>
            <p:spPr bwMode="auto">
              <a:xfrm>
                <a:off x="1323233" y="532906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60857" hangingPunct="1">
                  <a:defRPr/>
                </a:pPr>
                <a:endParaRPr lang="en-US" sz="1000" kern="1200">
                  <a:solidFill>
                    <a:prstClr val="white"/>
                  </a:solidFill>
                  <a:latin typeface="Helvetica" charset="0"/>
                  <a:cs typeface="Helvetica" charset="0"/>
                  <a:sym typeface="Helvetica" charset="0"/>
                </a:endParaRPr>
              </a:p>
            </p:txBody>
          </p:sp>
          <p:grpSp>
            <p:nvGrpSpPr>
              <p:cNvPr id="5" name="Group 1"/>
              <p:cNvGrpSpPr>
                <a:grpSpLocks/>
              </p:cNvGrpSpPr>
              <p:nvPr/>
            </p:nvGrpSpPr>
            <p:grpSpPr bwMode="auto">
              <a:xfrm>
                <a:off x="211280" y="2455726"/>
                <a:ext cx="9735913" cy="4935069"/>
                <a:chOff x="-1" y="71437"/>
                <a:chExt cx="11022075" cy="5483409"/>
              </a:xfrm>
            </p:grpSpPr>
            <p:sp>
              <p:nvSpPr>
                <p:cNvPr id="6" name="AutoShape 2"/>
                <p:cNvSpPr>
                  <a:spLocks/>
                </p:cNvSpPr>
                <p:nvPr/>
              </p:nvSpPr>
              <p:spPr bwMode="auto">
                <a:xfrm>
                  <a:off x="1101689" y="2427287"/>
                  <a:ext cx="1154076" cy="1862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cubicBezTo>
                        <a:pt x="1035" y="18117"/>
                        <a:pt x="2101" y="14635"/>
                        <a:pt x="3579" y="12117"/>
                      </a:cubicBezTo>
                      <a:cubicBezTo>
                        <a:pt x="5060" y="9599"/>
                        <a:pt x="5918" y="8478"/>
                        <a:pt x="8906" y="6451"/>
                      </a:cubicBezTo>
                      <a:cubicBezTo>
                        <a:pt x="11895" y="4425"/>
                        <a:pt x="16747" y="2203"/>
                        <a:pt x="21599" y="0"/>
                      </a:cubicBezTo>
                    </a:path>
                  </a:pathLst>
                </a:custGeom>
                <a:solidFill>
                  <a:srgbClr val="FFFFFF"/>
                </a:solidFill>
                <a:ln w="19050" cap="flat" cmpd="sng">
                  <a:solidFill>
                    <a:srgbClr val="14A6D7"/>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7" name="AutoShape 3"/>
                <p:cNvSpPr>
                  <a:spLocks/>
                </p:cNvSpPr>
                <p:nvPr/>
              </p:nvSpPr>
              <p:spPr bwMode="auto">
                <a:xfrm>
                  <a:off x="1673172" y="3005137"/>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B5B5B5"/>
                    </a:buClr>
                    <a:defRPr/>
                  </a:pPr>
                  <a:r>
                    <a:rPr lang="en-US" sz="900" kern="1200" dirty="0">
                      <a:solidFill>
                        <a:srgbClr val="15A7D9"/>
                      </a:solidFill>
                      <a:latin typeface="Calibri" charset="0"/>
                      <a:ea typeface="+mn-ea"/>
                      <a:cs typeface="Calibri" charset="0"/>
                      <a:sym typeface="Calibri" charset="0"/>
                    </a:rPr>
                    <a:t>Berkeley 37-inch cyclotron</a:t>
                  </a:r>
                  <a:endParaRPr lang="en-US" kern="1200" dirty="0">
                    <a:solidFill>
                      <a:srgbClr val="15A7D9"/>
                    </a:solidFill>
                    <a:ea typeface="+mn-ea"/>
                    <a:cs typeface="Arial" charset="0"/>
                  </a:endParaRPr>
                </a:p>
              </p:txBody>
            </p:sp>
            <p:sp>
              <p:nvSpPr>
                <p:cNvPr id="8" name="AutoShape 4"/>
                <p:cNvSpPr>
                  <a:spLocks/>
                </p:cNvSpPr>
                <p:nvPr/>
              </p:nvSpPr>
              <p:spPr bwMode="auto">
                <a:xfrm>
                  <a:off x="1396956" y="3392487"/>
                  <a:ext cx="218274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B5B5B5"/>
                    </a:buClr>
                    <a:defRPr/>
                  </a:pPr>
                  <a:r>
                    <a:rPr lang="en-US" sz="900" kern="1200" dirty="0">
                      <a:solidFill>
                        <a:srgbClr val="15A7D9"/>
                      </a:solidFill>
                      <a:latin typeface="Calibri" charset="0"/>
                      <a:ea typeface="+mn-ea"/>
                      <a:cs typeface="Calibri" charset="0"/>
                      <a:sym typeface="Calibri" charset="0"/>
                    </a:rPr>
                    <a:t>350 </a:t>
                  </a:r>
                  <a:r>
                    <a:rPr lang="en-US" sz="900" kern="1200" dirty="0" err="1">
                      <a:solidFill>
                        <a:srgbClr val="15A7D9"/>
                      </a:solidFill>
                      <a:latin typeface="Calibri" charset="0"/>
                      <a:ea typeface="+mn-ea"/>
                      <a:cs typeface="Calibri" charset="0"/>
                      <a:sym typeface="Calibri" charset="0"/>
                    </a:rPr>
                    <a:t>mCi</a:t>
                  </a:r>
                  <a:r>
                    <a:rPr lang="en-US" sz="900" kern="1200" dirty="0">
                      <a:solidFill>
                        <a:srgbClr val="15A7D9"/>
                      </a:solidFill>
                      <a:latin typeface="Calibri" charset="0"/>
                      <a:ea typeface="+mn-ea"/>
                      <a:cs typeface="Calibri" charset="0"/>
                      <a:sym typeface="Calibri" charset="0"/>
                    </a:rPr>
                    <a:t> Ra-Be source</a:t>
                  </a:r>
                  <a:endParaRPr lang="en-US" kern="1200" dirty="0">
                    <a:solidFill>
                      <a:srgbClr val="15A7D9"/>
                    </a:solidFill>
                    <a:ea typeface="+mn-ea"/>
                    <a:cs typeface="Arial" charset="0"/>
                  </a:endParaRPr>
                </a:p>
              </p:txBody>
            </p:sp>
            <p:sp>
              <p:nvSpPr>
                <p:cNvPr id="9" name="AutoShape 5"/>
                <p:cNvSpPr>
                  <a:spLocks/>
                </p:cNvSpPr>
                <p:nvPr/>
              </p:nvSpPr>
              <p:spPr bwMode="auto">
                <a:xfrm>
                  <a:off x="1200112" y="4119562"/>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B5B5B5"/>
                    </a:buClr>
                    <a:defRPr/>
                  </a:pPr>
                  <a:r>
                    <a:rPr lang="en-US" sz="900" kern="1200" dirty="0">
                      <a:solidFill>
                        <a:srgbClr val="15A7D9"/>
                      </a:solidFill>
                      <a:latin typeface="Calibri" charset="0"/>
                      <a:ea typeface="+mn-ea"/>
                      <a:cs typeface="Calibri" charset="0"/>
                      <a:sym typeface="Calibri" charset="0"/>
                    </a:rPr>
                    <a:t>Chadwick</a:t>
                  </a:r>
                  <a:endParaRPr lang="en-US" kern="1200" dirty="0">
                    <a:solidFill>
                      <a:srgbClr val="15A7D9"/>
                    </a:solidFill>
                    <a:ea typeface="+mn-ea"/>
                    <a:cs typeface="Arial" charset="0"/>
                  </a:endParaRPr>
                </a:p>
              </p:txBody>
            </p:sp>
            <p:sp>
              <p:nvSpPr>
                <p:cNvPr id="12" name="AutoShape 8"/>
                <p:cNvSpPr>
                  <a:spLocks/>
                </p:cNvSpPr>
                <p:nvPr/>
              </p:nvSpPr>
              <p:spPr bwMode="auto">
                <a:xfrm>
                  <a:off x="1563637" y="2863850"/>
                  <a:ext cx="109535" cy="120650"/>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60857" hangingPunct="1">
                    <a:defRPr/>
                  </a:pPr>
                  <a:endParaRPr lang="en-US" sz="1000" kern="1200">
                    <a:solidFill>
                      <a:prstClr val="white"/>
                    </a:solidFill>
                    <a:latin typeface="Helvetica" charset="0"/>
                    <a:cs typeface="Helvetica" charset="0"/>
                    <a:sym typeface="Helvetica" charset="0"/>
                  </a:endParaRPr>
                </a:p>
              </p:txBody>
            </p:sp>
            <p:sp>
              <p:nvSpPr>
                <p:cNvPr id="14" name="AutoShape 10"/>
                <p:cNvSpPr>
                  <a:spLocks/>
                </p:cNvSpPr>
                <p:nvPr/>
              </p:nvSpPr>
              <p:spPr bwMode="auto">
                <a:xfrm>
                  <a:off x="6572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1930</a:t>
                  </a:r>
                  <a:endParaRPr lang="en-US" sz="1200" kern="1200" dirty="0">
                    <a:ea typeface="+mn-ea"/>
                    <a:cs typeface="Arial" charset="0"/>
                  </a:endParaRPr>
                </a:p>
              </p:txBody>
            </p:sp>
            <p:sp>
              <p:nvSpPr>
                <p:cNvPr id="15" name="AutoShape 11"/>
                <p:cNvSpPr>
                  <a:spLocks/>
                </p:cNvSpPr>
                <p:nvPr/>
              </p:nvSpPr>
              <p:spPr bwMode="auto">
                <a:xfrm>
                  <a:off x="4375011"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1970</a:t>
                  </a:r>
                  <a:endParaRPr lang="en-US" sz="1200" kern="1200" dirty="0">
                    <a:ea typeface="+mn-ea"/>
                    <a:cs typeface="Arial" charset="0"/>
                  </a:endParaRPr>
                </a:p>
              </p:txBody>
            </p:sp>
            <p:sp>
              <p:nvSpPr>
                <p:cNvPr id="16" name="AutoShape 12"/>
                <p:cNvSpPr>
                  <a:spLocks/>
                </p:cNvSpPr>
                <p:nvPr/>
              </p:nvSpPr>
              <p:spPr bwMode="auto">
                <a:xfrm>
                  <a:off x="5305256"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1980</a:t>
                  </a:r>
                  <a:endParaRPr lang="en-US" sz="1200" kern="1200" dirty="0">
                    <a:ea typeface="+mn-ea"/>
                    <a:cs typeface="Arial" charset="0"/>
                  </a:endParaRPr>
                </a:p>
              </p:txBody>
            </p:sp>
            <p:sp>
              <p:nvSpPr>
                <p:cNvPr id="17" name="AutoShape 13"/>
                <p:cNvSpPr>
                  <a:spLocks/>
                </p:cNvSpPr>
                <p:nvPr/>
              </p:nvSpPr>
              <p:spPr bwMode="auto">
                <a:xfrm>
                  <a:off x="623550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1990</a:t>
                  </a:r>
                  <a:endParaRPr lang="en-US" sz="1200" kern="1200" dirty="0">
                    <a:ea typeface="+mn-ea"/>
                    <a:cs typeface="Arial" charset="0"/>
                  </a:endParaRPr>
                </a:p>
              </p:txBody>
            </p:sp>
            <p:sp>
              <p:nvSpPr>
                <p:cNvPr id="18" name="AutoShape 14"/>
                <p:cNvSpPr>
                  <a:spLocks/>
                </p:cNvSpPr>
                <p:nvPr/>
              </p:nvSpPr>
              <p:spPr bwMode="auto">
                <a:xfrm>
                  <a:off x="716257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2000</a:t>
                  </a:r>
                  <a:endParaRPr lang="en-US" sz="1200" kern="1200" dirty="0">
                    <a:ea typeface="+mn-ea"/>
                    <a:cs typeface="Arial" charset="0"/>
                  </a:endParaRPr>
                </a:p>
              </p:txBody>
            </p:sp>
            <p:sp>
              <p:nvSpPr>
                <p:cNvPr id="19" name="AutoShape 15"/>
                <p:cNvSpPr>
                  <a:spLocks/>
                </p:cNvSpPr>
                <p:nvPr/>
              </p:nvSpPr>
              <p:spPr bwMode="auto">
                <a:xfrm>
                  <a:off x="80944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2010</a:t>
                  </a:r>
                  <a:endParaRPr lang="en-US" sz="1200" kern="1200" dirty="0">
                    <a:ea typeface="+mn-ea"/>
                    <a:cs typeface="Arial" charset="0"/>
                  </a:endParaRPr>
                </a:p>
              </p:txBody>
            </p:sp>
            <p:sp>
              <p:nvSpPr>
                <p:cNvPr id="20" name="AutoShape 16"/>
                <p:cNvSpPr>
                  <a:spLocks/>
                </p:cNvSpPr>
                <p:nvPr/>
              </p:nvSpPr>
              <p:spPr bwMode="auto">
                <a:xfrm>
                  <a:off x="9023063"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2020</a:t>
                  </a:r>
                  <a:endParaRPr lang="en-US" sz="1200" kern="1200" dirty="0">
                    <a:ea typeface="+mn-ea"/>
                    <a:cs typeface="Arial" charset="0"/>
                  </a:endParaRPr>
                </a:p>
              </p:txBody>
            </p:sp>
            <p:sp>
              <p:nvSpPr>
                <p:cNvPr id="21" name="Line 17"/>
                <p:cNvSpPr>
                  <a:spLocks noChangeShapeType="1"/>
                </p:cNvSpPr>
                <p:nvPr/>
              </p:nvSpPr>
              <p:spPr bwMode="auto">
                <a:xfrm>
                  <a:off x="1846202"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22" name="Line 18"/>
                <p:cNvSpPr>
                  <a:spLocks noChangeShapeType="1"/>
                </p:cNvSpPr>
                <p:nvPr/>
              </p:nvSpPr>
              <p:spPr bwMode="auto">
                <a:xfrm>
                  <a:off x="8396020" y="4349750"/>
                  <a:ext cx="0" cy="92075"/>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23" name="Line 19"/>
                <p:cNvSpPr>
                  <a:spLocks noChangeShapeType="1"/>
                </p:cNvSpPr>
                <p:nvPr/>
              </p:nvSpPr>
              <p:spPr bwMode="auto">
                <a:xfrm>
                  <a:off x="2779624"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24" name="Line 20"/>
                <p:cNvSpPr>
                  <a:spLocks noChangeShapeType="1"/>
                </p:cNvSpPr>
                <p:nvPr/>
              </p:nvSpPr>
              <p:spPr bwMode="auto">
                <a:xfrm>
                  <a:off x="3714631"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25" name="Line 21"/>
                <p:cNvSpPr>
                  <a:spLocks noChangeShapeType="1"/>
                </p:cNvSpPr>
                <p:nvPr/>
              </p:nvSpPr>
              <p:spPr bwMode="auto">
                <a:xfrm>
                  <a:off x="4651227" y="4343668"/>
                  <a:ext cx="0"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26" name="Line 22"/>
                <p:cNvSpPr>
                  <a:spLocks noChangeShapeType="1"/>
                </p:cNvSpPr>
                <p:nvPr/>
              </p:nvSpPr>
              <p:spPr bwMode="auto">
                <a:xfrm>
                  <a:off x="5586234"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27" name="Line 23"/>
                <p:cNvSpPr>
                  <a:spLocks noChangeShapeType="1"/>
                </p:cNvSpPr>
                <p:nvPr/>
              </p:nvSpPr>
              <p:spPr bwMode="auto">
                <a:xfrm>
                  <a:off x="6521242" y="4343668"/>
                  <a:ext cx="1587"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28" name="Line 24"/>
                <p:cNvSpPr>
                  <a:spLocks noChangeShapeType="1"/>
                </p:cNvSpPr>
                <p:nvPr/>
              </p:nvSpPr>
              <p:spPr bwMode="auto">
                <a:xfrm>
                  <a:off x="7456250"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37" name="Line 33"/>
                <p:cNvSpPr>
                  <a:spLocks noChangeShapeType="1"/>
                </p:cNvSpPr>
                <p:nvPr/>
              </p:nvSpPr>
              <p:spPr bwMode="auto">
                <a:xfrm flipV="1">
                  <a:off x="944532" y="22431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38" name="Line 34"/>
                <p:cNvSpPr>
                  <a:spLocks noChangeShapeType="1"/>
                </p:cNvSpPr>
                <p:nvPr/>
              </p:nvSpPr>
              <p:spPr bwMode="auto">
                <a:xfrm flipV="1">
                  <a:off x="944532" y="12414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39" name="Line 35"/>
                <p:cNvSpPr>
                  <a:spLocks noChangeShapeType="1"/>
                </p:cNvSpPr>
                <p:nvPr/>
              </p:nvSpPr>
              <p:spPr bwMode="auto">
                <a:xfrm flipV="1">
                  <a:off x="944532" y="2381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44" name="AutoShape 40"/>
                <p:cNvSpPr>
                  <a:spLocks/>
                </p:cNvSpPr>
                <p:nvPr/>
              </p:nvSpPr>
              <p:spPr bwMode="auto">
                <a:xfrm>
                  <a:off x="935006" y="71437"/>
                  <a:ext cx="9371437" cy="43571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chemeClr val="tx1"/>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929292"/>
                    </a:buClr>
                    <a:defRPr/>
                  </a:pPr>
                  <a:endParaRPr lang="en-US" sz="3200" kern="1200">
                    <a:solidFill>
                      <a:srgbClr val="929292"/>
                    </a:solidFill>
                    <a:effectLst>
                      <a:outerShdw blurRad="38100" dist="38100" dir="2700000" algn="tl">
                        <a:srgbClr val="DDDDDD"/>
                      </a:outerShdw>
                    </a:effectLst>
                    <a:latin typeface="Calibri" charset="0"/>
                    <a:ea typeface="+mn-ea"/>
                    <a:cs typeface="Calibri" charset="0"/>
                    <a:sym typeface="Calibri" charset="0"/>
                  </a:endParaRPr>
                </a:p>
              </p:txBody>
            </p:sp>
            <p:sp>
              <p:nvSpPr>
                <p:cNvPr id="45" name="AutoShape 41"/>
                <p:cNvSpPr>
                  <a:spLocks/>
                </p:cNvSpPr>
                <p:nvPr/>
              </p:nvSpPr>
              <p:spPr bwMode="auto">
                <a:xfrm>
                  <a:off x="480636" y="3114663"/>
                  <a:ext cx="514334"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10</a:t>
                  </a:r>
                  <a:r>
                    <a:rPr lang="en-US" sz="1200" b="1" kern="1200" baseline="29000" dirty="0">
                      <a:latin typeface="Calibri" charset="0"/>
                      <a:ea typeface="+mn-ea"/>
                      <a:cs typeface="Calibri" charset="0"/>
                      <a:sym typeface="Calibri" charset="0"/>
                    </a:rPr>
                    <a:t>5</a:t>
                  </a:r>
                  <a:endParaRPr lang="en-US" sz="1200" kern="1200" dirty="0">
                    <a:ea typeface="+mn-ea"/>
                    <a:cs typeface="Arial" charset="0"/>
                  </a:endParaRPr>
                </a:p>
              </p:txBody>
            </p:sp>
            <p:sp>
              <p:nvSpPr>
                <p:cNvPr id="46" name="AutoShape 42"/>
                <p:cNvSpPr>
                  <a:spLocks/>
                </p:cNvSpPr>
                <p:nvPr/>
              </p:nvSpPr>
              <p:spPr bwMode="auto">
                <a:xfrm>
                  <a:off x="476235" y="2107417"/>
                  <a:ext cx="498459"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10</a:t>
                  </a:r>
                  <a:r>
                    <a:rPr lang="en-US" sz="1200" b="1" kern="1200" baseline="29000" dirty="0">
                      <a:latin typeface="Calibri" charset="0"/>
                      <a:ea typeface="+mn-ea"/>
                      <a:cs typeface="Calibri" charset="0"/>
                      <a:sym typeface="Calibri" charset="0"/>
                    </a:rPr>
                    <a:t>10</a:t>
                  </a:r>
                  <a:endParaRPr lang="en-US" sz="1200" kern="1200" dirty="0">
                    <a:ea typeface="+mn-ea"/>
                    <a:cs typeface="Arial" charset="0"/>
                  </a:endParaRPr>
                </a:p>
              </p:txBody>
            </p:sp>
            <p:sp>
              <p:nvSpPr>
                <p:cNvPr id="47" name="AutoShape 43"/>
                <p:cNvSpPr>
                  <a:spLocks/>
                </p:cNvSpPr>
                <p:nvPr/>
              </p:nvSpPr>
              <p:spPr bwMode="auto">
                <a:xfrm>
                  <a:off x="476471" y="1080679"/>
                  <a:ext cx="498459"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10</a:t>
                  </a:r>
                  <a:r>
                    <a:rPr lang="en-US" sz="1200" b="1" kern="1200" baseline="29000" dirty="0">
                      <a:latin typeface="Calibri" charset="0"/>
                      <a:ea typeface="+mn-ea"/>
                      <a:cs typeface="Calibri" charset="0"/>
                      <a:sym typeface="Calibri" charset="0"/>
                    </a:rPr>
                    <a:t>15</a:t>
                  </a:r>
                  <a:endParaRPr lang="en-US" sz="1200" kern="1200" dirty="0">
                    <a:ea typeface="+mn-ea"/>
                    <a:cs typeface="Arial" charset="0"/>
                  </a:endParaRPr>
                </a:p>
              </p:txBody>
            </p:sp>
            <p:sp>
              <p:nvSpPr>
                <p:cNvPr id="48" name="AutoShape 44"/>
                <p:cNvSpPr>
                  <a:spLocks/>
                </p:cNvSpPr>
                <p:nvPr/>
              </p:nvSpPr>
              <p:spPr bwMode="auto">
                <a:xfrm>
                  <a:off x="467649" y="103050"/>
                  <a:ext cx="498459"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solidFill>
                        <a:prstClr val="black"/>
                      </a:solidFill>
                      <a:latin typeface="Calibri" charset="0"/>
                      <a:ea typeface="+mn-ea"/>
                      <a:cs typeface="Calibri" charset="0"/>
                      <a:sym typeface="Calibri" charset="0"/>
                    </a:rPr>
                    <a:t>10</a:t>
                  </a:r>
                  <a:r>
                    <a:rPr lang="en-US" sz="1200" b="1" kern="1200" baseline="29000" dirty="0">
                      <a:solidFill>
                        <a:prstClr val="black"/>
                      </a:solidFill>
                      <a:latin typeface="Calibri" charset="0"/>
                      <a:ea typeface="+mn-ea"/>
                      <a:cs typeface="Calibri" charset="0"/>
                      <a:sym typeface="Calibri" charset="0"/>
                    </a:rPr>
                    <a:t>20</a:t>
                  </a:r>
                  <a:endParaRPr lang="en-US" sz="1200" kern="1200" dirty="0">
                    <a:solidFill>
                      <a:prstClr val="black"/>
                    </a:solidFill>
                    <a:ea typeface="+mn-ea"/>
                    <a:cs typeface="Arial" charset="0"/>
                  </a:endParaRPr>
                </a:p>
              </p:txBody>
            </p:sp>
            <p:sp>
              <p:nvSpPr>
                <p:cNvPr id="49" name="AutoShape 45"/>
                <p:cNvSpPr>
                  <a:spLocks/>
                </p:cNvSpPr>
                <p:nvPr/>
              </p:nvSpPr>
              <p:spPr bwMode="auto">
                <a:xfrm>
                  <a:off x="556072" y="4029075"/>
                  <a:ext cx="207956" cy="29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algn="ctr" defTabSz="461107" hangingPunct="1">
                    <a:buClr>
                      <a:srgbClr val="929292"/>
                    </a:buClr>
                    <a:defRPr/>
                  </a:pPr>
                  <a:r>
                    <a:rPr lang="en-US" sz="1200" b="1" kern="1200" dirty="0">
                      <a:latin typeface="Calibri" charset="0"/>
                      <a:ea typeface="+mn-ea"/>
                      <a:cs typeface="Calibri" charset="0"/>
                      <a:sym typeface="Calibri" charset="0"/>
                    </a:rPr>
                    <a:t>1</a:t>
                  </a:r>
                  <a:endParaRPr lang="en-US" sz="1200" b="1" kern="1200" dirty="0">
                    <a:ea typeface="+mn-ea"/>
                    <a:cs typeface="Arial" charset="0"/>
                  </a:endParaRPr>
                </a:p>
              </p:txBody>
            </p:sp>
            <p:sp>
              <p:nvSpPr>
                <p:cNvPr id="50" name="AutoShape 46"/>
                <p:cNvSpPr>
                  <a:spLocks/>
                </p:cNvSpPr>
                <p:nvPr/>
              </p:nvSpPr>
              <p:spPr bwMode="auto">
                <a:xfrm>
                  <a:off x="6392069" y="84999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00A5D4"/>
                      </a:solidFill>
                      <a:latin typeface="Calibri" charset="0"/>
                      <a:ea typeface="+mn-ea"/>
                      <a:cs typeface="Calibri" charset="0"/>
                      <a:sym typeface="Calibri" charset="0"/>
                    </a:rPr>
                    <a:t>ISIS</a:t>
                  </a:r>
                  <a:endParaRPr lang="en-US" kern="1200" dirty="0">
                    <a:solidFill>
                      <a:prstClr val="black"/>
                    </a:solidFill>
                    <a:ea typeface="+mn-ea"/>
                    <a:cs typeface="Arial" charset="0"/>
                  </a:endParaRPr>
                </a:p>
              </p:txBody>
            </p:sp>
            <p:sp>
              <p:nvSpPr>
                <p:cNvPr id="51" name="AutoShape 47"/>
                <p:cNvSpPr>
                  <a:spLocks/>
                </p:cNvSpPr>
                <p:nvPr/>
              </p:nvSpPr>
              <p:spPr bwMode="auto">
                <a:xfrm>
                  <a:off x="7681050" y="3180701"/>
                  <a:ext cx="122234"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000000"/>
                      </a:outerShdw>
                    </a:effectLst>
                    <a:latin typeface="Calibri" charset="0"/>
                    <a:ea typeface="+mn-ea"/>
                    <a:cs typeface="Calibri" charset="0"/>
                    <a:sym typeface="Calibri" charset="0"/>
                  </a:endParaRPr>
                </a:p>
              </p:txBody>
            </p:sp>
            <p:sp>
              <p:nvSpPr>
                <p:cNvPr id="52" name="AutoShape 48"/>
                <p:cNvSpPr>
                  <a:spLocks/>
                </p:cNvSpPr>
                <p:nvPr/>
              </p:nvSpPr>
              <p:spPr bwMode="auto">
                <a:xfrm>
                  <a:off x="7916958" y="3057655"/>
                  <a:ext cx="2187417"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1300" kern="1200" dirty="0">
                      <a:solidFill>
                        <a:srgbClr val="00A5D4"/>
                      </a:solidFill>
                      <a:latin typeface="Calibri" charset="0"/>
                      <a:ea typeface="+mn-ea"/>
                      <a:cs typeface="Calibri" charset="0"/>
                      <a:sym typeface="Calibri" charset="0"/>
                    </a:rPr>
                    <a:t>Particle driven pulsed</a:t>
                  </a:r>
                  <a:endParaRPr lang="en-US" kern="1200" dirty="0">
                    <a:solidFill>
                      <a:prstClr val="black"/>
                    </a:solidFill>
                    <a:ea typeface="+mn-ea"/>
                    <a:cs typeface="Arial" charset="0"/>
                  </a:endParaRPr>
                </a:p>
              </p:txBody>
            </p:sp>
            <p:sp>
              <p:nvSpPr>
                <p:cNvPr id="53" name="AutoShape 49"/>
                <p:cNvSpPr>
                  <a:spLocks/>
                </p:cNvSpPr>
                <p:nvPr/>
              </p:nvSpPr>
              <p:spPr bwMode="auto">
                <a:xfrm>
                  <a:off x="5306843" y="1549400"/>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000000"/>
                      </a:outerShdw>
                    </a:effectLst>
                    <a:latin typeface="Calibri" charset="0"/>
                    <a:ea typeface="+mn-ea"/>
                    <a:cs typeface="Calibri" charset="0"/>
                    <a:sym typeface="Calibri" charset="0"/>
                  </a:endParaRPr>
                </a:p>
              </p:txBody>
            </p:sp>
            <p:sp>
              <p:nvSpPr>
                <p:cNvPr id="54" name="AutoShape 50"/>
                <p:cNvSpPr>
                  <a:spLocks/>
                </p:cNvSpPr>
                <p:nvPr/>
              </p:nvSpPr>
              <p:spPr bwMode="auto">
                <a:xfrm>
                  <a:off x="5330655" y="1445213"/>
                  <a:ext cx="123821"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000000"/>
                      </a:outerShdw>
                    </a:effectLst>
                    <a:latin typeface="Calibri" charset="0"/>
                    <a:ea typeface="+mn-ea"/>
                    <a:cs typeface="Calibri" charset="0"/>
                    <a:sym typeface="Calibri" charset="0"/>
                  </a:endParaRPr>
                </a:p>
              </p:txBody>
            </p:sp>
            <p:sp>
              <p:nvSpPr>
                <p:cNvPr id="55" name="AutoShape 51"/>
                <p:cNvSpPr>
                  <a:spLocks/>
                </p:cNvSpPr>
                <p:nvPr/>
              </p:nvSpPr>
              <p:spPr bwMode="auto">
                <a:xfrm>
                  <a:off x="5575916" y="1369272"/>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000000"/>
                      </a:outerShdw>
                    </a:effectLst>
                    <a:latin typeface="Calibri" charset="0"/>
                    <a:ea typeface="+mn-ea"/>
                    <a:cs typeface="Calibri" charset="0"/>
                    <a:sym typeface="Calibri" charset="0"/>
                  </a:endParaRPr>
                </a:p>
              </p:txBody>
            </p:sp>
            <p:sp>
              <p:nvSpPr>
                <p:cNvPr id="56" name="AutoShape 52"/>
                <p:cNvSpPr>
                  <a:spLocks/>
                </p:cNvSpPr>
                <p:nvPr/>
              </p:nvSpPr>
              <p:spPr bwMode="auto">
                <a:xfrm>
                  <a:off x="5857689" y="1277556"/>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000000"/>
                      </a:outerShdw>
                    </a:effectLst>
                    <a:latin typeface="Calibri" charset="0"/>
                    <a:ea typeface="+mn-ea"/>
                    <a:cs typeface="Calibri" charset="0"/>
                    <a:sym typeface="Calibri" charset="0"/>
                  </a:endParaRPr>
                </a:p>
              </p:txBody>
            </p:sp>
            <p:sp>
              <p:nvSpPr>
                <p:cNvPr id="57" name="AutoShape 53"/>
                <p:cNvSpPr>
                  <a:spLocks/>
                </p:cNvSpPr>
                <p:nvPr/>
              </p:nvSpPr>
              <p:spPr bwMode="auto">
                <a:xfrm>
                  <a:off x="6376784" y="1060450"/>
                  <a:ext cx="119059"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000000"/>
                      </a:outerShdw>
                    </a:effectLst>
                    <a:latin typeface="Calibri" charset="0"/>
                    <a:ea typeface="+mn-ea"/>
                    <a:cs typeface="Calibri" charset="0"/>
                    <a:sym typeface="Calibri" charset="0"/>
                  </a:endParaRPr>
                </a:p>
              </p:txBody>
            </p:sp>
            <p:sp>
              <p:nvSpPr>
                <p:cNvPr id="58" name="AutoShape 54"/>
                <p:cNvSpPr>
                  <a:spLocks/>
                </p:cNvSpPr>
                <p:nvPr/>
              </p:nvSpPr>
              <p:spPr bwMode="auto">
                <a:xfrm>
                  <a:off x="4998878" y="201295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00A5D4"/>
                      </a:solidFill>
                      <a:latin typeface="Calibri" charset="0"/>
                      <a:ea typeface="+mn-ea"/>
                      <a:cs typeface="Calibri" charset="0"/>
                      <a:sym typeface="Calibri" charset="0"/>
                    </a:rPr>
                    <a:t>ZING-P</a:t>
                  </a:r>
                  <a:endParaRPr lang="en-US" kern="1200" dirty="0">
                    <a:solidFill>
                      <a:prstClr val="black"/>
                    </a:solidFill>
                    <a:ea typeface="+mn-ea"/>
                    <a:cs typeface="Arial" charset="0"/>
                  </a:endParaRPr>
                </a:p>
              </p:txBody>
            </p:sp>
            <p:sp>
              <p:nvSpPr>
                <p:cNvPr id="59" name="AutoShape 55"/>
                <p:cNvSpPr>
                  <a:spLocks/>
                </p:cNvSpPr>
                <p:nvPr/>
              </p:nvSpPr>
              <p:spPr bwMode="auto">
                <a:xfrm>
                  <a:off x="4884581" y="131154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00A5D4"/>
                      </a:solidFill>
                      <a:latin typeface="Calibri" charset="0"/>
                      <a:ea typeface="+mn-ea"/>
                      <a:cs typeface="Calibri" charset="0"/>
                      <a:sym typeface="Calibri" charset="0"/>
                    </a:rPr>
                    <a:t>ZING-P</a:t>
                  </a:r>
                  <a:r>
                    <a:rPr lang="en-US" sz="900" b="1" kern="1200" baseline="30000" dirty="0">
                      <a:solidFill>
                        <a:srgbClr val="00A5D4"/>
                      </a:solidFill>
                      <a:latin typeface="Calibri" charset="0"/>
                      <a:ea typeface="+mn-ea"/>
                      <a:cs typeface="Calibri" charset="0"/>
                      <a:sym typeface="Calibri" charset="0"/>
                    </a:rPr>
                    <a:t>’</a:t>
                  </a:r>
                  <a:endParaRPr lang="en-US" kern="1200" dirty="0">
                    <a:solidFill>
                      <a:prstClr val="black"/>
                    </a:solidFill>
                    <a:ea typeface="+mn-ea"/>
                    <a:cs typeface="Arial" charset="0"/>
                  </a:endParaRPr>
                </a:p>
              </p:txBody>
            </p:sp>
            <p:sp>
              <p:nvSpPr>
                <p:cNvPr id="60" name="AutoShape 56"/>
                <p:cNvSpPr>
                  <a:spLocks/>
                </p:cNvSpPr>
                <p:nvPr/>
              </p:nvSpPr>
              <p:spPr bwMode="auto">
                <a:xfrm>
                  <a:off x="5487512" y="151485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00A5D4"/>
                      </a:solidFill>
                      <a:latin typeface="Calibri" charset="0"/>
                      <a:ea typeface="+mn-ea"/>
                      <a:cs typeface="Calibri" charset="0"/>
                      <a:sym typeface="Calibri" charset="0"/>
                    </a:rPr>
                    <a:t>KENS</a:t>
                  </a:r>
                  <a:endParaRPr lang="en-US" kern="1200" dirty="0">
                    <a:solidFill>
                      <a:prstClr val="black"/>
                    </a:solidFill>
                    <a:ea typeface="+mn-ea"/>
                    <a:cs typeface="Arial" charset="0"/>
                  </a:endParaRPr>
                </a:p>
              </p:txBody>
            </p:sp>
            <p:sp>
              <p:nvSpPr>
                <p:cNvPr id="61" name="AutoShape 57"/>
                <p:cNvSpPr>
                  <a:spLocks/>
                </p:cNvSpPr>
                <p:nvPr/>
              </p:nvSpPr>
              <p:spPr bwMode="auto">
                <a:xfrm>
                  <a:off x="5312671" y="1667068"/>
                  <a:ext cx="50957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00A5D4"/>
                      </a:solidFill>
                      <a:latin typeface="Calibri" charset="0"/>
                      <a:ea typeface="+mn-ea"/>
                      <a:cs typeface="Calibri" charset="0"/>
                      <a:sym typeface="Calibri" charset="0"/>
                    </a:rPr>
                    <a:t>WNR</a:t>
                  </a:r>
                  <a:endParaRPr lang="en-US" kern="1200" dirty="0">
                    <a:solidFill>
                      <a:prstClr val="black"/>
                    </a:solidFill>
                    <a:ea typeface="+mn-ea"/>
                    <a:cs typeface="Arial" charset="0"/>
                  </a:endParaRPr>
                </a:p>
              </p:txBody>
            </p:sp>
            <p:sp>
              <p:nvSpPr>
                <p:cNvPr id="62" name="AutoShape 58"/>
                <p:cNvSpPr>
                  <a:spLocks/>
                </p:cNvSpPr>
                <p:nvPr/>
              </p:nvSpPr>
              <p:spPr bwMode="auto">
                <a:xfrm>
                  <a:off x="5760962" y="104248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00A5D4"/>
                      </a:solidFill>
                      <a:latin typeface="Calibri" charset="0"/>
                      <a:ea typeface="+mn-ea"/>
                      <a:cs typeface="Calibri" charset="0"/>
                      <a:sym typeface="Calibri" charset="0"/>
                    </a:rPr>
                    <a:t>IPNS</a:t>
                  </a:r>
                  <a:endParaRPr lang="en-US" kern="1200" dirty="0">
                    <a:solidFill>
                      <a:prstClr val="black"/>
                    </a:solidFill>
                    <a:ea typeface="+mn-ea"/>
                    <a:cs typeface="Arial" charset="0"/>
                  </a:endParaRPr>
                </a:p>
              </p:txBody>
            </p:sp>
            <p:sp>
              <p:nvSpPr>
                <p:cNvPr id="63" name="AutoShape 59"/>
                <p:cNvSpPr>
                  <a:spLocks/>
                </p:cNvSpPr>
                <p:nvPr/>
              </p:nvSpPr>
              <p:spPr bwMode="auto">
                <a:xfrm>
                  <a:off x="5052851" y="1851025"/>
                  <a:ext cx="119059"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000000"/>
                      </a:outerShdw>
                    </a:effectLst>
                    <a:latin typeface="Calibri" charset="0"/>
                    <a:ea typeface="+mn-ea"/>
                    <a:cs typeface="Calibri" charset="0"/>
                    <a:sym typeface="Calibri" charset="0"/>
                  </a:endParaRPr>
                </a:p>
              </p:txBody>
            </p:sp>
            <p:sp>
              <p:nvSpPr>
                <p:cNvPr id="64" name="AutoShape 60"/>
                <p:cNvSpPr>
                  <a:spLocks/>
                </p:cNvSpPr>
                <p:nvPr/>
              </p:nvSpPr>
              <p:spPr bwMode="auto">
                <a:xfrm>
                  <a:off x="4303576" y="927100"/>
                  <a:ext cx="695302"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a:solidFill>
                        <a:srgbClr val="FFFFFF"/>
                      </a:solidFill>
                    </a14:hiddenFill>
                  </a:ext>
                </a:extLst>
              </p:spPr>
              <p:txBody>
                <a:bodyPr lIns="0" tIns="0" rIns="0" bIns="0"/>
                <a:lstStyle/>
                <a:p>
                  <a:pPr marL="31337" algn="ctr" defTabSz="461107" hangingPunct="1">
                    <a:buClr>
                      <a:srgbClr val="FF9100"/>
                    </a:buClr>
                    <a:defRPr/>
                  </a:pPr>
                  <a:r>
                    <a:rPr lang="en-US" sz="900" b="1" kern="1200" dirty="0">
                      <a:solidFill>
                        <a:srgbClr val="FF9100"/>
                      </a:solidFill>
                      <a:latin typeface="Calibri" charset="0"/>
                      <a:ea typeface="+mn-ea"/>
                      <a:cs typeface="Calibri" charset="0"/>
                      <a:sym typeface="Calibri" charset="0"/>
                    </a:rPr>
                    <a:t>ILL</a:t>
                  </a:r>
                  <a:endParaRPr lang="en-US" kern="1200" dirty="0">
                    <a:solidFill>
                      <a:prstClr val="black"/>
                    </a:solidFill>
                    <a:ea typeface="+mn-ea"/>
                    <a:cs typeface="Arial" charset="0"/>
                  </a:endParaRPr>
                </a:p>
              </p:txBody>
            </p:sp>
            <p:sp>
              <p:nvSpPr>
                <p:cNvPr id="65" name="AutoShape 61"/>
                <p:cNvSpPr>
                  <a:spLocks/>
                </p:cNvSpPr>
                <p:nvPr/>
              </p:nvSpPr>
              <p:spPr bwMode="auto">
                <a:xfrm>
                  <a:off x="4660357" y="1120775"/>
                  <a:ext cx="93660"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66" name="AutoShape 62"/>
                <p:cNvSpPr>
                  <a:spLocks/>
                </p:cNvSpPr>
                <p:nvPr/>
              </p:nvSpPr>
              <p:spPr bwMode="auto">
                <a:xfrm>
                  <a:off x="2030347" y="1204912"/>
                  <a:ext cx="2938370" cy="1684338"/>
                </a:xfrm>
                <a:custGeom>
                  <a:avLst/>
                  <a:gdLst>
                    <a:gd name="T0" fmla="+- 0 10819 39"/>
                    <a:gd name="T1" fmla="*/ T0 w 21561"/>
                    <a:gd name="T2" fmla="+- 0 10848 96"/>
                    <a:gd name="T3" fmla="*/ 10848 h 21504"/>
                    <a:gd name="T4" fmla="+- 0 10819 39"/>
                    <a:gd name="T5" fmla="*/ T4 w 21561"/>
                    <a:gd name="T6" fmla="+- 0 10848 96"/>
                    <a:gd name="T7" fmla="*/ 10848 h 21504"/>
                    <a:gd name="T8" fmla="+- 0 10819 39"/>
                    <a:gd name="T9" fmla="*/ T8 w 21561"/>
                    <a:gd name="T10" fmla="+- 0 10848 96"/>
                    <a:gd name="T11" fmla="*/ 10848 h 21504"/>
                    <a:gd name="T12" fmla="+- 0 10819 39"/>
                    <a:gd name="T13" fmla="*/ T12 w 21561"/>
                    <a:gd name="T14" fmla="+- 0 10848 96"/>
                    <a:gd name="T15" fmla="*/ 10848 h 21504"/>
                  </a:gdLst>
                  <a:ahLst/>
                  <a:cxnLst>
                    <a:cxn ang="0">
                      <a:pos x="T1" y="T3"/>
                    </a:cxn>
                    <a:cxn ang="0">
                      <a:pos x="T5" y="T7"/>
                    </a:cxn>
                    <a:cxn ang="0">
                      <a:pos x="T9" y="T11"/>
                    </a:cxn>
                    <a:cxn ang="0">
                      <a:pos x="T13" y="T15"/>
                    </a:cxn>
                  </a:cxnLst>
                  <a:rect l="0" t="0" r="r" b="b"/>
                  <a:pathLst>
                    <a:path w="21561" h="21504">
                      <a:moveTo>
                        <a:pt x="11" y="21503"/>
                      </a:moveTo>
                      <a:cubicBezTo>
                        <a:pt x="-14" y="18787"/>
                        <a:pt x="-39" y="16093"/>
                        <a:pt x="357" y="13466"/>
                      </a:cubicBezTo>
                      <a:cubicBezTo>
                        <a:pt x="751" y="10839"/>
                        <a:pt x="1480" y="7738"/>
                        <a:pt x="2412" y="5746"/>
                      </a:cubicBezTo>
                      <a:cubicBezTo>
                        <a:pt x="3344" y="3752"/>
                        <a:pt x="4493" y="2417"/>
                        <a:pt x="5923" y="1489"/>
                      </a:cubicBezTo>
                      <a:cubicBezTo>
                        <a:pt x="7352" y="561"/>
                        <a:pt x="8361" y="357"/>
                        <a:pt x="10965" y="130"/>
                      </a:cubicBezTo>
                      <a:cubicBezTo>
                        <a:pt x="13570" y="-96"/>
                        <a:pt x="17565" y="17"/>
                        <a:pt x="21560" y="130"/>
                      </a:cubicBezTo>
                    </a:path>
                  </a:pathLst>
                </a:custGeom>
                <a:noFill/>
                <a:ln w="19050" cap="flat" cmpd="sng">
                  <a:solidFill>
                    <a:srgbClr val="FF91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67" name="AutoShape 63"/>
                <p:cNvSpPr>
                  <a:spLocks/>
                </p:cNvSpPr>
                <p:nvPr/>
              </p:nvSpPr>
              <p:spPr bwMode="auto">
                <a:xfrm>
                  <a:off x="1771198" y="1678075"/>
                  <a:ext cx="70324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X-10</a:t>
                  </a:r>
                  <a:endParaRPr lang="en-US" b="1" kern="1200" dirty="0">
                    <a:solidFill>
                      <a:prstClr val="black"/>
                    </a:solidFill>
                    <a:ea typeface="+mn-ea"/>
                    <a:cs typeface="Arial" charset="0"/>
                  </a:endParaRPr>
                </a:p>
              </p:txBody>
            </p:sp>
            <p:sp>
              <p:nvSpPr>
                <p:cNvPr id="68" name="AutoShape 64"/>
                <p:cNvSpPr>
                  <a:spLocks/>
                </p:cNvSpPr>
                <p:nvPr/>
              </p:nvSpPr>
              <p:spPr bwMode="auto">
                <a:xfrm>
                  <a:off x="1610094" y="2402681"/>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CP-2</a:t>
                  </a:r>
                  <a:endParaRPr lang="en-US" b="1" kern="1200" dirty="0">
                    <a:solidFill>
                      <a:prstClr val="black"/>
                    </a:solidFill>
                    <a:ea typeface="+mn-ea"/>
                    <a:cs typeface="Arial" charset="0"/>
                  </a:endParaRPr>
                </a:p>
              </p:txBody>
            </p:sp>
            <p:sp>
              <p:nvSpPr>
                <p:cNvPr id="69" name="AutoShape 65"/>
                <p:cNvSpPr>
                  <a:spLocks/>
                </p:cNvSpPr>
                <p:nvPr/>
              </p:nvSpPr>
              <p:spPr bwMode="auto">
                <a:xfrm>
                  <a:off x="1979549" y="2844800"/>
                  <a:ext cx="95247"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70" name="AutoShape 66"/>
                <p:cNvSpPr>
                  <a:spLocks/>
                </p:cNvSpPr>
                <p:nvPr/>
              </p:nvSpPr>
              <p:spPr bwMode="auto">
                <a:xfrm>
                  <a:off x="2029159" y="2541759"/>
                  <a:ext cx="93659"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71" name="AutoShape 67"/>
                <p:cNvSpPr>
                  <a:spLocks/>
                </p:cNvSpPr>
                <p:nvPr/>
              </p:nvSpPr>
              <p:spPr bwMode="auto">
                <a:xfrm>
                  <a:off x="2135119" y="1735137"/>
                  <a:ext cx="95247"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72" name="AutoShape 68"/>
                <p:cNvSpPr>
                  <a:spLocks/>
                </p:cNvSpPr>
                <p:nvPr/>
              </p:nvSpPr>
              <p:spPr bwMode="auto">
                <a:xfrm>
                  <a:off x="2504995" y="1416050"/>
                  <a:ext cx="96834"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73" name="AutoShape 69"/>
                <p:cNvSpPr>
                  <a:spLocks/>
                </p:cNvSpPr>
                <p:nvPr/>
              </p:nvSpPr>
              <p:spPr bwMode="auto">
                <a:xfrm>
                  <a:off x="2998692" y="1249362"/>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74" name="AutoShape 70"/>
                <p:cNvSpPr>
                  <a:spLocks/>
                </p:cNvSpPr>
                <p:nvPr/>
              </p:nvSpPr>
              <p:spPr bwMode="auto">
                <a:xfrm>
                  <a:off x="3484451" y="1284287"/>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75" name="AutoShape 71"/>
                <p:cNvSpPr>
                  <a:spLocks/>
                </p:cNvSpPr>
                <p:nvPr/>
              </p:nvSpPr>
              <p:spPr bwMode="auto">
                <a:xfrm>
                  <a:off x="4188090" y="1246187"/>
                  <a:ext cx="95247"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76" name="AutoShape 72"/>
                <p:cNvSpPr>
                  <a:spLocks/>
                </p:cNvSpPr>
                <p:nvPr/>
              </p:nvSpPr>
              <p:spPr bwMode="auto">
                <a:xfrm>
                  <a:off x="4260450" y="1111250"/>
                  <a:ext cx="96834" cy="1158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77" name="AutoShape 73"/>
                <p:cNvSpPr>
                  <a:spLocks/>
                </p:cNvSpPr>
                <p:nvPr/>
              </p:nvSpPr>
              <p:spPr bwMode="auto">
                <a:xfrm>
                  <a:off x="7897716" y="3843083"/>
                  <a:ext cx="1795018"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1300" kern="1200" dirty="0">
                      <a:solidFill>
                        <a:srgbClr val="FF9100"/>
                      </a:solidFill>
                      <a:latin typeface="Calibri" charset="0"/>
                      <a:ea typeface="+mn-ea"/>
                      <a:cs typeface="Calibri" charset="0"/>
                      <a:sym typeface="Calibri" charset="0"/>
                    </a:rPr>
                    <a:t>Fission reactors</a:t>
                  </a:r>
                  <a:endParaRPr lang="en-US" kern="1200" dirty="0">
                    <a:solidFill>
                      <a:prstClr val="black"/>
                    </a:solidFill>
                    <a:ea typeface="+mn-ea"/>
                    <a:cs typeface="Arial" charset="0"/>
                  </a:endParaRPr>
                </a:p>
              </p:txBody>
            </p:sp>
            <p:sp>
              <p:nvSpPr>
                <p:cNvPr id="78" name="AutoShape 74"/>
                <p:cNvSpPr>
                  <a:spLocks/>
                </p:cNvSpPr>
                <p:nvPr/>
              </p:nvSpPr>
              <p:spPr bwMode="auto">
                <a:xfrm>
                  <a:off x="7682031" y="3949617"/>
                  <a:ext cx="141819" cy="1468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79" name="AutoShape 75"/>
                <p:cNvSpPr>
                  <a:spLocks/>
                </p:cNvSpPr>
                <p:nvPr/>
              </p:nvSpPr>
              <p:spPr bwMode="auto">
                <a:xfrm>
                  <a:off x="3641008" y="1190154"/>
                  <a:ext cx="696892" cy="173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algn="ctr" defTabSz="461107" hangingPunct="1">
                    <a:buClr>
                      <a:srgbClr val="FF9100"/>
                    </a:buClr>
                    <a:defRPr/>
                  </a:pPr>
                  <a:r>
                    <a:rPr lang="en-US" sz="900" b="1" kern="1200" dirty="0">
                      <a:solidFill>
                        <a:srgbClr val="FF9100"/>
                      </a:solidFill>
                      <a:latin typeface="Calibri" charset="0"/>
                      <a:ea typeface="+mn-ea"/>
                      <a:cs typeface="Calibri" charset="0"/>
                      <a:sym typeface="Calibri" charset="0"/>
                    </a:rPr>
                    <a:t>HFBR</a:t>
                  </a:r>
                  <a:endParaRPr lang="en-US" b="1" kern="1200" dirty="0">
                    <a:solidFill>
                      <a:prstClr val="black"/>
                    </a:solidFill>
                    <a:ea typeface="+mn-ea"/>
                    <a:cs typeface="Arial" charset="0"/>
                  </a:endParaRPr>
                </a:p>
              </p:txBody>
            </p:sp>
            <p:sp>
              <p:nvSpPr>
                <p:cNvPr id="80" name="AutoShape 76"/>
                <p:cNvSpPr>
                  <a:spLocks/>
                </p:cNvSpPr>
                <p:nvPr/>
              </p:nvSpPr>
              <p:spPr bwMode="auto">
                <a:xfrm>
                  <a:off x="3984888" y="925779"/>
                  <a:ext cx="507223" cy="17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algn="ctr" defTabSz="461107" hangingPunct="1">
                    <a:buClr>
                      <a:srgbClr val="FF9100"/>
                    </a:buClr>
                    <a:defRPr/>
                  </a:pPr>
                  <a:r>
                    <a:rPr lang="en-US" sz="900" b="1" kern="1200" dirty="0">
                      <a:solidFill>
                        <a:srgbClr val="FF9100"/>
                      </a:solidFill>
                      <a:latin typeface="Calibri" charset="0"/>
                      <a:ea typeface="+mn-ea"/>
                      <a:cs typeface="Calibri" charset="0"/>
                      <a:sym typeface="Calibri" charset="0"/>
                    </a:rPr>
                    <a:t>HFIR</a:t>
                  </a:r>
                  <a:endParaRPr lang="en-US" b="1" kern="1200" dirty="0">
                    <a:solidFill>
                      <a:prstClr val="black"/>
                    </a:solidFill>
                    <a:ea typeface="+mn-ea"/>
                    <a:cs typeface="Arial" charset="0"/>
                  </a:endParaRPr>
                </a:p>
              </p:txBody>
            </p:sp>
            <p:sp>
              <p:nvSpPr>
                <p:cNvPr id="81" name="AutoShape 77"/>
                <p:cNvSpPr>
                  <a:spLocks/>
                </p:cNvSpPr>
                <p:nvPr/>
              </p:nvSpPr>
              <p:spPr bwMode="auto">
                <a:xfrm>
                  <a:off x="3536847" y="138430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NRU</a:t>
                  </a:r>
                  <a:endParaRPr lang="en-US" b="1" kern="1200" dirty="0">
                    <a:solidFill>
                      <a:prstClr val="black"/>
                    </a:solidFill>
                    <a:ea typeface="+mn-ea"/>
                    <a:cs typeface="Arial" charset="0"/>
                  </a:endParaRPr>
                </a:p>
              </p:txBody>
            </p:sp>
            <p:sp>
              <p:nvSpPr>
                <p:cNvPr id="82" name="AutoShape 78"/>
                <p:cNvSpPr>
                  <a:spLocks/>
                </p:cNvSpPr>
                <p:nvPr/>
              </p:nvSpPr>
              <p:spPr bwMode="auto">
                <a:xfrm>
                  <a:off x="2855822" y="1031599"/>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MTR</a:t>
                  </a:r>
                  <a:endParaRPr lang="en-US" b="1" kern="1200" dirty="0">
                    <a:solidFill>
                      <a:prstClr val="black"/>
                    </a:solidFill>
                    <a:ea typeface="+mn-ea"/>
                    <a:cs typeface="Arial" charset="0"/>
                  </a:endParaRPr>
                </a:p>
              </p:txBody>
            </p:sp>
            <p:sp>
              <p:nvSpPr>
                <p:cNvPr id="83" name="AutoShape 79"/>
                <p:cNvSpPr>
                  <a:spLocks/>
                </p:cNvSpPr>
                <p:nvPr/>
              </p:nvSpPr>
              <p:spPr bwMode="auto">
                <a:xfrm>
                  <a:off x="2154169" y="125571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NRX</a:t>
                  </a:r>
                  <a:endParaRPr lang="en-US" b="1" kern="1200" dirty="0">
                    <a:solidFill>
                      <a:prstClr val="black"/>
                    </a:solidFill>
                    <a:ea typeface="+mn-ea"/>
                    <a:cs typeface="Arial" charset="0"/>
                  </a:endParaRPr>
                </a:p>
              </p:txBody>
            </p:sp>
            <p:sp>
              <p:nvSpPr>
                <p:cNvPr id="84" name="AutoShape 80"/>
                <p:cNvSpPr>
                  <a:spLocks/>
                </p:cNvSpPr>
                <p:nvPr/>
              </p:nvSpPr>
              <p:spPr bwMode="auto">
                <a:xfrm>
                  <a:off x="2089084" y="278606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CP-1</a:t>
                  </a:r>
                  <a:endParaRPr lang="en-US" b="1" kern="1200" dirty="0">
                    <a:solidFill>
                      <a:prstClr val="black"/>
                    </a:solidFill>
                    <a:ea typeface="+mn-ea"/>
                    <a:cs typeface="Arial" charset="0"/>
                  </a:endParaRPr>
                </a:p>
              </p:txBody>
            </p:sp>
            <p:sp>
              <p:nvSpPr>
                <p:cNvPr id="85" name="AutoShape 81"/>
                <p:cNvSpPr>
                  <a:spLocks/>
                </p:cNvSpPr>
                <p:nvPr/>
              </p:nvSpPr>
              <p:spPr bwMode="auto">
                <a:xfrm>
                  <a:off x="1610095"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1940</a:t>
                  </a:r>
                  <a:endParaRPr lang="en-US" sz="1200" kern="1200" dirty="0">
                    <a:ea typeface="+mn-ea"/>
                    <a:cs typeface="Arial" charset="0"/>
                  </a:endParaRPr>
                </a:p>
              </p:txBody>
            </p:sp>
            <p:sp>
              <p:nvSpPr>
                <p:cNvPr id="86" name="AutoShape 82"/>
                <p:cNvSpPr>
                  <a:spLocks/>
                </p:cNvSpPr>
                <p:nvPr/>
              </p:nvSpPr>
              <p:spPr bwMode="auto">
                <a:xfrm>
                  <a:off x="2532262"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1950</a:t>
                  </a:r>
                  <a:endParaRPr lang="en-US" sz="1200" kern="1200" dirty="0">
                    <a:ea typeface="+mn-ea"/>
                    <a:cs typeface="Arial" charset="0"/>
                  </a:endParaRPr>
                </a:p>
              </p:txBody>
            </p:sp>
            <p:sp>
              <p:nvSpPr>
                <p:cNvPr id="87" name="AutoShape 83"/>
                <p:cNvSpPr>
                  <a:spLocks/>
                </p:cNvSpPr>
                <p:nvPr/>
              </p:nvSpPr>
              <p:spPr bwMode="auto">
                <a:xfrm>
                  <a:off x="344635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1960</a:t>
                  </a:r>
                  <a:endParaRPr lang="en-US" sz="1200" kern="1200" dirty="0">
                    <a:ea typeface="+mn-ea"/>
                    <a:cs typeface="Arial" charset="0"/>
                  </a:endParaRPr>
                </a:p>
              </p:txBody>
            </p:sp>
            <p:sp>
              <p:nvSpPr>
                <p:cNvPr id="88" name="Line 84"/>
                <p:cNvSpPr>
                  <a:spLocks noChangeShapeType="1"/>
                </p:cNvSpPr>
                <p:nvPr/>
              </p:nvSpPr>
              <p:spPr bwMode="auto">
                <a:xfrm flipV="1">
                  <a:off x="944532" y="4248150"/>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89" name="Line 85"/>
                <p:cNvSpPr>
                  <a:spLocks noChangeShapeType="1"/>
                </p:cNvSpPr>
                <p:nvPr/>
              </p:nvSpPr>
              <p:spPr bwMode="auto">
                <a:xfrm flipV="1">
                  <a:off x="944532" y="32464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grpSp>
              <p:nvGrpSpPr>
                <p:cNvPr id="90" name="Group 86"/>
                <p:cNvGrpSpPr>
                  <a:grpSpLocks/>
                </p:cNvGrpSpPr>
                <p:nvPr/>
              </p:nvGrpSpPr>
              <p:grpSpPr bwMode="auto">
                <a:xfrm rot="-5400000">
                  <a:off x="-1880467" y="1983516"/>
                  <a:ext cx="4024450" cy="263518"/>
                  <a:chOff x="711" y="-1"/>
                  <a:chExt cx="4024450" cy="263518"/>
                </a:xfrm>
              </p:grpSpPr>
              <p:sp>
                <p:nvSpPr>
                  <p:cNvPr id="117" name="AutoShape 87"/>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ctr" defTabSz="461107" hangingPunct="1">
                      <a:buClr>
                        <a:srgbClr val="000000"/>
                      </a:buClr>
                      <a:defRPr/>
                    </a:pPr>
                    <a:endParaRPr lang="en-US" sz="3200" kern="1200">
                      <a:solidFill>
                        <a:srgbClr val="FFFFFF"/>
                      </a:solidFill>
                      <a:effectLst>
                        <a:outerShdw blurRad="38100" dist="38100" dir="2700000" algn="tl">
                          <a:srgbClr val="DDDDDD"/>
                        </a:outerShdw>
                      </a:effectLst>
                      <a:latin typeface="Calibri" charset="0"/>
                      <a:ea typeface="+mn-ea"/>
                      <a:cs typeface="Calibri" charset="0"/>
                      <a:sym typeface="Calibri" charset="0"/>
                    </a:endParaRPr>
                  </a:p>
                </p:txBody>
              </p:sp>
              <p:sp>
                <p:nvSpPr>
                  <p:cNvPr id="118" name="AutoShape 88"/>
                  <p:cNvSpPr>
                    <a:spLocks/>
                  </p:cNvSpPr>
                  <p:nvPr/>
                </p:nvSpPr>
                <p:spPr bwMode="auto">
                  <a:xfrm>
                    <a:off x="299297" y="-1"/>
                    <a:ext cx="3725864"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kern="1200" dirty="0">
                        <a:latin typeface="Calibri" charset="0"/>
                        <a:ea typeface="+mn-ea"/>
                        <a:cs typeface="Calibri" charset="0"/>
                        <a:sym typeface="Calibri" charset="0"/>
                      </a:rPr>
                      <a:t>Effective thermal neutron flux n/cm</a:t>
                    </a:r>
                    <a:r>
                      <a:rPr lang="en-US" sz="1200" kern="1200" baseline="31000" dirty="0">
                        <a:latin typeface="Calibri" charset="0"/>
                        <a:ea typeface="+mn-ea"/>
                        <a:cs typeface="Calibri" charset="0"/>
                        <a:sym typeface="Calibri" charset="0"/>
                      </a:rPr>
                      <a:t>2</a:t>
                    </a:r>
                    <a:r>
                      <a:rPr lang="en-US" sz="1200" kern="1200" dirty="0">
                        <a:latin typeface="Calibri" charset="0"/>
                        <a:ea typeface="+mn-ea"/>
                        <a:cs typeface="Calibri" charset="0"/>
                        <a:sym typeface="Calibri" charset="0"/>
                      </a:rPr>
                      <a:t>-s</a:t>
                    </a:r>
                    <a:endParaRPr lang="en-US" sz="1200" kern="1200" dirty="0">
                      <a:ea typeface="+mn-ea"/>
                      <a:cs typeface="Arial" charset="0"/>
                    </a:endParaRPr>
                  </a:p>
                </p:txBody>
              </p:sp>
            </p:grpSp>
            <p:sp>
              <p:nvSpPr>
                <p:cNvPr id="91" name="AutoShape 89"/>
                <p:cNvSpPr>
                  <a:spLocks/>
                </p:cNvSpPr>
                <p:nvPr/>
              </p:nvSpPr>
              <p:spPr bwMode="auto">
                <a:xfrm>
                  <a:off x="5108537" y="5361171"/>
                  <a:ext cx="5913537"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algn="ctr" defTabSz="461107" hangingPunct="1">
                    <a:buClr>
                      <a:srgbClr val="929292"/>
                    </a:buClr>
                    <a:defRPr/>
                  </a:pPr>
                  <a:r>
                    <a:rPr lang="en-US" sz="800" kern="1200" dirty="0">
                      <a:effectLst>
                        <a:outerShdw blurRad="38100" dist="38100" dir="2700000" algn="tl">
                          <a:srgbClr val="DDDDDD"/>
                        </a:outerShdw>
                      </a:effectLst>
                      <a:latin typeface="Calibri" charset="0"/>
                      <a:ea typeface="+mn-ea"/>
                      <a:cs typeface="Calibri" charset="0"/>
                      <a:sym typeface="Calibri" charset="0"/>
                    </a:rPr>
                    <a:t>(Updated from </a:t>
                  </a:r>
                  <a:r>
                    <a:rPr lang="en-US" sz="800" i="1" kern="1200" dirty="0">
                      <a:effectLst>
                        <a:outerShdw blurRad="38100" dist="38100" dir="2700000" algn="tl">
                          <a:srgbClr val="DDDDDD"/>
                        </a:outerShdw>
                      </a:effectLst>
                      <a:latin typeface="Calibri" charset="0"/>
                      <a:ea typeface="+mn-ea"/>
                      <a:cs typeface="Calibri" charset="0"/>
                      <a:sym typeface="Calibri" charset="0"/>
                    </a:rPr>
                    <a:t>Neutron Scattering</a:t>
                  </a:r>
                  <a:r>
                    <a:rPr lang="en-US" sz="800" kern="1200" dirty="0">
                      <a:effectLst>
                        <a:outerShdw blurRad="38100" dist="38100" dir="2700000" algn="tl">
                          <a:srgbClr val="DDDDDD"/>
                        </a:outerShdw>
                      </a:effectLst>
                      <a:latin typeface="Calibri" charset="0"/>
                      <a:ea typeface="+mn-ea"/>
                      <a:cs typeface="Calibri" charset="0"/>
                      <a:sym typeface="Calibri" charset="0"/>
                    </a:rPr>
                    <a:t>, K. </a:t>
                  </a:r>
                  <a:r>
                    <a:rPr lang="en-US" sz="800" kern="1200" dirty="0" err="1">
                      <a:effectLst>
                        <a:outerShdw blurRad="38100" dist="38100" dir="2700000" algn="tl">
                          <a:srgbClr val="DDDDDD"/>
                        </a:outerShdw>
                      </a:effectLst>
                      <a:latin typeface="Calibri" charset="0"/>
                      <a:ea typeface="+mn-ea"/>
                      <a:cs typeface="Calibri" charset="0"/>
                      <a:sym typeface="Calibri" charset="0"/>
                    </a:rPr>
                    <a:t>Skold</a:t>
                  </a:r>
                  <a:r>
                    <a:rPr lang="en-US" sz="800" kern="1200" dirty="0">
                      <a:effectLst>
                        <a:outerShdw blurRad="38100" dist="38100" dir="2700000" algn="tl">
                          <a:srgbClr val="DDDDDD"/>
                        </a:outerShdw>
                      </a:effectLst>
                      <a:latin typeface="Calibri" charset="0"/>
                      <a:ea typeface="+mn-ea"/>
                      <a:cs typeface="Calibri" charset="0"/>
                      <a:sym typeface="Calibri" charset="0"/>
                    </a:rPr>
                    <a:t> and D. L. Price, eds., Academic Press, 1986) </a:t>
                  </a:r>
                  <a:endParaRPr lang="en-US" sz="800" kern="1200" dirty="0">
                    <a:ea typeface="+mn-ea"/>
                    <a:cs typeface="Arial" charset="0"/>
                  </a:endParaRPr>
                </a:p>
              </p:txBody>
            </p:sp>
            <p:sp>
              <p:nvSpPr>
                <p:cNvPr id="92" name="AutoShape 90"/>
                <p:cNvSpPr>
                  <a:spLocks/>
                </p:cNvSpPr>
                <p:nvPr/>
              </p:nvSpPr>
              <p:spPr bwMode="auto">
                <a:xfrm>
                  <a:off x="8010399" y="976623"/>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000000"/>
                      </a:outerShdw>
                    </a:effectLst>
                    <a:latin typeface="Calibri" charset="0"/>
                    <a:ea typeface="+mn-ea"/>
                    <a:cs typeface="Calibri" charset="0"/>
                    <a:sym typeface="Calibri" charset="0"/>
                  </a:endParaRPr>
                </a:p>
              </p:txBody>
            </p:sp>
            <p:sp>
              <p:nvSpPr>
                <p:cNvPr id="93" name="Line 91"/>
                <p:cNvSpPr>
                  <a:spLocks noChangeShapeType="1"/>
                </p:cNvSpPr>
                <p:nvPr/>
              </p:nvSpPr>
              <p:spPr bwMode="auto">
                <a:xfrm flipV="1">
                  <a:off x="4963955" y="1206388"/>
                  <a:ext cx="3832104" cy="8406"/>
                </a:xfrm>
                <a:prstGeom prst="line">
                  <a:avLst/>
                </a:prstGeom>
                <a:noFill/>
                <a:ln w="19050" cap="flat" cmpd="sng">
                  <a:solidFill>
                    <a:srgbClr val="FF91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94" name="AutoShape 92"/>
                <p:cNvSpPr>
                  <a:spLocks/>
                </p:cNvSpPr>
                <p:nvPr/>
              </p:nvSpPr>
              <p:spPr bwMode="auto">
                <a:xfrm>
                  <a:off x="7581959" y="1366158"/>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FRM-II</a:t>
                  </a:r>
                  <a:endParaRPr lang="en-US" b="1" kern="1200" dirty="0">
                    <a:solidFill>
                      <a:prstClr val="black"/>
                    </a:solidFill>
                    <a:ea typeface="+mn-ea"/>
                    <a:cs typeface="Arial" charset="0"/>
                  </a:endParaRPr>
                </a:p>
              </p:txBody>
            </p:sp>
            <p:sp>
              <p:nvSpPr>
                <p:cNvPr id="95" name="AutoShape 93"/>
                <p:cNvSpPr>
                  <a:spLocks/>
                </p:cNvSpPr>
                <p:nvPr/>
              </p:nvSpPr>
              <p:spPr bwMode="auto">
                <a:xfrm>
                  <a:off x="7731142" y="1267052"/>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97" name="AutoShape 95"/>
                <p:cNvSpPr>
                  <a:spLocks/>
                </p:cNvSpPr>
                <p:nvPr/>
              </p:nvSpPr>
              <p:spPr bwMode="auto">
                <a:xfrm>
                  <a:off x="6762214" y="1437367"/>
                  <a:ext cx="701653"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15A7D9"/>
                      </a:solidFill>
                      <a:latin typeface="Calibri" charset="0"/>
                      <a:ea typeface="+mn-ea"/>
                      <a:cs typeface="Calibri" charset="0"/>
                      <a:sym typeface="Calibri" charset="0"/>
                    </a:rPr>
                    <a:t>SINQ</a:t>
                  </a:r>
                  <a:endParaRPr lang="en-US" b="1" kern="1200" dirty="0">
                    <a:solidFill>
                      <a:srgbClr val="15A7D9"/>
                    </a:solidFill>
                    <a:ea typeface="+mn-ea"/>
                    <a:cs typeface="Arial" charset="0"/>
                  </a:endParaRPr>
                </a:p>
              </p:txBody>
            </p:sp>
            <p:sp>
              <p:nvSpPr>
                <p:cNvPr id="99" name="AutoShape 97"/>
                <p:cNvSpPr>
                  <a:spLocks/>
                </p:cNvSpPr>
                <p:nvPr/>
              </p:nvSpPr>
              <p:spPr bwMode="auto">
                <a:xfrm>
                  <a:off x="7714390" y="966979"/>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00A5D4"/>
                      </a:solidFill>
                      <a:latin typeface="Calibri" charset="0"/>
                      <a:ea typeface="+mn-ea"/>
                      <a:cs typeface="Calibri" charset="0"/>
                      <a:sym typeface="Calibri" charset="0"/>
                    </a:rPr>
                    <a:t>SNS</a:t>
                  </a:r>
                  <a:endParaRPr lang="en-US" kern="1200" dirty="0">
                    <a:solidFill>
                      <a:prstClr val="black"/>
                    </a:solidFill>
                    <a:ea typeface="+mn-ea"/>
                    <a:cs typeface="Arial" charset="0"/>
                  </a:endParaRPr>
                </a:p>
              </p:txBody>
            </p:sp>
            <p:sp>
              <p:nvSpPr>
                <p:cNvPr id="108" name="AutoShape 104"/>
                <p:cNvSpPr>
                  <a:spLocks/>
                </p:cNvSpPr>
                <p:nvPr/>
              </p:nvSpPr>
              <p:spPr bwMode="auto">
                <a:xfrm>
                  <a:off x="7903743" y="681437"/>
                  <a:ext cx="1003268"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00A5D4"/>
                      </a:solidFill>
                      <a:latin typeface="Calibri" charset="0"/>
                      <a:ea typeface="+mn-ea"/>
                      <a:cs typeface="Calibri" charset="0"/>
                      <a:sym typeface="Calibri" charset="0"/>
                    </a:rPr>
                    <a:t>J-PARC</a:t>
                  </a:r>
                  <a:endParaRPr lang="en-US" kern="1200" dirty="0">
                    <a:solidFill>
                      <a:prstClr val="black"/>
                    </a:solidFill>
                    <a:ea typeface="+mn-ea"/>
                    <a:cs typeface="Arial" charset="0"/>
                  </a:endParaRPr>
                </a:p>
              </p:txBody>
            </p:sp>
            <p:sp>
              <p:nvSpPr>
                <p:cNvPr id="109" name="AutoShape 105"/>
                <p:cNvSpPr>
                  <a:spLocks/>
                </p:cNvSpPr>
                <p:nvPr/>
              </p:nvSpPr>
              <p:spPr bwMode="auto">
                <a:xfrm>
                  <a:off x="8213464" y="908709"/>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000000"/>
                      </a:outerShdw>
                    </a:effectLst>
                    <a:latin typeface="Calibri" charset="0"/>
                    <a:ea typeface="+mn-ea"/>
                    <a:cs typeface="Calibri" charset="0"/>
                    <a:sym typeface="Calibri" charset="0"/>
                  </a:endParaRPr>
                </a:p>
              </p:txBody>
            </p:sp>
            <p:sp>
              <p:nvSpPr>
                <p:cNvPr id="111" name="AutoShape 107"/>
                <p:cNvSpPr>
                  <a:spLocks/>
                </p:cNvSpPr>
                <p:nvPr/>
              </p:nvSpPr>
              <p:spPr bwMode="auto">
                <a:xfrm>
                  <a:off x="6130745" y="1157287"/>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000000"/>
                      </a:outerShdw>
                    </a:effectLst>
                    <a:latin typeface="Calibri" charset="0"/>
                    <a:ea typeface="+mn-ea"/>
                    <a:cs typeface="Calibri" charset="0"/>
                    <a:sym typeface="Calibri" charset="0"/>
                  </a:endParaRPr>
                </a:p>
              </p:txBody>
            </p:sp>
            <p:sp>
              <p:nvSpPr>
                <p:cNvPr id="112" name="AutoShape 108"/>
                <p:cNvSpPr>
                  <a:spLocks/>
                </p:cNvSpPr>
                <p:nvPr/>
              </p:nvSpPr>
              <p:spPr bwMode="auto">
                <a:xfrm>
                  <a:off x="5884675" y="919163"/>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00A5D4"/>
                      </a:solidFill>
                      <a:latin typeface="Calibri" charset="0"/>
                      <a:ea typeface="+mn-ea"/>
                      <a:cs typeface="Calibri" charset="0"/>
                      <a:sym typeface="Calibri" charset="0"/>
                    </a:rPr>
                    <a:t>LANSCE</a:t>
                  </a:r>
                  <a:endParaRPr lang="en-US" kern="1200" dirty="0">
                    <a:solidFill>
                      <a:prstClr val="black"/>
                    </a:solidFill>
                    <a:ea typeface="+mn-ea"/>
                    <a:cs typeface="Arial" charset="0"/>
                  </a:endParaRPr>
                </a:p>
              </p:txBody>
            </p:sp>
            <p:sp>
              <p:nvSpPr>
                <p:cNvPr id="113" name="AutoShape 109"/>
                <p:cNvSpPr>
                  <a:spLocks/>
                </p:cNvSpPr>
                <p:nvPr/>
              </p:nvSpPr>
              <p:spPr bwMode="auto">
                <a:xfrm>
                  <a:off x="8003387" y="1314210"/>
                  <a:ext cx="91017" cy="1005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14" name="AutoShape 110"/>
                <p:cNvSpPr>
                  <a:spLocks/>
                </p:cNvSpPr>
                <p:nvPr/>
              </p:nvSpPr>
              <p:spPr bwMode="auto">
                <a:xfrm>
                  <a:off x="8080006" y="1394991"/>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OPAL</a:t>
                  </a:r>
                  <a:endParaRPr lang="en-US" b="1" kern="1200" dirty="0">
                    <a:solidFill>
                      <a:prstClr val="black"/>
                    </a:solidFill>
                    <a:ea typeface="+mn-ea"/>
                    <a:cs typeface="Arial" charset="0"/>
                  </a:endParaRPr>
                </a:p>
              </p:txBody>
            </p:sp>
            <p:sp>
              <p:nvSpPr>
                <p:cNvPr id="115" name="AutoShape 111"/>
                <p:cNvSpPr>
                  <a:spLocks/>
                </p:cNvSpPr>
                <p:nvPr/>
              </p:nvSpPr>
              <p:spPr bwMode="auto">
                <a:xfrm>
                  <a:off x="9199182" y="1104788"/>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19050"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16" name="AutoShape 112"/>
                <p:cNvSpPr>
                  <a:spLocks/>
                </p:cNvSpPr>
                <p:nvPr/>
              </p:nvSpPr>
              <p:spPr bwMode="auto">
                <a:xfrm>
                  <a:off x="9120450" y="1204007"/>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PIK</a:t>
                  </a:r>
                  <a:endParaRPr lang="en-US" b="1" kern="1200" dirty="0">
                    <a:solidFill>
                      <a:prstClr val="black"/>
                    </a:solidFill>
                    <a:ea typeface="+mn-ea"/>
                    <a:cs typeface="Arial" charset="0"/>
                  </a:endParaRPr>
                </a:p>
              </p:txBody>
            </p:sp>
          </p:grpSp>
          <p:sp>
            <p:nvSpPr>
              <p:cNvPr id="121" name="AutoShape 8"/>
              <p:cNvSpPr>
                <a:spLocks/>
              </p:cNvSpPr>
              <p:nvPr/>
            </p:nvSpPr>
            <p:spPr bwMode="auto">
              <a:xfrm>
                <a:off x="1168780" y="601215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60857" hangingPunct="1">
                  <a:defRPr/>
                </a:pPr>
                <a:endParaRPr lang="en-US" sz="1000" kern="1200">
                  <a:solidFill>
                    <a:prstClr val="white"/>
                  </a:solidFill>
                  <a:latin typeface="Helvetica" charset="0"/>
                  <a:cs typeface="Helvetica" charset="0"/>
                  <a:sym typeface="Helvetica" charset="0"/>
                </a:endParaRPr>
              </a:p>
            </p:txBody>
          </p:sp>
          <p:sp>
            <p:nvSpPr>
              <p:cNvPr id="119" name="Line 18"/>
              <p:cNvSpPr>
                <a:spLocks noChangeShapeType="1"/>
              </p:cNvSpPr>
              <p:nvPr/>
            </p:nvSpPr>
            <p:spPr bwMode="auto">
              <a:xfrm>
                <a:off x="8458774" y="6305245"/>
                <a:ext cx="0" cy="8286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grpSp>
        <p:sp>
          <p:nvSpPr>
            <p:cNvPr id="122" name="AutoShape 16"/>
            <p:cNvSpPr>
              <a:spLocks/>
            </p:cNvSpPr>
            <p:nvPr/>
          </p:nvSpPr>
          <p:spPr bwMode="auto">
            <a:xfrm>
              <a:off x="9500082" y="6182333"/>
              <a:ext cx="650146" cy="1995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b="1" kern="1200" dirty="0">
                  <a:latin typeface="Calibri" charset="0"/>
                  <a:ea typeface="+mn-ea"/>
                  <a:cs typeface="Calibri" charset="0"/>
                  <a:sym typeface="Calibri" charset="0"/>
                </a:rPr>
                <a:t>2030</a:t>
              </a:r>
              <a:endParaRPr lang="en-US" sz="1200" kern="1200" dirty="0">
                <a:ea typeface="+mn-ea"/>
                <a:cs typeface="Arial" charset="0"/>
              </a:endParaRPr>
            </a:p>
          </p:txBody>
        </p:sp>
        <p:sp>
          <p:nvSpPr>
            <p:cNvPr id="130" name="AutoShape 109"/>
            <p:cNvSpPr>
              <a:spLocks/>
            </p:cNvSpPr>
            <p:nvPr/>
          </p:nvSpPr>
          <p:spPr bwMode="auto">
            <a:xfrm>
              <a:off x="7851183" y="3417785"/>
              <a:ext cx="89726" cy="8357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31" name="AutoShape 110"/>
            <p:cNvSpPr>
              <a:spLocks/>
            </p:cNvSpPr>
            <p:nvPr/>
          </p:nvSpPr>
          <p:spPr bwMode="auto">
            <a:xfrm>
              <a:off x="7958917" y="3425866"/>
              <a:ext cx="650146" cy="1883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CARR</a:t>
              </a:r>
              <a:endParaRPr lang="en-US" b="1" kern="1200" dirty="0">
                <a:solidFill>
                  <a:prstClr val="black"/>
                </a:solidFill>
                <a:ea typeface="+mn-ea"/>
                <a:cs typeface="Arial" charset="0"/>
              </a:endParaRPr>
            </a:p>
          </p:txBody>
        </p:sp>
        <p:sp>
          <p:nvSpPr>
            <p:cNvPr id="124" name="AutoShape 103"/>
            <p:cNvSpPr>
              <a:spLocks/>
            </p:cNvSpPr>
            <p:nvPr/>
          </p:nvSpPr>
          <p:spPr bwMode="auto">
            <a:xfrm>
              <a:off x="8622736" y="3220829"/>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DDDDDD"/>
                  </a:outerShdw>
                </a:effectLst>
                <a:latin typeface="Calibri" charset="0"/>
                <a:ea typeface="+mn-ea"/>
                <a:cs typeface="Calibri" charset="0"/>
                <a:sym typeface="Calibri" charset="0"/>
              </a:endParaRPr>
            </a:p>
          </p:txBody>
        </p:sp>
        <p:sp>
          <p:nvSpPr>
            <p:cNvPr id="125" name="AutoShape 106"/>
            <p:cNvSpPr>
              <a:spLocks/>
            </p:cNvSpPr>
            <p:nvPr/>
          </p:nvSpPr>
          <p:spPr bwMode="auto">
            <a:xfrm>
              <a:off x="8528811" y="3045574"/>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00A5D4"/>
                  </a:solidFill>
                  <a:latin typeface="Calibri" charset="0"/>
                  <a:ea typeface="+mn-ea"/>
                  <a:cs typeface="Calibri" charset="0"/>
                  <a:sym typeface="Calibri" charset="0"/>
                </a:rPr>
                <a:t>CSNS</a:t>
              </a:r>
              <a:endParaRPr lang="en-US" kern="1200" dirty="0">
                <a:solidFill>
                  <a:prstClr val="black"/>
                </a:solidFill>
                <a:ea typeface="+mn-ea"/>
                <a:cs typeface="Arial" charset="0"/>
              </a:endParaRPr>
            </a:p>
          </p:txBody>
        </p:sp>
        <p:sp>
          <p:nvSpPr>
            <p:cNvPr id="126" name="AutoShape 94"/>
            <p:cNvSpPr>
              <a:spLocks/>
            </p:cNvSpPr>
            <p:nvPr/>
          </p:nvSpPr>
          <p:spPr bwMode="auto">
            <a:xfrm>
              <a:off x="5842529" y="354807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29" name="AutoShape 95"/>
            <p:cNvSpPr>
              <a:spLocks/>
            </p:cNvSpPr>
            <p:nvPr/>
          </p:nvSpPr>
          <p:spPr bwMode="auto">
            <a:xfrm>
              <a:off x="5840145" y="3418242"/>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err="1">
                  <a:solidFill>
                    <a:srgbClr val="FF9100"/>
                  </a:solidFill>
                  <a:latin typeface="Calibri" charset="0"/>
                  <a:ea typeface="+mn-ea"/>
                  <a:cs typeface="Calibri" charset="0"/>
                  <a:sym typeface="Calibri" charset="0"/>
                </a:rPr>
                <a:t>Dhruva</a:t>
              </a:r>
              <a:endParaRPr lang="en-US" b="1" kern="1200" dirty="0">
                <a:solidFill>
                  <a:prstClr val="black"/>
                </a:solidFill>
                <a:ea typeface="+mn-ea"/>
                <a:cs typeface="Arial" charset="0"/>
              </a:endParaRPr>
            </a:p>
          </p:txBody>
        </p:sp>
        <p:sp>
          <p:nvSpPr>
            <p:cNvPr id="136" name="AutoShape 58"/>
            <p:cNvSpPr>
              <a:spLocks/>
            </p:cNvSpPr>
            <p:nvPr/>
          </p:nvSpPr>
          <p:spPr bwMode="auto">
            <a:xfrm>
              <a:off x="5615926" y="3668507"/>
              <a:ext cx="650146" cy="25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F79646"/>
                  </a:solidFill>
                  <a:latin typeface="Calibri" charset="0"/>
                  <a:ea typeface="+mn-ea"/>
                  <a:cs typeface="Calibri" charset="0"/>
                  <a:sym typeface="Calibri" charset="0"/>
                </a:rPr>
                <a:t>IBR-II</a:t>
              </a:r>
              <a:endParaRPr lang="en-US" kern="1200" dirty="0">
                <a:solidFill>
                  <a:srgbClr val="F79646"/>
                </a:solidFill>
                <a:ea typeface="+mn-ea"/>
                <a:cs typeface="Arial" charset="0"/>
              </a:endParaRPr>
            </a:p>
          </p:txBody>
        </p:sp>
        <p:sp>
          <p:nvSpPr>
            <p:cNvPr id="138" name="AutoShape 71"/>
            <p:cNvSpPr>
              <a:spLocks/>
            </p:cNvSpPr>
            <p:nvPr/>
          </p:nvSpPr>
          <p:spPr bwMode="auto">
            <a:xfrm>
              <a:off x="4261940" y="3468676"/>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39" name="AutoShape 60"/>
            <p:cNvSpPr>
              <a:spLocks/>
            </p:cNvSpPr>
            <p:nvPr/>
          </p:nvSpPr>
          <p:spPr bwMode="auto">
            <a:xfrm>
              <a:off x="4178714" y="343337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a:solidFill>
                    <a:srgbClr val="FFFFFF"/>
                  </a:solidFill>
                </a14:hiddenFill>
              </a:ext>
            </a:extLst>
          </p:spPr>
          <p:txBody>
            <a:bodyPr lIns="0" tIns="0" rIns="0" bIns="0"/>
            <a:lstStyle/>
            <a:p>
              <a:pPr marL="31337" algn="ctr" defTabSz="461107" hangingPunct="1">
                <a:buClr>
                  <a:srgbClr val="FF9100"/>
                </a:buClr>
                <a:defRPr/>
              </a:pPr>
              <a:r>
                <a:rPr lang="en-US" sz="900" b="1" kern="1200" dirty="0">
                  <a:solidFill>
                    <a:srgbClr val="FF9100"/>
                  </a:solidFill>
                  <a:latin typeface="Calibri" charset="0"/>
                  <a:ea typeface="+mn-ea"/>
                  <a:cs typeface="Calibri" charset="0"/>
                  <a:sym typeface="Calibri" charset="0"/>
                </a:rPr>
                <a:t>NIST</a:t>
              </a:r>
              <a:endParaRPr lang="en-US" kern="1200" dirty="0">
                <a:solidFill>
                  <a:prstClr val="black"/>
                </a:solidFill>
                <a:ea typeface="+mn-ea"/>
                <a:cs typeface="Arial" charset="0"/>
              </a:endParaRPr>
            </a:p>
          </p:txBody>
        </p:sp>
        <p:sp>
          <p:nvSpPr>
            <p:cNvPr id="141" name="AutoShape 94"/>
            <p:cNvSpPr>
              <a:spLocks/>
            </p:cNvSpPr>
            <p:nvPr/>
          </p:nvSpPr>
          <p:spPr bwMode="auto">
            <a:xfrm>
              <a:off x="5962527" y="3597679"/>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42" name="AutoShape 95"/>
            <p:cNvSpPr>
              <a:spLocks/>
            </p:cNvSpPr>
            <p:nvPr/>
          </p:nvSpPr>
          <p:spPr bwMode="auto">
            <a:xfrm>
              <a:off x="5909588" y="3663138"/>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RSG</a:t>
              </a:r>
              <a:endParaRPr lang="en-US" b="1" kern="1200" dirty="0">
                <a:solidFill>
                  <a:prstClr val="black"/>
                </a:solidFill>
                <a:ea typeface="+mn-ea"/>
                <a:cs typeface="Arial" charset="0"/>
              </a:endParaRPr>
            </a:p>
          </p:txBody>
        </p:sp>
        <p:sp>
          <p:nvSpPr>
            <p:cNvPr id="143" name="AutoShape 70"/>
            <p:cNvSpPr>
              <a:spLocks/>
            </p:cNvSpPr>
            <p:nvPr/>
          </p:nvSpPr>
          <p:spPr bwMode="auto">
            <a:xfrm>
              <a:off x="3351735" y="3528372"/>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44" name="AutoShape 77"/>
            <p:cNvSpPr>
              <a:spLocks/>
            </p:cNvSpPr>
            <p:nvPr/>
          </p:nvSpPr>
          <p:spPr bwMode="auto">
            <a:xfrm>
              <a:off x="3156362" y="3615693"/>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LVR</a:t>
              </a:r>
              <a:endParaRPr lang="en-US" b="1" kern="1200" dirty="0">
                <a:solidFill>
                  <a:prstClr val="black"/>
                </a:solidFill>
                <a:ea typeface="+mn-ea"/>
                <a:cs typeface="Arial" charset="0"/>
              </a:endParaRPr>
            </a:p>
          </p:txBody>
        </p:sp>
        <p:sp>
          <p:nvSpPr>
            <p:cNvPr id="145" name="AutoShape 95"/>
            <p:cNvSpPr>
              <a:spLocks/>
            </p:cNvSpPr>
            <p:nvPr/>
          </p:nvSpPr>
          <p:spPr bwMode="auto">
            <a:xfrm>
              <a:off x="6150481" y="3585049"/>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JRR-3</a:t>
              </a:r>
              <a:endParaRPr lang="en-US" b="1" kern="1200" dirty="0">
                <a:solidFill>
                  <a:prstClr val="black"/>
                </a:solidFill>
                <a:ea typeface="+mn-ea"/>
                <a:cs typeface="Arial" charset="0"/>
              </a:endParaRPr>
            </a:p>
          </p:txBody>
        </p:sp>
        <p:sp>
          <p:nvSpPr>
            <p:cNvPr id="146" name="AutoShape 109"/>
            <p:cNvSpPr>
              <a:spLocks/>
            </p:cNvSpPr>
            <p:nvPr/>
          </p:nvSpPr>
          <p:spPr bwMode="auto">
            <a:xfrm flipH="1">
              <a:off x="6251794" y="3495581"/>
              <a:ext cx="108680" cy="10319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48" name="AutoShape 73"/>
            <p:cNvSpPr>
              <a:spLocks/>
            </p:cNvSpPr>
            <p:nvPr/>
          </p:nvSpPr>
          <p:spPr bwMode="auto">
            <a:xfrm>
              <a:off x="7561337" y="5198263"/>
              <a:ext cx="2267413"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1300" kern="1200" dirty="0">
                  <a:solidFill>
                    <a:srgbClr val="15A7D9"/>
                  </a:solidFill>
                  <a:latin typeface="Calibri" charset="0"/>
                  <a:ea typeface="+mn-ea"/>
                  <a:cs typeface="Calibri" charset="0"/>
                  <a:sym typeface="Calibri" charset="0"/>
                </a:rPr>
                <a:t>Particle driven steady state</a:t>
              </a:r>
              <a:endParaRPr lang="en-US" kern="1200" dirty="0">
                <a:solidFill>
                  <a:srgbClr val="15A7D9"/>
                </a:solidFill>
                <a:ea typeface="+mn-ea"/>
                <a:cs typeface="Arial" charset="0"/>
              </a:endParaRPr>
            </a:p>
          </p:txBody>
        </p:sp>
        <p:sp>
          <p:nvSpPr>
            <p:cNvPr id="150" name="AutoShape 48"/>
            <p:cNvSpPr>
              <a:spLocks/>
            </p:cNvSpPr>
            <p:nvPr/>
          </p:nvSpPr>
          <p:spPr bwMode="auto">
            <a:xfrm>
              <a:off x="7561337" y="5426062"/>
              <a:ext cx="282103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1300" kern="1200" dirty="0">
                  <a:solidFill>
                    <a:srgbClr val="FB901F"/>
                  </a:solidFill>
                  <a:latin typeface="Calibri" charset="0"/>
                  <a:ea typeface="+mn-ea"/>
                  <a:cs typeface="Calibri" charset="0"/>
                  <a:sym typeface="Calibri" charset="0"/>
                </a:rPr>
                <a:t>Pulsed reactor</a:t>
              </a:r>
              <a:endParaRPr lang="en-US" kern="1200" dirty="0">
                <a:solidFill>
                  <a:srgbClr val="FB901F"/>
                </a:solidFill>
                <a:ea typeface="+mn-ea"/>
                <a:cs typeface="Arial" charset="0"/>
              </a:endParaRPr>
            </a:p>
          </p:txBody>
        </p:sp>
        <p:sp>
          <p:nvSpPr>
            <p:cNvPr id="153" name="AutoShape 110"/>
            <p:cNvSpPr>
              <a:spLocks/>
            </p:cNvSpPr>
            <p:nvPr/>
          </p:nvSpPr>
          <p:spPr bwMode="auto">
            <a:xfrm>
              <a:off x="6693731" y="3265334"/>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HANARO</a:t>
              </a:r>
              <a:endParaRPr lang="en-US" b="1" kern="1200" dirty="0">
                <a:solidFill>
                  <a:prstClr val="black"/>
                </a:solidFill>
                <a:ea typeface="+mn-ea"/>
                <a:cs typeface="Arial" charset="0"/>
              </a:endParaRPr>
            </a:p>
          </p:txBody>
        </p:sp>
        <p:sp>
          <p:nvSpPr>
            <p:cNvPr id="155" name="AutoShape 93"/>
            <p:cNvSpPr>
              <a:spLocks/>
            </p:cNvSpPr>
            <p:nvPr/>
          </p:nvSpPr>
          <p:spPr bwMode="auto">
            <a:xfrm>
              <a:off x="6677394" y="3454408"/>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59" name="AutoShape 77"/>
            <p:cNvSpPr>
              <a:spLocks/>
            </p:cNvSpPr>
            <p:nvPr/>
          </p:nvSpPr>
          <p:spPr bwMode="auto">
            <a:xfrm>
              <a:off x="3313404" y="3237277"/>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HIFAR</a:t>
              </a:r>
              <a:endParaRPr lang="en-US" b="1" kern="1200" dirty="0">
                <a:solidFill>
                  <a:prstClr val="black"/>
                </a:solidFill>
                <a:ea typeface="+mn-ea"/>
                <a:cs typeface="Arial" charset="0"/>
              </a:endParaRPr>
            </a:p>
          </p:txBody>
        </p:sp>
        <p:sp>
          <p:nvSpPr>
            <p:cNvPr id="160" name="AutoShape 70"/>
            <p:cNvSpPr>
              <a:spLocks/>
            </p:cNvSpPr>
            <p:nvPr/>
          </p:nvSpPr>
          <p:spPr bwMode="auto">
            <a:xfrm>
              <a:off x="3397333" y="3468676"/>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61" name="AutoShape 60"/>
            <p:cNvSpPr>
              <a:spLocks/>
            </p:cNvSpPr>
            <p:nvPr/>
          </p:nvSpPr>
          <p:spPr bwMode="auto">
            <a:xfrm>
              <a:off x="4044330" y="3574874"/>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a:solidFill>
                    <a:srgbClr val="FFFFFF"/>
                  </a:solidFill>
                </a14:hiddenFill>
              </a:ext>
            </a:extLst>
          </p:spPr>
          <p:txBody>
            <a:bodyPr lIns="0" tIns="0" rIns="0" bIns="0"/>
            <a:lstStyle/>
            <a:p>
              <a:pPr marL="31337" algn="ctr" defTabSz="461107" hangingPunct="1">
                <a:buClr>
                  <a:srgbClr val="FF9100"/>
                </a:buClr>
                <a:defRPr/>
              </a:pPr>
              <a:r>
                <a:rPr lang="en-US" sz="900" b="1" kern="1200" dirty="0">
                  <a:solidFill>
                    <a:srgbClr val="FF9100"/>
                  </a:solidFill>
                  <a:latin typeface="Calibri" charset="0"/>
                  <a:ea typeface="+mn-ea"/>
                  <a:cs typeface="Calibri" charset="0"/>
                  <a:sym typeface="Calibri" charset="0"/>
                </a:rPr>
                <a:t>SAFARI-1</a:t>
              </a:r>
              <a:endParaRPr lang="en-US" kern="1200" dirty="0">
                <a:solidFill>
                  <a:prstClr val="black"/>
                </a:solidFill>
                <a:ea typeface="+mn-ea"/>
                <a:cs typeface="Arial" charset="0"/>
              </a:endParaRPr>
            </a:p>
          </p:txBody>
        </p:sp>
        <p:sp>
          <p:nvSpPr>
            <p:cNvPr id="162" name="AutoShape 71"/>
            <p:cNvSpPr>
              <a:spLocks/>
            </p:cNvSpPr>
            <p:nvPr/>
          </p:nvSpPr>
          <p:spPr bwMode="auto">
            <a:xfrm>
              <a:off x="4076810" y="3512238"/>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40" name="AutoShape 110"/>
            <p:cNvSpPr>
              <a:spLocks/>
            </p:cNvSpPr>
            <p:nvPr/>
          </p:nvSpPr>
          <p:spPr bwMode="auto">
            <a:xfrm>
              <a:off x="6270736" y="327076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SALAM</a:t>
              </a:r>
              <a:endParaRPr lang="en-US" b="1" kern="1200" dirty="0">
                <a:solidFill>
                  <a:prstClr val="black"/>
                </a:solidFill>
                <a:ea typeface="+mn-ea"/>
                <a:cs typeface="Arial" charset="0"/>
              </a:endParaRPr>
            </a:p>
          </p:txBody>
        </p:sp>
        <p:sp>
          <p:nvSpPr>
            <p:cNvPr id="149" name="AutoShape 93"/>
            <p:cNvSpPr>
              <a:spLocks/>
            </p:cNvSpPr>
            <p:nvPr/>
          </p:nvSpPr>
          <p:spPr bwMode="auto">
            <a:xfrm>
              <a:off x="6532376" y="3490499"/>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54" name="AutoShape 110"/>
            <p:cNvSpPr>
              <a:spLocks/>
            </p:cNvSpPr>
            <p:nvPr/>
          </p:nvSpPr>
          <p:spPr bwMode="auto">
            <a:xfrm>
              <a:off x="6795225" y="3573035"/>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900" b="1" kern="1200" dirty="0">
                  <a:solidFill>
                    <a:srgbClr val="FF9100"/>
                  </a:solidFill>
                  <a:latin typeface="Calibri" charset="0"/>
                  <a:ea typeface="+mn-ea"/>
                  <a:cs typeface="Calibri" charset="0"/>
                  <a:sym typeface="Calibri" charset="0"/>
                </a:rPr>
                <a:t>ETERR-2</a:t>
              </a:r>
              <a:endParaRPr lang="en-US" b="1" kern="1200" dirty="0">
                <a:solidFill>
                  <a:prstClr val="black"/>
                </a:solidFill>
                <a:ea typeface="+mn-ea"/>
                <a:cs typeface="Arial" charset="0"/>
              </a:endParaRPr>
            </a:p>
          </p:txBody>
        </p:sp>
        <p:sp>
          <p:nvSpPr>
            <p:cNvPr id="163" name="AutoShape 109"/>
            <p:cNvSpPr>
              <a:spLocks/>
            </p:cNvSpPr>
            <p:nvPr/>
          </p:nvSpPr>
          <p:spPr bwMode="auto">
            <a:xfrm>
              <a:off x="6823503" y="3483063"/>
              <a:ext cx="84336" cy="8537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64" name="AutoShape 61"/>
            <p:cNvSpPr>
              <a:spLocks/>
            </p:cNvSpPr>
            <p:nvPr/>
          </p:nvSpPr>
          <p:spPr bwMode="auto">
            <a:xfrm>
              <a:off x="4958199" y="3407131"/>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65" name="AutoShape 60"/>
            <p:cNvSpPr>
              <a:spLocks/>
            </p:cNvSpPr>
            <p:nvPr/>
          </p:nvSpPr>
          <p:spPr bwMode="auto">
            <a:xfrm>
              <a:off x="4532776" y="3239463"/>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a:solidFill>
                    <a:srgbClr val="FFFFFF"/>
                  </a:solidFill>
                </a14:hiddenFill>
              </a:ext>
            </a:extLst>
          </p:spPr>
          <p:txBody>
            <a:bodyPr lIns="0" tIns="0" rIns="0" bIns="0"/>
            <a:lstStyle/>
            <a:p>
              <a:pPr marL="31337" algn="ctr" defTabSz="461107" hangingPunct="1">
                <a:buClr>
                  <a:srgbClr val="FF9100"/>
                </a:buClr>
                <a:defRPr/>
              </a:pPr>
              <a:r>
                <a:rPr lang="en-US" sz="900" b="1" kern="1200" dirty="0">
                  <a:solidFill>
                    <a:srgbClr val="FF9100"/>
                  </a:solidFill>
                  <a:latin typeface="Calibri" charset="0"/>
                  <a:ea typeface="+mn-ea"/>
                  <a:cs typeface="Calibri" charset="0"/>
                  <a:sym typeface="Calibri" charset="0"/>
                </a:rPr>
                <a:t>MARIA</a:t>
              </a:r>
              <a:endParaRPr lang="en-US" kern="1200" dirty="0">
                <a:solidFill>
                  <a:prstClr val="black"/>
                </a:solidFill>
                <a:ea typeface="+mn-ea"/>
                <a:cs typeface="Arial" charset="0"/>
              </a:endParaRPr>
            </a:p>
          </p:txBody>
        </p:sp>
        <p:sp>
          <p:nvSpPr>
            <p:cNvPr id="166" name="AutoShape 60"/>
            <p:cNvSpPr>
              <a:spLocks/>
            </p:cNvSpPr>
            <p:nvPr/>
          </p:nvSpPr>
          <p:spPr bwMode="auto">
            <a:xfrm>
              <a:off x="3787409" y="373960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a:solidFill>
                    <a:srgbClr val="FFFFFF"/>
                  </a:solidFill>
                </a14:hiddenFill>
              </a:ext>
            </a:extLst>
          </p:spPr>
          <p:txBody>
            <a:bodyPr lIns="0" tIns="0" rIns="0" bIns="0"/>
            <a:lstStyle/>
            <a:p>
              <a:pPr marL="31337" algn="ctr" defTabSz="461107" hangingPunct="1">
                <a:buClr>
                  <a:srgbClr val="FF9100"/>
                </a:buClr>
                <a:defRPr/>
              </a:pPr>
              <a:r>
                <a:rPr lang="en-US" sz="900" b="1" kern="1200" dirty="0">
                  <a:solidFill>
                    <a:srgbClr val="FF9100"/>
                  </a:solidFill>
                  <a:latin typeface="Calibri" charset="0"/>
                  <a:ea typeface="+mn-ea"/>
                  <a:cs typeface="Calibri" charset="0"/>
                  <a:sym typeface="Calibri" charset="0"/>
                </a:rPr>
                <a:t>HOR</a:t>
              </a:r>
              <a:endParaRPr lang="en-US" kern="1200" dirty="0">
                <a:solidFill>
                  <a:prstClr val="black"/>
                </a:solidFill>
                <a:ea typeface="+mn-ea"/>
                <a:cs typeface="Arial" charset="0"/>
              </a:endParaRPr>
            </a:p>
          </p:txBody>
        </p:sp>
        <p:sp>
          <p:nvSpPr>
            <p:cNvPr id="167" name="AutoShape 71"/>
            <p:cNvSpPr>
              <a:spLocks/>
            </p:cNvSpPr>
            <p:nvPr/>
          </p:nvSpPr>
          <p:spPr bwMode="auto">
            <a:xfrm>
              <a:off x="3988555" y="3654124"/>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68" name="AutoShape 71"/>
            <p:cNvSpPr>
              <a:spLocks/>
            </p:cNvSpPr>
            <p:nvPr/>
          </p:nvSpPr>
          <p:spPr bwMode="auto">
            <a:xfrm>
              <a:off x="4947785" y="364769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69" name="AutoShape 60"/>
            <p:cNvSpPr>
              <a:spLocks/>
            </p:cNvSpPr>
            <p:nvPr/>
          </p:nvSpPr>
          <p:spPr bwMode="auto">
            <a:xfrm>
              <a:off x="4462467" y="3674012"/>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a:solidFill>
                    <a:srgbClr val="FFFFFF"/>
                  </a:solidFill>
                </a14:hiddenFill>
              </a:ext>
            </a:extLst>
          </p:spPr>
          <p:txBody>
            <a:bodyPr lIns="0" tIns="0" rIns="0" bIns="0"/>
            <a:lstStyle/>
            <a:p>
              <a:pPr marL="31337" algn="ctr" defTabSz="461107" hangingPunct="1">
                <a:buClr>
                  <a:srgbClr val="FF9100"/>
                </a:buClr>
                <a:defRPr/>
              </a:pPr>
              <a:r>
                <a:rPr lang="en-US" sz="900" b="1" kern="1200" dirty="0">
                  <a:solidFill>
                    <a:srgbClr val="FF9100"/>
                  </a:solidFill>
                  <a:latin typeface="Calibri" charset="0"/>
                  <a:ea typeface="+mn-ea"/>
                  <a:cs typeface="Calibri" charset="0"/>
                  <a:sym typeface="Calibri" charset="0"/>
                </a:rPr>
                <a:t>JEEP II</a:t>
              </a:r>
              <a:endParaRPr lang="en-US" kern="1200" dirty="0">
                <a:solidFill>
                  <a:prstClr val="black"/>
                </a:solidFill>
                <a:ea typeface="+mn-ea"/>
                <a:cs typeface="Arial" charset="0"/>
              </a:endParaRPr>
            </a:p>
          </p:txBody>
        </p:sp>
        <p:sp>
          <p:nvSpPr>
            <p:cNvPr id="170" name="AutoShape 61"/>
            <p:cNvSpPr>
              <a:spLocks/>
            </p:cNvSpPr>
            <p:nvPr/>
          </p:nvSpPr>
          <p:spPr bwMode="auto">
            <a:xfrm>
              <a:off x="5352095" y="3459223"/>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71" name="AutoShape 60"/>
            <p:cNvSpPr>
              <a:spLocks/>
            </p:cNvSpPr>
            <p:nvPr/>
          </p:nvSpPr>
          <p:spPr bwMode="auto">
            <a:xfrm>
              <a:off x="4987695" y="3248468"/>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a:solidFill>
                    <a:srgbClr val="FFFFFF"/>
                  </a:solidFill>
                </a14:hiddenFill>
              </a:ext>
            </a:extLst>
          </p:spPr>
          <p:txBody>
            <a:bodyPr lIns="0" tIns="0" rIns="0" bIns="0"/>
            <a:lstStyle/>
            <a:p>
              <a:pPr marL="31337" algn="ctr" defTabSz="461107" hangingPunct="1">
                <a:buClr>
                  <a:srgbClr val="FF9100"/>
                </a:buClr>
                <a:defRPr/>
              </a:pPr>
              <a:r>
                <a:rPr lang="en-US" sz="900" b="1" kern="1200" dirty="0">
                  <a:solidFill>
                    <a:srgbClr val="FF9100"/>
                  </a:solidFill>
                  <a:latin typeface="Calibri" charset="0"/>
                  <a:ea typeface="+mn-ea"/>
                  <a:cs typeface="Calibri" charset="0"/>
                  <a:sym typeface="Calibri" charset="0"/>
                </a:rPr>
                <a:t>ORPHEE</a:t>
              </a:r>
              <a:endParaRPr lang="en-US" kern="1200" dirty="0">
                <a:solidFill>
                  <a:prstClr val="black"/>
                </a:solidFill>
                <a:ea typeface="+mn-ea"/>
                <a:cs typeface="Arial" charset="0"/>
              </a:endParaRPr>
            </a:p>
          </p:txBody>
        </p:sp>
        <p:cxnSp>
          <p:nvCxnSpPr>
            <p:cNvPr id="172" name="Straight Connector 171"/>
            <p:cNvCxnSpPr/>
            <p:nvPr/>
          </p:nvCxnSpPr>
          <p:spPr>
            <a:xfrm flipV="1">
              <a:off x="8482054" y="3206530"/>
              <a:ext cx="840699" cy="9769"/>
            </a:xfrm>
            <a:prstGeom prst="line">
              <a:avLst/>
            </a:prstGeom>
            <a:ln w="19050" cmpd="sng">
              <a:solidFill>
                <a:srgbClr val="1E9FD4"/>
              </a:solidFill>
              <a:prstDash val="dash"/>
            </a:ln>
            <a:effectLst/>
          </p:spPr>
          <p:style>
            <a:lnRef idx="2">
              <a:schemeClr val="accent1"/>
            </a:lnRef>
            <a:fillRef idx="0">
              <a:schemeClr val="accent1"/>
            </a:fillRef>
            <a:effectRef idx="1">
              <a:schemeClr val="accent1"/>
            </a:effectRef>
            <a:fontRef idx="minor">
              <a:schemeClr val="tx1"/>
            </a:fontRef>
          </p:style>
        </p:cxnSp>
        <p:sp>
          <p:nvSpPr>
            <p:cNvPr id="173" name="Line 91"/>
            <p:cNvSpPr>
              <a:spLocks noChangeShapeType="1"/>
            </p:cNvSpPr>
            <p:nvPr/>
          </p:nvSpPr>
          <p:spPr bwMode="auto">
            <a:xfrm flipV="1">
              <a:off x="8358830" y="3403926"/>
              <a:ext cx="963923" cy="5494"/>
            </a:xfrm>
            <a:prstGeom prst="line">
              <a:avLst/>
            </a:prstGeom>
            <a:noFill/>
            <a:ln w="19050" cap="flat" cmpd="sng">
              <a:solidFill>
                <a:srgbClr val="FF91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0857" hangingPunct="1">
                <a:defRPr/>
              </a:pPr>
              <a:endParaRPr lang="en-US" sz="1000" kern="1200">
                <a:solidFill>
                  <a:prstClr val="black"/>
                </a:solidFill>
                <a:latin typeface="Helvetica" charset="0"/>
                <a:ea typeface="+mn-ea"/>
                <a:cs typeface="Helvetica" charset="0"/>
                <a:sym typeface="Helvetica" charset="0"/>
              </a:endParaRPr>
            </a:p>
          </p:txBody>
        </p:sp>
        <p:sp>
          <p:nvSpPr>
            <p:cNvPr id="174" name="AutoShape 73"/>
            <p:cNvSpPr>
              <a:spLocks/>
            </p:cNvSpPr>
            <p:nvPr/>
          </p:nvSpPr>
          <p:spPr bwMode="auto">
            <a:xfrm>
              <a:off x="2064208" y="2675626"/>
              <a:ext cx="257505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FF9100"/>
                </a:buClr>
                <a:defRPr/>
              </a:pPr>
              <a:r>
                <a:rPr lang="en-US" sz="1300" b="1" kern="1200" dirty="0">
                  <a:solidFill>
                    <a:srgbClr val="FF9100"/>
                  </a:solidFill>
                  <a:latin typeface="Calibri" charset="0"/>
                  <a:ea typeface="+mn-ea"/>
                  <a:cs typeface="Calibri" charset="0"/>
                  <a:sym typeface="Calibri" charset="0"/>
                </a:rPr>
                <a:t>Reactor Sources</a:t>
              </a:r>
              <a:endParaRPr lang="en-US" b="1" kern="1200" dirty="0">
                <a:solidFill>
                  <a:prstClr val="black"/>
                </a:solidFill>
                <a:ea typeface="+mn-ea"/>
                <a:cs typeface="Arial" charset="0"/>
              </a:endParaRPr>
            </a:p>
          </p:txBody>
        </p:sp>
        <p:sp>
          <p:nvSpPr>
            <p:cNvPr id="175" name="AutoShape 48"/>
            <p:cNvSpPr>
              <a:spLocks/>
            </p:cNvSpPr>
            <p:nvPr/>
          </p:nvSpPr>
          <p:spPr bwMode="auto">
            <a:xfrm>
              <a:off x="5525684" y="2679535"/>
              <a:ext cx="233609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1300" b="1" kern="1200" dirty="0">
                  <a:solidFill>
                    <a:srgbClr val="00A5D4"/>
                  </a:solidFill>
                  <a:latin typeface="Calibri" charset="0"/>
                  <a:ea typeface="+mn-ea"/>
                  <a:cs typeface="Calibri" charset="0"/>
                  <a:sym typeface="Calibri" charset="0"/>
                </a:rPr>
                <a:t>Spallation Sources</a:t>
              </a:r>
              <a:endParaRPr lang="en-US" b="1" kern="1200" dirty="0">
                <a:solidFill>
                  <a:prstClr val="black"/>
                </a:solidFill>
                <a:ea typeface="+mn-ea"/>
                <a:cs typeface="Arial" charset="0"/>
              </a:endParaRPr>
            </a:p>
          </p:txBody>
        </p:sp>
        <p:sp>
          <p:nvSpPr>
            <p:cNvPr id="176" name="AutoShape 8"/>
            <p:cNvSpPr>
              <a:spLocks/>
            </p:cNvSpPr>
            <p:nvPr/>
          </p:nvSpPr>
          <p:spPr bwMode="auto">
            <a:xfrm>
              <a:off x="6603426" y="3508463"/>
              <a:ext cx="101494" cy="102451"/>
            </a:xfrm>
            <a:prstGeom prst="diamond">
              <a:avLst/>
            </a:prstGeom>
            <a:solidFill>
              <a:srgbClr val="15A7D9"/>
            </a:solidFill>
            <a:ln>
              <a:solidFill>
                <a:srgbClr val="15A7D9"/>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60857" hangingPunct="1">
                <a:defRPr/>
              </a:pPr>
              <a:endParaRPr lang="en-US" sz="1000" kern="1200">
                <a:solidFill>
                  <a:prstClr val="white"/>
                </a:solidFill>
                <a:latin typeface="Helvetica" charset="0"/>
                <a:cs typeface="Helvetica" charset="0"/>
                <a:sym typeface="Helvetica" charset="0"/>
              </a:endParaRPr>
            </a:p>
          </p:txBody>
        </p:sp>
        <p:sp>
          <p:nvSpPr>
            <p:cNvPr id="177" name="AutoShape 8"/>
            <p:cNvSpPr>
              <a:spLocks/>
            </p:cNvSpPr>
            <p:nvPr/>
          </p:nvSpPr>
          <p:spPr bwMode="auto">
            <a:xfrm>
              <a:off x="7357856" y="5276648"/>
              <a:ext cx="101494" cy="102451"/>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60857" hangingPunct="1">
                <a:defRPr/>
              </a:pPr>
              <a:endParaRPr lang="en-US" sz="1000" kern="1200">
                <a:solidFill>
                  <a:prstClr val="white"/>
                </a:solidFill>
                <a:latin typeface="Helvetica" charset="0"/>
                <a:cs typeface="Helvetica" charset="0"/>
                <a:sym typeface="Helvetica" charset="0"/>
              </a:endParaRPr>
            </a:p>
          </p:txBody>
        </p:sp>
        <p:sp>
          <p:nvSpPr>
            <p:cNvPr id="152" name="AutoShape 103"/>
            <p:cNvSpPr>
              <a:spLocks/>
            </p:cNvSpPr>
            <p:nvPr/>
          </p:nvSpPr>
          <p:spPr bwMode="auto">
            <a:xfrm>
              <a:off x="9266858" y="3031460"/>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61107" hangingPunct="1">
                <a:buClr>
                  <a:srgbClr val="000000"/>
                </a:buClr>
                <a:defRPr/>
              </a:pPr>
              <a:endParaRPr lang="en-US" sz="3200" kern="1200">
                <a:solidFill>
                  <a:srgbClr val="FFFFFF"/>
                </a:solidFill>
                <a:effectLst>
                  <a:outerShdw blurRad="38100" dist="38100" dir="2700000" algn="tl">
                    <a:srgbClr val="DDDDDD"/>
                  </a:outerShdw>
                </a:effectLst>
                <a:latin typeface="Calibri" charset="0"/>
                <a:ea typeface="+mn-ea"/>
                <a:cs typeface="Calibri" charset="0"/>
                <a:sym typeface="Calibri" charset="0"/>
              </a:endParaRPr>
            </a:p>
          </p:txBody>
        </p:sp>
      </p:grpSp>
      <p:sp>
        <p:nvSpPr>
          <p:cNvPr id="178" name="AutoShape 88"/>
          <p:cNvSpPr>
            <a:spLocks/>
          </p:cNvSpPr>
          <p:nvPr/>
        </p:nvSpPr>
        <p:spPr bwMode="auto">
          <a:xfrm>
            <a:off x="4718677" y="6141991"/>
            <a:ext cx="1798331" cy="2441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929292"/>
              </a:buClr>
              <a:defRPr/>
            </a:pPr>
            <a:r>
              <a:rPr lang="en-US" sz="1200" kern="1200" dirty="0">
                <a:latin typeface="Calibri" charset="0"/>
                <a:ea typeface="+mn-ea"/>
                <a:cs typeface="Calibri" charset="0"/>
                <a:sym typeface="Calibri" charset="0"/>
              </a:rPr>
              <a:t>Year</a:t>
            </a:r>
            <a:endParaRPr lang="en-US" sz="1200" kern="1200" dirty="0">
              <a:ea typeface="+mn-ea"/>
              <a:cs typeface="Arial" charset="0"/>
            </a:endParaRPr>
          </a:p>
        </p:txBody>
      </p:sp>
      <p:sp>
        <p:nvSpPr>
          <p:cNvPr id="13" name="Freeform 12"/>
          <p:cNvSpPr/>
          <p:nvPr/>
        </p:nvSpPr>
        <p:spPr>
          <a:xfrm>
            <a:off x="4532685" y="2865885"/>
            <a:ext cx="3197730" cy="791276"/>
          </a:xfrm>
          <a:custGeom>
            <a:avLst/>
            <a:gdLst>
              <a:gd name="connsiteX0" fmla="*/ 0 w 3733503"/>
              <a:gd name="connsiteY0" fmla="*/ 791276 h 791276"/>
              <a:gd name="connsiteX1" fmla="*/ 216098 w 3733503"/>
              <a:gd name="connsiteY1" fmla="*/ 548573 h 791276"/>
              <a:gd name="connsiteX2" fmla="*/ 332458 w 3733503"/>
              <a:gd name="connsiteY2" fmla="*/ 442183 h 791276"/>
              <a:gd name="connsiteX3" fmla="*/ 468766 w 3733503"/>
              <a:gd name="connsiteY3" fmla="*/ 355742 h 791276"/>
              <a:gd name="connsiteX4" fmla="*/ 721434 w 3733503"/>
              <a:gd name="connsiteY4" fmla="*/ 249352 h 791276"/>
              <a:gd name="connsiteX5" fmla="*/ 1137006 w 3733503"/>
              <a:gd name="connsiteY5" fmla="*/ 123013 h 791276"/>
              <a:gd name="connsiteX6" fmla="*/ 1409622 w 3733503"/>
              <a:gd name="connsiteY6" fmla="*/ 66494 h 791276"/>
              <a:gd name="connsiteX7" fmla="*/ 1948204 w 3733503"/>
              <a:gd name="connsiteY7" fmla="*/ 23273 h 791276"/>
              <a:gd name="connsiteX8" fmla="*/ 3248114 w 3733503"/>
              <a:gd name="connsiteY8" fmla="*/ 3325 h 791276"/>
              <a:gd name="connsiteX9" fmla="*/ 3733503 w 3733503"/>
              <a:gd name="connsiteY9" fmla="*/ 0 h 79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503" h="791276">
                <a:moveTo>
                  <a:pt x="0" y="791276"/>
                </a:moveTo>
                <a:cubicBezTo>
                  <a:pt x="80344" y="699015"/>
                  <a:pt x="160688" y="606755"/>
                  <a:pt x="216098" y="548573"/>
                </a:cubicBezTo>
                <a:cubicBezTo>
                  <a:pt x="271508" y="490391"/>
                  <a:pt x="290347" y="474321"/>
                  <a:pt x="332458" y="442183"/>
                </a:cubicBezTo>
                <a:cubicBezTo>
                  <a:pt x="374569" y="410044"/>
                  <a:pt x="403937" y="387880"/>
                  <a:pt x="468766" y="355742"/>
                </a:cubicBezTo>
                <a:cubicBezTo>
                  <a:pt x="533595" y="323604"/>
                  <a:pt x="610061" y="288140"/>
                  <a:pt x="721434" y="249352"/>
                </a:cubicBezTo>
                <a:cubicBezTo>
                  <a:pt x="832807" y="210564"/>
                  <a:pt x="1022308" y="153489"/>
                  <a:pt x="1137006" y="123013"/>
                </a:cubicBezTo>
                <a:cubicBezTo>
                  <a:pt x="1251704" y="92537"/>
                  <a:pt x="1274422" y="83117"/>
                  <a:pt x="1409622" y="66494"/>
                </a:cubicBezTo>
                <a:cubicBezTo>
                  <a:pt x="1544822" y="49871"/>
                  <a:pt x="1641789" y="33801"/>
                  <a:pt x="1948204" y="23273"/>
                </a:cubicBezTo>
                <a:cubicBezTo>
                  <a:pt x="2254619" y="12745"/>
                  <a:pt x="3248114" y="3325"/>
                  <a:pt x="3248114" y="3325"/>
                </a:cubicBezTo>
                <a:lnTo>
                  <a:pt x="3733503" y="0"/>
                </a:lnTo>
              </a:path>
            </a:pathLst>
          </a:custGeom>
          <a:ln w="19050" cmpd="sng">
            <a:solidFill>
              <a:srgbClr val="14A6D7"/>
            </a:solidFill>
          </a:ln>
          <a:effectLst/>
        </p:spPr>
        <p:style>
          <a:lnRef idx="2">
            <a:schemeClr val="accent1"/>
          </a:lnRef>
          <a:fillRef idx="0">
            <a:schemeClr val="accent1"/>
          </a:fillRef>
          <a:effectRef idx="1">
            <a:schemeClr val="accent1"/>
          </a:effectRef>
          <a:fontRef idx="minor">
            <a:schemeClr val="tx1"/>
          </a:fontRef>
        </p:style>
        <p:txBody>
          <a:bodyPr lIns="80191" tIns="40104" rIns="80191" bIns="40104" rtlCol="0" anchor="ctr"/>
          <a:lstStyle/>
          <a:p>
            <a:pPr algn="ctr" defTabSz="400869" hangingPunct="1"/>
            <a:endParaRPr lang="en-US" kern="1200">
              <a:solidFill>
                <a:prstClr val="black"/>
              </a:solidFill>
              <a:latin typeface="Calibri"/>
            </a:endParaRPr>
          </a:p>
        </p:txBody>
      </p:sp>
      <p:sp>
        <p:nvSpPr>
          <p:cNvPr id="156" name="AutoShape 104"/>
          <p:cNvSpPr>
            <a:spLocks/>
          </p:cNvSpPr>
          <p:nvPr/>
        </p:nvSpPr>
        <p:spPr bwMode="auto">
          <a:xfrm>
            <a:off x="8457520" y="2492114"/>
            <a:ext cx="420822" cy="150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1337" defTabSz="360857" hangingPunct="1">
              <a:buClr>
                <a:srgbClr val="00A5D4"/>
              </a:buClr>
              <a:defRPr/>
            </a:pPr>
            <a:r>
              <a:rPr lang="en-US" sz="900" b="1" kern="1200" dirty="0">
                <a:solidFill>
                  <a:srgbClr val="00A5D4"/>
                </a:solidFill>
                <a:latin typeface="Calibri" charset="0"/>
                <a:ea typeface="+mn-ea"/>
                <a:cs typeface="Calibri" charset="0"/>
                <a:sym typeface="Calibri" charset="0"/>
              </a:rPr>
              <a:t>ESS</a:t>
            </a:r>
            <a:endParaRPr lang="en-US" kern="1200" dirty="0">
              <a:solidFill>
                <a:prstClr val="black"/>
              </a:solidFill>
              <a:ea typeface="+mn-ea"/>
              <a:cs typeface="Arial" charset="0"/>
            </a:endParaRPr>
          </a:p>
        </p:txBody>
      </p:sp>
      <p:sp>
        <p:nvSpPr>
          <p:cNvPr id="30" name="Isosceles Triangle 29"/>
          <p:cNvSpPr/>
          <p:nvPr/>
        </p:nvSpPr>
        <p:spPr>
          <a:xfrm>
            <a:off x="5121047" y="3246588"/>
            <a:ext cx="114855" cy="90922"/>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0191" tIns="40104" rIns="80191" bIns="40104" rtlCol="0" anchor="ctr"/>
          <a:lstStyle/>
          <a:p>
            <a:pPr algn="ctr" defTabSz="400869" hangingPunct="1"/>
            <a:endParaRPr lang="en-US" kern="1200">
              <a:solidFill>
                <a:prstClr val="white"/>
              </a:solidFill>
              <a:latin typeface="Calibri"/>
            </a:endParaRPr>
          </a:p>
        </p:txBody>
      </p:sp>
      <p:sp>
        <p:nvSpPr>
          <p:cNvPr id="157" name="Isosceles Triangle 156"/>
          <p:cNvSpPr/>
          <p:nvPr/>
        </p:nvSpPr>
        <p:spPr>
          <a:xfrm>
            <a:off x="6716063" y="5161758"/>
            <a:ext cx="114855" cy="90922"/>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0191" tIns="40104" rIns="80191" bIns="40104" rtlCol="0" anchor="ctr"/>
          <a:lstStyle/>
          <a:p>
            <a:pPr algn="ctr" defTabSz="400869" hangingPunct="1"/>
            <a:endParaRPr lang="en-US" kern="1200">
              <a:solidFill>
                <a:prstClr val="white"/>
              </a:solidFill>
              <a:latin typeface="Calibri"/>
            </a:endParaRPr>
          </a:p>
        </p:txBody>
      </p:sp>
    </p:spTree>
    <p:extLst>
      <p:ext uri="{BB962C8B-B14F-4D97-AF65-F5344CB8AC3E}">
        <p14:creationId xmlns:p14="http://schemas.microsoft.com/office/powerpoint/2010/main" val="367607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7</a:t>
            </a:fld>
            <a:endParaRPr lang="sv-SE" dirty="0">
              <a:solidFill>
                <a:prstClr val="black">
                  <a:tint val="75000"/>
                </a:prstClr>
              </a:solidFill>
            </a:endParaRPr>
          </a:p>
        </p:txBody>
      </p:sp>
      <p:pic>
        <p:nvPicPr>
          <p:cNvPr id="5" name="Picture 4" descr="ESS_sit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433"/>
            <a:ext cx="9144000" cy="6999178"/>
          </a:xfrm>
          <a:prstGeom prst="rect">
            <a:avLst/>
          </a:prstGeom>
        </p:spPr>
      </p:pic>
      <p:pic>
        <p:nvPicPr>
          <p:cNvPr id="57" name="Bildobjekt 7"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34" y="260651"/>
            <a:ext cx="1440160" cy="886060"/>
          </a:xfrm>
          <a:prstGeom prst="rect">
            <a:avLst/>
          </a:prstGeom>
        </p:spPr>
      </p:pic>
      <p:sp>
        <p:nvSpPr>
          <p:cNvPr id="6" name="Title 1"/>
          <p:cNvSpPr>
            <a:spLocks noGrp="1"/>
          </p:cNvSpPr>
          <p:nvPr>
            <p:ph type="title"/>
          </p:nvPr>
        </p:nvSpPr>
        <p:spPr>
          <a:xfrm>
            <a:off x="341851" y="-28781"/>
            <a:ext cx="7309410" cy="1441531"/>
          </a:xfrm>
        </p:spPr>
        <p:txBody>
          <a:bodyPr>
            <a:normAutofit fontScale="90000"/>
          </a:bodyPr>
          <a:lstStyle/>
          <a:p>
            <a:r>
              <a:rPr lang="en-US" dirty="0" smtClean="0"/>
              <a:t>Journey to deliver the </a:t>
            </a:r>
            <a:r>
              <a:rPr lang="en-US" dirty="0"/>
              <a:t>world’s leading facility for research using neutrons</a:t>
            </a:r>
          </a:p>
        </p:txBody>
      </p:sp>
      <p:grpSp>
        <p:nvGrpSpPr>
          <p:cNvPr id="2" name="Group 1"/>
          <p:cNvGrpSpPr/>
          <p:nvPr/>
        </p:nvGrpSpPr>
        <p:grpSpPr>
          <a:xfrm>
            <a:off x="467544" y="1441594"/>
            <a:ext cx="8136904" cy="5102331"/>
            <a:chOff x="223586" y="1601792"/>
            <a:chExt cx="9472614" cy="4949919"/>
          </a:xfrm>
        </p:grpSpPr>
        <p:cxnSp>
          <p:nvCxnSpPr>
            <p:cNvPr id="7" name="Straight Connector 6"/>
            <p:cNvCxnSpPr/>
            <p:nvPr/>
          </p:nvCxnSpPr>
          <p:spPr bwMode="auto">
            <a:xfrm>
              <a:off x="8533607" y="2371728"/>
              <a:ext cx="0" cy="3698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0" idx="2"/>
            </p:cNvCxnSpPr>
            <p:nvPr/>
          </p:nvCxnSpPr>
          <p:spPr bwMode="auto">
            <a:xfrm>
              <a:off x="4006707" y="3816627"/>
              <a:ext cx="240643" cy="575934"/>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a:off x="2149740" y="4813303"/>
              <a:ext cx="0" cy="1920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10" name="TextBox 33"/>
            <p:cNvSpPr txBox="1">
              <a:spLocks noChangeArrowheads="1"/>
            </p:cNvSpPr>
            <p:nvPr/>
          </p:nvSpPr>
          <p:spPr bwMode="auto">
            <a:xfrm>
              <a:off x="3050730" y="3159745"/>
              <a:ext cx="1911952"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439" hangingPunct="1"/>
              <a:r>
                <a:rPr lang="en-US" sz="1400" b="1" kern="1200" dirty="0">
                  <a:solidFill>
                    <a:srgbClr val="0094CA"/>
                  </a:solidFill>
                  <a:latin typeface="Helvetica"/>
                  <a:cs typeface="Helvetica"/>
                </a:rPr>
                <a:t>2014</a:t>
              </a:r>
            </a:p>
            <a:p>
              <a:pPr defTabSz="1028439" hangingPunct="1"/>
              <a:r>
                <a:rPr lang="en-US" sz="1200" b="1" kern="1200" dirty="0">
                  <a:solidFill>
                    <a:srgbClr val="000000"/>
                  </a:solidFill>
                  <a:latin typeface="Helvetica"/>
                  <a:cs typeface="Helvetica"/>
                </a:rPr>
                <a:t>Construction Starts on Green Field Site</a:t>
              </a:r>
            </a:p>
          </p:txBody>
        </p:sp>
        <p:sp>
          <p:nvSpPr>
            <p:cNvPr id="11" name="TextBox 36"/>
            <p:cNvSpPr txBox="1">
              <a:spLocks noChangeArrowheads="1"/>
            </p:cNvSpPr>
            <p:nvPr/>
          </p:nvSpPr>
          <p:spPr bwMode="auto">
            <a:xfrm>
              <a:off x="812373" y="4044006"/>
              <a:ext cx="1694339"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439" hangingPunct="1"/>
              <a:r>
                <a:rPr lang="en-US" sz="1400" b="1" kern="1200" dirty="0">
                  <a:solidFill>
                    <a:srgbClr val="0094CA"/>
                  </a:solidFill>
                  <a:latin typeface="Helvetica"/>
                  <a:cs typeface="Helvetica"/>
                </a:rPr>
                <a:t>2009</a:t>
              </a:r>
            </a:p>
            <a:p>
              <a:pPr defTabSz="1028439" hangingPunct="1"/>
              <a:r>
                <a:rPr lang="en-US" sz="1200" b="1" kern="1200" dirty="0">
                  <a:solidFill>
                    <a:srgbClr val="000000"/>
                  </a:solidFill>
                  <a:latin typeface="Helvetica"/>
                  <a:cs typeface="Helvetica"/>
                </a:rPr>
                <a:t>Decision to Site ESS in Lund</a:t>
              </a:r>
            </a:p>
          </p:txBody>
        </p:sp>
        <p:grpSp>
          <p:nvGrpSpPr>
            <p:cNvPr id="12" name="Group 84"/>
            <p:cNvGrpSpPr>
              <a:grpSpLocks/>
            </p:cNvGrpSpPr>
            <p:nvPr/>
          </p:nvGrpSpPr>
          <p:grpSpPr bwMode="auto">
            <a:xfrm>
              <a:off x="552207" y="2438402"/>
              <a:ext cx="8904941" cy="3290899"/>
              <a:chOff x="509589" y="2248787"/>
              <a:chExt cx="8219561" cy="3425738"/>
            </a:xfrm>
          </p:grpSpPr>
          <p:grpSp>
            <p:nvGrpSpPr>
              <p:cNvPr id="13" name="Group 72"/>
              <p:cNvGrpSpPr>
                <a:grpSpLocks/>
              </p:cNvGrpSpPr>
              <p:nvPr/>
            </p:nvGrpSpPr>
            <p:grpSpPr bwMode="auto">
              <a:xfrm>
                <a:off x="7576067" y="2569291"/>
                <a:ext cx="608554" cy="270369"/>
                <a:chOff x="1665943" y="4915251"/>
                <a:chExt cx="608554" cy="270369"/>
              </a:xfrm>
            </p:grpSpPr>
            <p:cxnSp>
              <p:nvCxnSpPr>
                <p:cNvPr id="45" name="Straight Connector 44"/>
                <p:cNvCxnSpPr/>
                <p:nvPr/>
              </p:nvCxnSpPr>
              <p:spPr>
                <a:xfrm flipH="1">
                  <a:off x="1664967"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115796"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1834822" y="4915342"/>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439" hangingPunct="1">
                    <a:defRPr/>
                  </a:pPr>
                  <a:endParaRPr lang="en-US" sz="1600" kern="1200">
                    <a:solidFill>
                      <a:prstClr val="white"/>
                    </a:solidFill>
                    <a:latin typeface="Helvetica"/>
                    <a:cs typeface="Helvetica"/>
                  </a:endParaRPr>
                </a:p>
              </p:txBody>
            </p:sp>
          </p:grpSp>
          <p:cxnSp>
            <p:nvCxnSpPr>
              <p:cNvPr id="14" name="Straight Arrow Connector 13"/>
              <p:cNvCxnSpPr/>
              <p:nvPr/>
            </p:nvCxnSpPr>
            <p:spPr>
              <a:xfrm flipV="1">
                <a:off x="8167201" y="2248787"/>
                <a:ext cx="561949" cy="461061"/>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986157" y="2696628"/>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6" name="Group 60"/>
              <p:cNvGrpSpPr>
                <a:grpSpLocks/>
              </p:cNvGrpSpPr>
              <p:nvPr/>
            </p:nvGrpSpPr>
            <p:grpSpPr bwMode="auto">
              <a:xfrm>
                <a:off x="6394219" y="3039642"/>
                <a:ext cx="608554" cy="270369"/>
                <a:chOff x="1665943" y="4915251"/>
                <a:chExt cx="608554" cy="270369"/>
              </a:xfrm>
            </p:grpSpPr>
            <p:cxnSp>
              <p:nvCxnSpPr>
                <p:cNvPr id="42" name="Straight Connector 41"/>
                <p:cNvCxnSpPr/>
                <p:nvPr/>
              </p:nvCxnSpPr>
              <p:spPr>
                <a:xfrm flipH="1">
                  <a:off x="1665770"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2115012"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834037" y="4915966"/>
                  <a:ext cx="271450" cy="26936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439" hangingPunct="1">
                    <a:defRPr/>
                  </a:pPr>
                  <a:endParaRPr lang="en-US" sz="1600" kern="1200">
                    <a:solidFill>
                      <a:prstClr val="white"/>
                    </a:solidFill>
                    <a:latin typeface="Helvetica"/>
                    <a:cs typeface="Helvetica"/>
                  </a:endParaRPr>
                </a:p>
              </p:txBody>
            </p:sp>
          </p:grpSp>
          <p:cxnSp>
            <p:nvCxnSpPr>
              <p:cNvPr id="17" name="Straight Connector 16"/>
              <p:cNvCxnSpPr/>
              <p:nvPr/>
            </p:nvCxnSpPr>
            <p:spPr>
              <a:xfrm flipH="1">
                <a:off x="5808287" y="3169256"/>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8" name="Group 56"/>
              <p:cNvGrpSpPr>
                <a:grpSpLocks/>
              </p:cNvGrpSpPr>
              <p:nvPr/>
            </p:nvGrpSpPr>
            <p:grpSpPr bwMode="auto">
              <a:xfrm>
                <a:off x="5217882" y="3517943"/>
                <a:ext cx="608554" cy="270369"/>
                <a:chOff x="1665943" y="4915251"/>
                <a:chExt cx="608554" cy="270369"/>
              </a:xfrm>
            </p:grpSpPr>
            <p:cxnSp>
              <p:nvCxnSpPr>
                <p:cNvPr id="39" name="Straight Connector 38"/>
                <p:cNvCxnSpPr/>
                <p:nvPr/>
              </p:nvCxnSpPr>
              <p:spPr>
                <a:xfrm flipH="1">
                  <a:off x="1665825"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15066"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834092" y="4915250"/>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439" hangingPunct="1">
                    <a:defRPr/>
                  </a:pPr>
                  <a:endParaRPr lang="en-US" sz="1600" kern="1200">
                    <a:solidFill>
                      <a:prstClr val="white"/>
                    </a:solidFill>
                    <a:latin typeface="Helvetica"/>
                    <a:cs typeface="Helvetica"/>
                  </a:endParaRPr>
                </a:p>
              </p:txBody>
            </p:sp>
          </p:grpSp>
          <p:cxnSp>
            <p:nvCxnSpPr>
              <p:cNvPr id="19" name="Straight Connector 18"/>
              <p:cNvCxnSpPr>
                <a:endCxn id="38" idx="6"/>
              </p:cNvCxnSpPr>
              <p:nvPr/>
            </p:nvCxnSpPr>
            <p:spPr>
              <a:xfrm flipH="1">
                <a:off x="4035440" y="3646741"/>
                <a:ext cx="1200292" cy="746351"/>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bwMode="auto">
              <a:xfrm>
                <a:off x="3765578" y="4257582"/>
                <a:ext cx="269862" cy="27101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439" hangingPunct="1">
                  <a:defRPr/>
                </a:pPr>
                <a:endParaRPr lang="en-US" sz="1600" kern="1200">
                  <a:solidFill>
                    <a:prstClr val="white"/>
                  </a:solidFill>
                  <a:latin typeface="Helvetica"/>
                  <a:cs typeface="Helvetica"/>
                </a:endParaRPr>
              </a:p>
            </p:txBody>
          </p:sp>
          <p:cxnSp>
            <p:nvCxnSpPr>
              <p:cNvPr id="21" name="Straight Connector 20"/>
              <p:cNvCxnSpPr/>
              <p:nvPr/>
            </p:nvCxnSpPr>
            <p:spPr>
              <a:xfrm flipH="1">
                <a:off x="3452547" y="4432109"/>
                <a:ext cx="313032" cy="173207"/>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2" name="Group 44"/>
              <p:cNvGrpSpPr>
                <a:grpSpLocks/>
              </p:cNvGrpSpPr>
              <p:nvPr/>
            </p:nvGrpSpPr>
            <p:grpSpPr bwMode="auto">
              <a:xfrm>
                <a:off x="2858379" y="4465147"/>
                <a:ext cx="608554" cy="270369"/>
                <a:chOff x="1665943" y="4915251"/>
                <a:chExt cx="608554" cy="270369"/>
              </a:xfrm>
            </p:grpSpPr>
            <p:cxnSp>
              <p:nvCxnSpPr>
                <p:cNvPr id="33" name="Straight Connector 32"/>
                <p:cNvCxnSpPr/>
                <p:nvPr/>
              </p:nvCxnSpPr>
              <p:spPr>
                <a:xfrm flipH="1">
                  <a:off x="1666414"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2115655"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1834681" y="4914954"/>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439" hangingPunct="1">
                    <a:defRPr/>
                  </a:pPr>
                  <a:endParaRPr lang="en-US" sz="1600" kern="1200">
                    <a:solidFill>
                      <a:prstClr val="white"/>
                    </a:solidFill>
                    <a:latin typeface="Helvetica"/>
                    <a:cs typeface="Helvetica"/>
                  </a:endParaRPr>
                </a:p>
              </p:txBody>
            </p:sp>
          </p:grpSp>
          <p:cxnSp>
            <p:nvCxnSpPr>
              <p:cNvPr id="23" name="Straight Connector 22"/>
              <p:cNvCxnSpPr/>
              <p:nvPr/>
            </p:nvCxnSpPr>
            <p:spPr>
              <a:xfrm flipH="1">
                <a:off x="2274677" y="4592096"/>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4" name="Group 43"/>
              <p:cNvGrpSpPr>
                <a:grpSpLocks/>
              </p:cNvGrpSpPr>
              <p:nvPr/>
            </p:nvGrpSpPr>
            <p:grpSpPr bwMode="auto">
              <a:xfrm>
                <a:off x="1682729" y="4932036"/>
                <a:ext cx="608554" cy="270369"/>
                <a:chOff x="1665943" y="4915251"/>
                <a:chExt cx="608554" cy="270369"/>
              </a:xfrm>
            </p:grpSpPr>
            <p:cxnSp>
              <p:nvCxnSpPr>
                <p:cNvPr id="30" name="Straight Connector 29"/>
                <p:cNvCxnSpPr/>
                <p:nvPr/>
              </p:nvCxnSpPr>
              <p:spPr>
                <a:xfrm flipH="1">
                  <a:off x="1665781"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115023"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834048" y="4915735"/>
                  <a:ext cx="271450" cy="269366"/>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439" hangingPunct="1">
                    <a:defRPr/>
                  </a:pPr>
                  <a:endParaRPr lang="en-US" sz="1600" kern="1200">
                    <a:solidFill>
                      <a:prstClr val="white"/>
                    </a:solidFill>
                    <a:latin typeface="Helvetica"/>
                    <a:cs typeface="Helvetica"/>
                  </a:endParaRPr>
                </a:p>
              </p:txBody>
            </p:sp>
          </p:grpSp>
          <p:cxnSp>
            <p:nvCxnSpPr>
              <p:cNvPr id="25" name="Straight Connector 24"/>
              <p:cNvCxnSpPr/>
              <p:nvPr/>
            </p:nvCxnSpPr>
            <p:spPr>
              <a:xfrm flipH="1">
                <a:off x="1099982" y="5061419"/>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6" name="Group 64"/>
              <p:cNvGrpSpPr>
                <a:grpSpLocks/>
              </p:cNvGrpSpPr>
              <p:nvPr/>
            </p:nvGrpSpPr>
            <p:grpSpPr bwMode="auto">
              <a:xfrm>
                <a:off x="509589" y="5404156"/>
                <a:ext cx="608554" cy="270369"/>
                <a:chOff x="1665943" y="4915251"/>
                <a:chExt cx="608554" cy="270369"/>
              </a:xfrm>
            </p:grpSpPr>
            <p:cxnSp>
              <p:nvCxnSpPr>
                <p:cNvPr id="27" name="Straight Connector 26"/>
                <p:cNvCxnSpPr/>
                <p:nvPr/>
              </p:nvCxnSpPr>
              <p:spPr>
                <a:xfrm flipH="1">
                  <a:off x="1665814"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115055"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1834081" y="4914591"/>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1028439" hangingPunct="1">
                    <a:defRPr/>
                  </a:pPr>
                  <a:endParaRPr lang="en-US" sz="1600" kern="1200">
                    <a:solidFill>
                      <a:prstClr val="white"/>
                    </a:solidFill>
                    <a:latin typeface="Helvetica"/>
                    <a:cs typeface="Helvetica"/>
                  </a:endParaRPr>
                </a:p>
              </p:txBody>
            </p:sp>
          </p:grpSp>
        </p:grpSp>
        <p:sp>
          <p:nvSpPr>
            <p:cNvPr id="48" name="TextBox 32"/>
            <p:cNvSpPr txBox="1">
              <a:spLocks noChangeArrowheads="1"/>
            </p:cNvSpPr>
            <p:nvPr/>
          </p:nvSpPr>
          <p:spPr bwMode="auto">
            <a:xfrm>
              <a:off x="7988941" y="1601792"/>
              <a:ext cx="1707259" cy="83603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439" hangingPunct="1"/>
              <a:r>
                <a:rPr lang="en-US" sz="1400" b="1" kern="1200" dirty="0">
                  <a:solidFill>
                    <a:srgbClr val="0094CA"/>
                  </a:solidFill>
                  <a:latin typeface="Helvetica"/>
                  <a:cs typeface="Helvetica"/>
                </a:rPr>
                <a:t>2025</a:t>
              </a:r>
            </a:p>
            <a:p>
              <a:pPr defTabSz="1028439" hangingPunct="1"/>
              <a:r>
                <a:rPr lang="en-US" sz="1200" b="1" kern="1200" dirty="0">
                  <a:solidFill>
                    <a:srgbClr val="000000"/>
                  </a:solidFill>
                  <a:latin typeface="Helvetica"/>
                  <a:cs typeface="Helvetica"/>
                </a:rPr>
                <a:t>ESS Construction Phase Complete</a:t>
              </a:r>
            </a:p>
          </p:txBody>
        </p:sp>
        <p:cxnSp>
          <p:nvCxnSpPr>
            <p:cNvPr id="49" name="Straight Connector 48"/>
            <p:cNvCxnSpPr/>
            <p:nvPr/>
          </p:nvCxnSpPr>
          <p:spPr bwMode="auto">
            <a:xfrm>
              <a:off x="883973" y="5729291"/>
              <a:ext cx="0" cy="158750"/>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0" name="TextBox 35"/>
            <p:cNvSpPr txBox="1">
              <a:spLocks noChangeArrowheads="1"/>
            </p:cNvSpPr>
            <p:nvPr/>
          </p:nvSpPr>
          <p:spPr bwMode="auto">
            <a:xfrm>
              <a:off x="223586" y="5894829"/>
              <a:ext cx="2258879"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439" hangingPunct="1"/>
              <a:r>
                <a:rPr lang="en-US" sz="1400" b="1" kern="1200" dirty="0">
                  <a:solidFill>
                    <a:srgbClr val="0094CA"/>
                  </a:solidFill>
                  <a:latin typeface="Helvetica"/>
                  <a:cs typeface="Helvetica"/>
                </a:rPr>
                <a:t>2003</a:t>
              </a:r>
            </a:p>
            <a:p>
              <a:pPr defTabSz="1028439" hangingPunct="1"/>
              <a:r>
                <a:rPr lang="en-US" sz="1200" b="1" kern="1200" dirty="0">
                  <a:solidFill>
                    <a:srgbClr val="000000"/>
                  </a:solidFill>
                  <a:latin typeface="Helvetica"/>
                  <a:cs typeface="Helvetica"/>
                </a:rPr>
                <a:t>European Design of ESS Completed</a:t>
              </a:r>
            </a:p>
          </p:txBody>
        </p:sp>
        <p:cxnSp>
          <p:nvCxnSpPr>
            <p:cNvPr id="51" name="Straight Connector 50"/>
            <p:cNvCxnSpPr/>
            <p:nvPr/>
          </p:nvCxnSpPr>
          <p:spPr bwMode="auto">
            <a:xfrm>
              <a:off x="3436144" y="4827616"/>
              <a:ext cx="0" cy="312737"/>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2" name="TextBox 34"/>
            <p:cNvSpPr txBox="1">
              <a:spLocks noChangeArrowheads="1"/>
            </p:cNvSpPr>
            <p:nvPr/>
          </p:nvSpPr>
          <p:spPr bwMode="auto">
            <a:xfrm>
              <a:off x="2801268" y="5143260"/>
              <a:ext cx="2034833"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439" hangingPunct="1"/>
              <a:r>
                <a:rPr lang="en-US" sz="1400" b="1" kern="1200" dirty="0">
                  <a:solidFill>
                    <a:srgbClr val="0094CA"/>
                  </a:solidFill>
                  <a:latin typeface="Helvetica"/>
                  <a:cs typeface="Helvetica"/>
                </a:rPr>
                <a:t>2012</a:t>
              </a:r>
            </a:p>
            <a:p>
              <a:pPr defTabSz="1028439" hangingPunct="1"/>
              <a:r>
                <a:rPr lang="en-US" sz="1200" b="1" kern="1200" dirty="0">
                  <a:solidFill>
                    <a:prstClr val="black"/>
                  </a:solidFill>
                  <a:latin typeface="Helvetica"/>
                  <a:cs typeface="Helvetica"/>
                </a:rPr>
                <a:t>ESS Design Update Phase Complete</a:t>
              </a:r>
            </a:p>
          </p:txBody>
        </p:sp>
        <p:cxnSp>
          <p:nvCxnSpPr>
            <p:cNvPr id="53" name="Straight Connector 52"/>
            <p:cNvCxnSpPr/>
            <p:nvPr/>
          </p:nvCxnSpPr>
          <p:spPr bwMode="auto">
            <a:xfrm>
              <a:off x="5981435" y="3929066"/>
              <a:ext cx="0" cy="747712"/>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4" name="TextBox 31"/>
            <p:cNvSpPr txBox="1">
              <a:spLocks noChangeArrowheads="1"/>
            </p:cNvSpPr>
            <p:nvPr/>
          </p:nvSpPr>
          <p:spPr bwMode="auto">
            <a:xfrm>
              <a:off x="5461360" y="4677403"/>
              <a:ext cx="1892126"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439" hangingPunct="1"/>
              <a:r>
                <a:rPr lang="en-US" sz="1400" b="1" kern="1200" dirty="0" smtClean="0">
                  <a:solidFill>
                    <a:srgbClr val="0094CA"/>
                  </a:solidFill>
                  <a:latin typeface="Helvetica"/>
                  <a:cs typeface="Helvetica"/>
                </a:rPr>
                <a:t>2019/2020</a:t>
              </a:r>
              <a:endParaRPr lang="en-US" sz="1400" b="1" kern="1200" dirty="0">
                <a:solidFill>
                  <a:srgbClr val="0094CA"/>
                </a:solidFill>
                <a:latin typeface="Helvetica"/>
                <a:cs typeface="Helvetica"/>
              </a:endParaRPr>
            </a:p>
            <a:p>
              <a:pPr defTabSz="1028439" hangingPunct="1"/>
              <a:r>
                <a:rPr lang="en-US" sz="1200" b="1" kern="1200" dirty="0">
                  <a:solidFill>
                    <a:prstClr val="black"/>
                  </a:solidFill>
                  <a:latin typeface="Helvetica"/>
                  <a:cs typeface="Helvetica"/>
                </a:rPr>
                <a:t>Machine Ready for</a:t>
              </a:r>
            </a:p>
            <a:p>
              <a:pPr defTabSz="1028439" hangingPunct="1"/>
              <a:r>
                <a:rPr lang="en-US" sz="1200" b="1" kern="1200" dirty="0">
                  <a:solidFill>
                    <a:prstClr val="black"/>
                  </a:solidFill>
                  <a:latin typeface="Helvetica"/>
                  <a:cs typeface="Helvetica"/>
                </a:rPr>
                <a:t>1</a:t>
              </a:r>
              <a:r>
                <a:rPr lang="en-US" sz="1200" b="1" kern="1200" baseline="30000" dirty="0">
                  <a:solidFill>
                    <a:prstClr val="black"/>
                  </a:solidFill>
                  <a:latin typeface="Helvetica"/>
                  <a:cs typeface="Helvetica"/>
                </a:rPr>
                <a:t>st</a:t>
              </a:r>
              <a:r>
                <a:rPr lang="en-US" sz="1200" b="1" kern="1200" dirty="0">
                  <a:solidFill>
                    <a:prstClr val="black"/>
                  </a:solidFill>
                  <a:latin typeface="Helvetica"/>
                  <a:cs typeface="Helvetica"/>
                </a:rPr>
                <a:t> Beam on Target</a:t>
              </a:r>
            </a:p>
          </p:txBody>
        </p:sp>
        <p:cxnSp>
          <p:nvCxnSpPr>
            <p:cNvPr id="55" name="Straight Connector 54"/>
            <p:cNvCxnSpPr/>
            <p:nvPr/>
          </p:nvCxnSpPr>
          <p:spPr bwMode="auto">
            <a:xfrm>
              <a:off x="7260962" y="3463928"/>
              <a:ext cx="0" cy="257175"/>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6" name="TextBox 22"/>
            <p:cNvSpPr txBox="1">
              <a:spLocks noChangeArrowheads="1"/>
            </p:cNvSpPr>
            <p:nvPr/>
          </p:nvSpPr>
          <p:spPr bwMode="auto">
            <a:xfrm>
              <a:off x="6927507" y="3720713"/>
              <a:ext cx="1837271" cy="656882"/>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1028439" hangingPunct="1"/>
              <a:r>
                <a:rPr lang="en-US" sz="1400" b="1" kern="1200" dirty="0">
                  <a:solidFill>
                    <a:srgbClr val="0094CA"/>
                  </a:solidFill>
                  <a:latin typeface="Helvetica"/>
                  <a:cs typeface="Helvetica"/>
                </a:rPr>
                <a:t>2023</a:t>
              </a:r>
            </a:p>
            <a:p>
              <a:pPr defTabSz="1028439" hangingPunct="1"/>
              <a:r>
                <a:rPr lang="en-US" sz="1200" b="1" kern="1200" dirty="0">
                  <a:solidFill>
                    <a:srgbClr val="000000"/>
                  </a:solidFill>
                  <a:latin typeface="Helvetica"/>
                  <a:cs typeface="Helvetica"/>
                </a:rPr>
                <a:t>ESS Starts</a:t>
              </a:r>
            </a:p>
            <a:p>
              <a:pPr defTabSz="1028439" hangingPunct="1"/>
              <a:r>
                <a:rPr lang="en-US" sz="1200" b="1" kern="1200" dirty="0">
                  <a:solidFill>
                    <a:srgbClr val="000000"/>
                  </a:solidFill>
                  <a:latin typeface="Helvetica"/>
                  <a:cs typeface="Helvetica"/>
                </a:rPr>
                <a:t>User Program</a:t>
              </a:r>
            </a:p>
          </p:txBody>
        </p:sp>
      </p:grpSp>
    </p:spTree>
    <p:extLst>
      <p:ext uri="{BB962C8B-B14F-4D97-AF65-F5344CB8AC3E}">
        <p14:creationId xmlns:p14="http://schemas.microsoft.com/office/powerpoint/2010/main" val="282509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 name="image4.jpg" descr="ESS_si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12705" y="1432321"/>
            <a:ext cx="9895089" cy="5434370"/>
          </a:xfrm>
          <a:prstGeom prst="rect">
            <a:avLst/>
          </a:prstGeom>
          <a:ln w="12700">
            <a:miter lim="400000"/>
          </a:ln>
        </p:spPr>
      </p:pic>
      <p:sp>
        <p:nvSpPr>
          <p:cNvPr id="1194" name="Shape 1194"/>
          <p:cNvSpPr>
            <a:spLocks noGrp="1"/>
          </p:cNvSpPr>
          <p:nvPr>
            <p:ph type="title"/>
          </p:nvPr>
        </p:nvSpPr>
        <p:spPr>
          <a:xfrm>
            <a:off x="426810" y="-137002"/>
            <a:ext cx="5762625" cy="1441452"/>
          </a:xfrm>
          <a:prstGeom prst="rect">
            <a:avLst/>
          </a:prstGeom>
        </p:spPr>
        <p:txBody>
          <a:bodyPr/>
          <a:lstStyle>
            <a:lvl1pPr defTabSz="411403"/>
          </a:lstStyle>
          <a:p>
            <a:r>
              <a:t>The European Spallation Source</a:t>
            </a:r>
          </a:p>
        </p:txBody>
      </p:sp>
      <p:grpSp>
        <p:nvGrpSpPr>
          <p:cNvPr id="1201" name="Group 1201"/>
          <p:cNvGrpSpPr/>
          <p:nvPr/>
        </p:nvGrpSpPr>
        <p:grpSpPr>
          <a:xfrm>
            <a:off x="25097" y="1798533"/>
            <a:ext cx="2145857" cy="2698382"/>
            <a:chOff x="0" y="0"/>
            <a:chExt cx="2145856" cy="2698380"/>
          </a:xfrm>
        </p:grpSpPr>
        <p:grpSp>
          <p:nvGrpSpPr>
            <p:cNvPr id="1199" name="Group 1199"/>
            <p:cNvGrpSpPr/>
            <p:nvPr/>
          </p:nvGrpSpPr>
          <p:grpSpPr>
            <a:xfrm>
              <a:off x="865190" y="945711"/>
              <a:ext cx="1280666" cy="1752669"/>
              <a:chOff x="0" y="0"/>
              <a:chExt cx="1280664" cy="1752667"/>
            </a:xfrm>
          </p:grpSpPr>
          <p:sp>
            <p:nvSpPr>
              <p:cNvPr id="1195" name="Shape 1195"/>
              <p:cNvSpPr/>
              <p:nvPr/>
            </p:nvSpPr>
            <p:spPr>
              <a:xfrm>
                <a:off x="45719" y="38458"/>
                <a:ext cx="1196007" cy="16780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117" y="7415"/>
                    </a:lnTo>
                    <a:lnTo>
                      <a:pt x="21600" y="21600"/>
                    </a:lnTo>
                  </a:path>
                </a:pathLst>
              </a:custGeom>
              <a:noFill/>
              <a:ln w="3175" cap="flat">
                <a:solidFill>
                  <a:srgbClr val="FFFFFF"/>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defTabSz="410161" hangingPunct="1"/>
                <a:endParaRPr kern="1200">
                  <a:solidFill>
                    <a:prstClr val="black"/>
                  </a:solidFill>
                  <a:ea typeface="+mn-ea"/>
                  <a:cs typeface="+mn-cs"/>
                </a:endParaRPr>
              </a:p>
            </p:txBody>
          </p:sp>
          <p:sp>
            <p:nvSpPr>
              <p:cNvPr id="1196" name="Shape 1196"/>
              <p:cNvSpPr/>
              <p:nvPr/>
            </p:nvSpPr>
            <p:spPr>
              <a:xfrm>
                <a:off x="0" y="0"/>
                <a:ext cx="91440" cy="91440"/>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sp>
            <p:nvSpPr>
              <p:cNvPr id="1197" name="Shape 1197"/>
              <p:cNvSpPr/>
              <p:nvPr/>
            </p:nvSpPr>
            <p:spPr>
              <a:xfrm>
                <a:off x="610870" y="548639"/>
                <a:ext cx="91441" cy="91441"/>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sp>
            <p:nvSpPr>
              <p:cNvPr id="1198" name="Shape 1198"/>
              <p:cNvSpPr/>
              <p:nvPr/>
            </p:nvSpPr>
            <p:spPr>
              <a:xfrm>
                <a:off x="1189224" y="1661227"/>
                <a:ext cx="91441" cy="91441"/>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grpSp>
        <p:sp>
          <p:nvSpPr>
            <p:cNvPr id="1200" name="Shape 1200"/>
            <p:cNvSpPr/>
            <p:nvPr/>
          </p:nvSpPr>
          <p:spPr>
            <a:xfrm>
              <a:off x="0" y="0"/>
              <a:ext cx="2010677" cy="923327"/>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411403">
                <a:defRPr b="1">
                  <a:solidFill>
                    <a:srgbClr val="FFFFFF"/>
                  </a:solidFill>
                  <a:uFill>
                    <a:solidFill>
                      <a:srgbClr val="FFFFFF"/>
                    </a:solidFill>
                  </a:uFill>
                </a:defRPr>
              </a:lvl1pPr>
            </a:lstStyle>
            <a:p>
              <a:pPr hangingPunct="1"/>
              <a:r>
                <a:rPr kern="1200">
                  <a:ea typeface="+mn-ea"/>
                  <a:cs typeface="+mn-cs"/>
                </a:rPr>
                <a:t>High Power Accelerator means more neutrons</a:t>
              </a:r>
            </a:p>
          </p:txBody>
        </p:sp>
      </p:grpSp>
      <p:sp>
        <p:nvSpPr>
          <p:cNvPr id="1202" name="Shape 1202"/>
          <p:cNvSpPr/>
          <p:nvPr/>
        </p:nvSpPr>
        <p:spPr>
          <a:xfrm>
            <a:off x="1699119" y="6176937"/>
            <a:ext cx="3581766" cy="646121"/>
          </a:xfrm>
          <a:prstGeom prst="rect">
            <a:avLst/>
          </a:prstGeom>
          <a:ln w="12700">
            <a:miter lim="400000"/>
          </a:ln>
          <a:effectLst>
            <a:outerShdw blurRad="114300" dist="50800" dir="2700000" rotWithShape="0">
              <a:srgbClr val="000000">
                <a:alpha val="75000"/>
              </a:srgbClr>
            </a:outerShdw>
          </a:effectLst>
          <a:extLst>
            <a:ext uri="{C572A759-6A51-4108-AA02-DFA0A04FC94B}">
              <ma14:wrappingTextBoxFlag xmlns:ma14="http://schemas.microsoft.com/office/mac/drawingml/2011/main" val="1"/>
            </a:ext>
          </a:extLst>
        </p:spPr>
        <p:txBody>
          <a:bodyPr lIns="45585" tIns="45585" rIns="45585" bIns="45585">
            <a:spAutoFit/>
          </a:bodyPr>
          <a:lstStyle>
            <a:lvl1pPr algn="ctr" defTabSz="411403">
              <a:defRPr b="1">
                <a:solidFill>
                  <a:srgbClr val="FFFFFF"/>
                </a:solidFill>
                <a:uFill>
                  <a:solidFill>
                    <a:srgbClr val="FFFFFF"/>
                  </a:solidFill>
                </a:uFill>
              </a:defRPr>
            </a:lvl1pPr>
          </a:lstStyle>
          <a:p>
            <a:pPr hangingPunct="1"/>
            <a:r>
              <a:rPr kern="1200">
                <a:ea typeface="+mn-ea"/>
                <a:cs typeface="+mn-cs"/>
              </a:rPr>
              <a:t>An Innovative Target Station that can host &gt;30 instruments</a:t>
            </a:r>
          </a:p>
        </p:txBody>
      </p:sp>
      <p:sp>
        <p:nvSpPr>
          <p:cNvPr id="1203" name="Shape 1203"/>
          <p:cNvSpPr/>
          <p:nvPr/>
        </p:nvSpPr>
        <p:spPr>
          <a:xfrm>
            <a:off x="2377299" y="1410673"/>
            <a:ext cx="3825606" cy="646121"/>
          </a:xfrm>
          <a:prstGeom prst="rect">
            <a:avLst/>
          </a:prstGeom>
          <a:ln w="12700">
            <a:miter lim="400000"/>
          </a:ln>
          <a:effectLst>
            <a:outerShdw blurRad="114300" dist="50800" dir="2700000" rotWithShape="0">
              <a:srgbClr val="000000">
                <a:alpha val="75000"/>
              </a:srgbClr>
            </a:outerShdw>
          </a:effectLst>
          <a:extLst>
            <a:ext uri="{C572A759-6A51-4108-AA02-DFA0A04FC94B}">
              <ma14:wrappingTextBoxFlag xmlns:ma14="http://schemas.microsoft.com/office/mac/drawingml/2011/main" val="1"/>
            </a:ext>
          </a:extLst>
        </p:spPr>
        <p:txBody>
          <a:bodyPr lIns="45585" tIns="45585" rIns="45585" bIns="45585">
            <a:spAutoFit/>
          </a:bodyPr>
          <a:lstStyle>
            <a:lvl1pPr algn="ctr" defTabSz="411403">
              <a:defRPr b="1">
                <a:solidFill>
                  <a:srgbClr val="FFFFFF"/>
                </a:solidFill>
                <a:uFill>
                  <a:solidFill>
                    <a:srgbClr val="FFFFFF"/>
                  </a:solidFill>
                </a:uFill>
              </a:defRPr>
            </a:lvl1pPr>
          </a:lstStyle>
          <a:p>
            <a:pPr hangingPunct="1"/>
            <a:r>
              <a:rPr kern="1200">
                <a:ea typeface="+mn-ea"/>
                <a:cs typeface="+mn-cs"/>
              </a:rPr>
              <a:t>Flat moderator delivering smaller and brighter neutron beams</a:t>
            </a:r>
          </a:p>
        </p:txBody>
      </p:sp>
      <p:grpSp>
        <p:nvGrpSpPr>
          <p:cNvPr id="1208" name="Group 1208"/>
          <p:cNvGrpSpPr/>
          <p:nvPr/>
        </p:nvGrpSpPr>
        <p:grpSpPr>
          <a:xfrm>
            <a:off x="5159986" y="3963041"/>
            <a:ext cx="4141792" cy="2772256"/>
            <a:chOff x="-64086" y="0"/>
            <a:chExt cx="4141790" cy="2772253"/>
          </a:xfrm>
        </p:grpSpPr>
        <p:grpSp>
          <p:nvGrpSpPr>
            <p:cNvPr id="1206" name="Group 1206"/>
            <p:cNvGrpSpPr/>
            <p:nvPr/>
          </p:nvGrpSpPr>
          <p:grpSpPr>
            <a:xfrm>
              <a:off x="280012" y="623025"/>
              <a:ext cx="3581766" cy="2149228"/>
              <a:chOff x="0" y="0"/>
              <a:chExt cx="3581765" cy="2149227"/>
            </a:xfrm>
          </p:grpSpPr>
          <p:sp>
            <p:nvSpPr>
              <p:cNvPr id="1204" name="Shape 1204"/>
              <p:cNvSpPr/>
              <p:nvPr/>
            </p:nvSpPr>
            <p:spPr>
              <a:xfrm>
                <a:off x="0" y="0"/>
                <a:ext cx="3456750" cy="2149228"/>
              </a:xfrm>
              <a:prstGeom prst="rect">
                <a:avLst/>
              </a:prstGeom>
              <a:solidFill>
                <a:srgbClr val="FFFFFF"/>
              </a:solidFill>
              <a:ln w="12700" cap="flat">
                <a:solidFill>
                  <a:srgbClr val="000000"/>
                </a:solidFill>
                <a:prstDash val="solid"/>
                <a:miter lim="400000"/>
              </a:ln>
              <a:effectLst/>
            </p:spPr>
            <p:txBody>
              <a:bodyPr wrap="square" lIns="34290" tIns="34290" rIns="34290" bIns="34290" numCol="1" anchor="t">
                <a:noAutofit/>
              </a:bodyPr>
              <a:lstStyle/>
              <a:p>
                <a:pPr algn="ctr" defTabSz="582442" hangingPunct="1">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kern="12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pic>
            <p:nvPicPr>
              <p:cNvPr id="1205" name="pasted-image.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8" y="55303"/>
                <a:ext cx="3540088" cy="2053753"/>
              </a:xfrm>
              <a:prstGeom prst="rect">
                <a:avLst/>
              </a:prstGeom>
              <a:ln w="3175" cap="flat">
                <a:noFill/>
                <a:miter lim="400000"/>
              </a:ln>
              <a:effectLst/>
            </p:spPr>
          </p:pic>
        </p:grpSp>
        <p:sp>
          <p:nvSpPr>
            <p:cNvPr id="1207" name="Shape 1207"/>
            <p:cNvSpPr/>
            <p:nvPr/>
          </p:nvSpPr>
          <p:spPr>
            <a:xfrm>
              <a:off x="-64086" y="0"/>
              <a:ext cx="4141790" cy="646328"/>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defTabSz="411403">
                <a:defRPr b="1">
                  <a:solidFill>
                    <a:srgbClr val="FFFFFF"/>
                  </a:solidFill>
                  <a:uFill>
                    <a:solidFill>
                      <a:srgbClr val="FFFFFF"/>
                    </a:solidFill>
                  </a:uFill>
                </a:defRPr>
              </a:lvl1pPr>
            </a:lstStyle>
            <a:p>
              <a:pPr hangingPunct="1"/>
              <a:r>
                <a:rPr kern="1200" dirty="0">
                  <a:ea typeface="+mn-ea"/>
                  <a:cs typeface="+mn-cs"/>
                </a:rPr>
                <a:t>High brightness and tuneable resolution makes new measurements possible</a:t>
              </a:r>
            </a:p>
          </p:txBody>
        </p:sp>
      </p:grpSp>
      <p:sp>
        <p:nvSpPr>
          <p:cNvPr id="1209" name="Shape 1209"/>
          <p:cNvSpPr/>
          <p:nvPr/>
        </p:nvSpPr>
        <p:spPr>
          <a:xfrm>
            <a:off x="9043644" y="-892201"/>
            <a:ext cx="1196006" cy="16780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117" y="7415"/>
                </a:lnTo>
                <a:lnTo>
                  <a:pt x="21600" y="21600"/>
                </a:lnTo>
              </a:path>
            </a:pathLst>
          </a:custGeom>
          <a:ln w="3175">
            <a:solidFill>
              <a:srgbClr val="FFFFFF"/>
            </a:solidFill>
          </a:ln>
          <a:effectLst>
            <a:outerShdw blurRad="114300" dist="50800" dir="2700000" rotWithShape="0">
              <a:srgbClr val="000000">
                <a:alpha val="75000"/>
              </a:srgbClr>
            </a:outerShdw>
          </a:effectLst>
        </p:spPr>
        <p:txBody>
          <a:bodyPr lIns="45585" tIns="45585" rIns="45585" bIns="45585" anchor="ctr"/>
          <a:lstStyle/>
          <a:p>
            <a:pPr defTabSz="410161" hangingPunct="1"/>
            <a:endParaRPr kern="1200">
              <a:solidFill>
                <a:prstClr val="black"/>
              </a:solidFill>
              <a:ea typeface="+mn-ea"/>
              <a:cs typeface="+mn-cs"/>
            </a:endParaRPr>
          </a:p>
        </p:txBody>
      </p:sp>
      <p:sp>
        <p:nvSpPr>
          <p:cNvPr id="1210" name="Shape 1210"/>
          <p:cNvSpPr/>
          <p:nvPr/>
        </p:nvSpPr>
        <p:spPr>
          <a:xfrm>
            <a:off x="9265961" y="-382031"/>
            <a:ext cx="91441" cy="91441"/>
          </a:xfrm>
          <a:prstGeom prst="ellipse">
            <a:avLst/>
          </a:prstGeom>
          <a:solidFill>
            <a:srgbClr val="FFFFFF"/>
          </a:solidFill>
          <a:ln w="3175">
            <a:solidFill>
              <a:srgbClr val="000000">
                <a:alpha val="0"/>
              </a:srgbClr>
            </a:solidFill>
          </a:ln>
          <a:effectLst>
            <a:outerShdw blurRad="114300" dist="50800" dir="2700000" rotWithShape="0">
              <a:srgbClr val="000000">
                <a:alpha val="75000"/>
              </a:srgbClr>
            </a:outerShdw>
          </a:effectLst>
        </p:spPr>
        <p:txBody>
          <a:bodyPr lIns="45585" tIns="45585" rIns="45585" bIns="45585" anchor="ctr"/>
          <a:lstStyle/>
          <a:p>
            <a:pPr algn="ctr" defTabSz="911646" hangingPunct="1">
              <a:defRPr>
                <a:solidFill>
                  <a:srgbClr val="FFFFFF"/>
                </a:solidFill>
              </a:defRPr>
            </a:pPr>
            <a:endParaRPr kern="1200">
              <a:solidFill>
                <a:srgbClr val="FFFFFF"/>
              </a:solidFill>
              <a:ea typeface="+mn-ea"/>
              <a:cs typeface="+mn-cs"/>
            </a:endParaRPr>
          </a:p>
        </p:txBody>
      </p:sp>
      <p:grpSp>
        <p:nvGrpSpPr>
          <p:cNvPr id="1214" name="Group 1214"/>
          <p:cNvGrpSpPr/>
          <p:nvPr/>
        </p:nvGrpSpPr>
        <p:grpSpPr>
          <a:xfrm>
            <a:off x="5488957" y="2483387"/>
            <a:ext cx="1058965" cy="624940"/>
            <a:chOff x="0" y="0"/>
            <a:chExt cx="1058964" cy="624937"/>
          </a:xfrm>
        </p:grpSpPr>
        <p:sp>
          <p:nvSpPr>
            <p:cNvPr id="1211" name="Shape 1211"/>
            <p:cNvSpPr/>
            <p:nvPr/>
          </p:nvSpPr>
          <p:spPr>
            <a:xfrm>
              <a:off x="0" y="533497"/>
              <a:ext cx="91440" cy="91441"/>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sp>
          <p:nvSpPr>
            <p:cNvPr id="1212" name="Shape 1212"/>
            <p:cNvSpPr/>
            <p:nvPr/>
          </p:nvSpPr>
          <p:spPr>
            <a:xfrm>
              <a:off x="967524" y="0"/>
              <a:ext cx="91441" cy="91440"/>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sp>
          <p:nvSpPr>
            <p:cNvPr id="1213" name="Shape 1213"/>
            <p:cNvSpPr/>
            <p:nvPr/>
          </p:nvSpPr>
          <p:spPr>
            <a:xfrm flipH="1">
              <a:off x="15108" y="43210"/>
              <a:ext cx="1012003" cy="559572"/>
            </a:xfrm>
            <a:prstGeom prst="line">
              <a:avLst/>
            </a:prstGeom>
            <a:noFill/>
            <a:ln w="3175" cap="flat">
              <a:solidFill>
                <a:srgbClr val="FFFFFF"/>
              </a:solidFill>
              <a:prstDash val="solid"/>
              <a:miter lim="400000"/>
              <a:headEnd type="oval" w="med" len="med"/>
              <a:tailEnd type="oval" w="med" len="med"/>
            </a:ln>
            <a:effectLst/>
          </p:spPr>
          <p:txBody>
            <a:bodyPr wrap="square" lIns="0" tIns="0" rIns="0" bIns="0" numCol="1" anchor="t">
              <a:noAutofit/>
            </a:bodyPr>
            <a:lstStyle/>
            <a:p>
              <a:pPr algn="ctr" defTabSz="582442" hangingPunct="1">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kern="12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grpSp>
      <p:grpSp>
        <p:nvGrpSpPr>
          <p:cNvPr id="1218" name="Group 1218"/>
          <p:cNvGrpSpPr/>
          <p:nvPr/>
        </p:nvGrpSpPr>
        <p:grpSpPr>
          <a:xfrm>
            <a:off x="4526316" y="2483402"/>
            <a:ext cx="2033029" cy="2514601"/>
            <a:chOff x="0" y="0"/>
            <a:chExt cx="2033027" cy="2514599"/>
          </a:xfrm>
        </p:grpSpPr>
        <p:sp>
          <p:nvSpPr>
            <p:cNvPr id="1215" name="Shape 1215"/>
            <p:cNvSpPr/>
            <p:nvPr/>
          </p:nvSpPr>
          <p:spPr>
            <a:xfrm flipH="1">
              <a:off x="33052" y="44613"/>
              <a:ext cx="1969301" cy="2442581"/>
            </a:xfrm>
            <a:prstGeom prst="line">
              <a:avLst/>
            </a:prstGeom>
            <a:noFill/>
            <a:ln w="3175" cap="flat">
              <a:solidFill>
                <a:srgbClr val="FFFFFF"/>
              </a:solidFill>
              <a:prstDash val="solid"/>
              <a:miter lim="400000"/>
              <a:headEnd type="oval" w="med" len="med"/>
              <a:tailEnd type="oval" w="med" len="med"/>
            </a:ln>
            <a:effectLst/>
          </p:spPr>
          <p:txBody>
            <a:bodyPr wrap="square" lIns="0" tIns="0" rIns="0" bIns="0" numCol="1" anchor="t">
              <a:noAutofit/>
            </a:bodyPr>
            <a:lstStyle/>
            <a:p>
              <a:pPr algn="ctr" defTabSz="582442" hangingPunct="1">
                <a:defRPr sz="36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600" kern="1200">
                <a:solidFill>
                  <a:srgbClr val="FFFFFF"/>
                </a:solidFill>
                <a:effectLst>
                  <a:outerShdw blurRad="38100" dist="12700" dir="5400000" rotWithShape="0">
                    <a:srgbClr val="000000">
                      <a:alpha val="50000"/>
                    </a:srgbClr>
                  </a:outerShdw>
                </a:effectLst>
                <a:latin typeface="Arial"/>
                <a:ea typeface="Arial"/>
                <a:cs typeface="Arial"/>
                <a:sym typeface="Arial"/>
              </a:endParaRPr>
            </a:p>
          </p:txBody>
        </p:sp>
        <p:sp>
          <p:nvSpPr>
            <p:cNvPr id="1216" name="Shape 1216"/>
            <p:cNvSpPr/>
            <p:nvPr/>
          </p:nvSpPr>
          <p:spPr>
            <a:xfrm>
              <a:off x="1941587" y="0"/>
              <a:ext cx="91441" cy="91440"/>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sp>
          <p:nvSpPr>
            <p:cNvPr id="1217" name="Shape 1217"/>
            <p:cNvSpPr/>
            <p:nvPr/>
          </p:nvSpPr>
          <p:spPr>
            <a:xfrm>
              <a:off x="0" y="2423159"/>
              <a:ext cx="91440" cy="91441"/>
            </a:xfrm>
            <a:prstGeom prst="ellipse">
              <a:avLst/>
            </a:pr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45719" tIns="45719" rIns="45719" bIns="45719" numCol="1" anchor="ctr">
              <a:noAutofit/>
            </a:bodyPr>
            <a:lstStyle/>
            <a:p>
              <a:pPr algn="ctr" defTabSz="911646" hangingPunct="1">
                <a:defRPr>
                  <a:solidFill>
                    <a:srgbClr val="FFFFFF"/>
                  </a:solidFill>
                </a:defRPr>
              </a:pPr>
              <a:endParaRPr kern="1200">
                <a:solidFill>
                  <a:srgbClr val="FFFFFF"/>
                </a:solidFill>
                <a:ea typeface="+mn-ea"/>
                <a:cs typeface="+mn-cs"/>
              </a:endParaRPr>
            </a:p>
          </p:txBody>
        </p:sp>
      </p:grpSp>
      <p:pic>
        <p:nvPicPr>
          <p:cNvPr id="1219" name="pasted-imag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7088" y="4435119"/>
            <a:ext cx="2045971" cy="1613819"/>
          </a:xfrm>
          <a:prstGeom prst="rect">
            <a:avLst/>
          </a:prstGeom>
          <a:ln w="12700">
            <a:miter lim="400000"/>
          </a:ln>
          <a:effectLst>
            <a:outerShdw blurRad="228600" dist="152400" dir="3446451" rotWithShape="0">
              <a:srgbClr val="000000">
                <a:alpha val="70000"/>
              </a:srgbClr>
            </a:outerShdw>
          </a:effectLst>
        </p:spPr>
      </p:pic>
      <p:pic>
        <p:nvPicPr>
          <p:cNvPr id="1220" name="pasted-imag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211" y="2082808"/>
            <a:ext cx="2045971" cy="1573824"/>
          </a:xfrm>
          <a:prstGeom prst="rect">
            <a:avLst/>
          </a:prstGeom>
          <a:ln w="12700">
            <a:miter lim="400000"/>
          </a:ln>
          <a:effectLst>
            <a:outerShdw blurRad="228600" dist="152400" dir="3006668" rotWithShape="0">
              <a:srgbClr val="000000">
                <a:alpha val="70000"/>
              </a:srgbClr>
            </a:outerShdw>
          </a:effectLst>
        </p:spPr>
      </p:pic>
      <p:sp>
        <p:nvSpPr>
          <p:cNvPr id="33" name="Slide Number Placeholder 3"/>
          <p:cNvSpPr>
            <a:spLocks noGrp="1"/>
          </p:cNvSpPr>
          <p:nvPr>
            <p:ph type="sldNum" sz="quarter" idx="4294967295"/>
          </p:nvPr>
        </p:nvSpPr>
        <p:spPr>
          <a:xfrm>
            <a:off x="9092587" y="6400427"/>
            <a:ext cx="170317" cy="276988"/>
          </a:xfrm>
          <a:prstGeom prst="rect">
            <a:avLst/>
          </a:prstGeom>
        </p:spPr>
        <p:txBody>
          <a:bodyPr/>
          <a:lstStyle/>
          <a:p>
            <a:fld id="{038C62C7-F79B-CD4A-A5DF-5683BBEC4A65}" type="slidenum">
              <a:rPr lang="sv-SE" smtClean="0">
                <a:solidFill>
                  <a:prstClr val="white">
                    <a:lumMod val="20000"/>
                    <a:lumOff val="80000"/>
                  </a:prstClr>
                </a:solidFill>
                <a:latin typeface="Calibri"/>
              </a:rPr>
              <a:pPr/>
              <a:t>8</a:t>
            </a:fld>
            <a:endParaRPr lang="sv-SE" dirty="0">
              <a:solidFill>
                <a:prstClr val="white">
                  <a:lumMod val="20000"/>
                  <a:lumOff val="80000"/>
                </a:prstClr>
              </a:solidFill>
              <a:latin typeface="Calibri"/>
            </a:endParaRPr>
          </a:p>
        </p:txBody>
      </p:sp>
    </p:spTree>
    <p:extLst>
      <p:ext uri="{BB962C8B-B14F-4D97-AF65-F5344CB8AC3E}">
        <p14:creationId xmlns:p14="http://schemas.microsoft.com/office/powerpoint/2010/main" val="2259799744"/>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01"/>
                                        </p:tgtEl>
                                        <p:attrNameLst>
                                          <p:attrName>style.visibility</p:attrName>
                                        </p:attrNameLst>
                                      </p:cBhvr>
                                      <p:to>
                                        <p:strVal val="visible"/>
                                      </p:to>
                                    </p:set>
                                    <p:animEffect transition="in" filter="dissolve">
                                      <p:cBhvr>
                                        <p:cTn id="7" dur="1000"/>
                                        <p:tgtEl>
                                          <p:spTgt spid="120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202"/>
                                        </p:tgtEl>
                                        <p:attrNameLst>
                                          <p:attrName>style.visibility</p:attrName>
                                        </p:attrNameLst>
                                      </p:cBhvr>
                                      <p:to>
                                        <p:strVal val="visible"/>
                                      </p:to>
                                    </p:set>
                                    <p:animEffect transition="in" filter="dissolve">
                                      <p:cBhvr>
                                        <p:cTn id="12" dur="1000"/>
                                        <p:tgtEl>
                                          <p:spTgt spid="1202"/>
                                        </p:tgtEl>
                                      </p:cBhvr>
                                    </p:animEffect>
                                  </p:childTnLst>
                                </p:cTn>
                              </p:par>
                            </p:childTnLst>
                          </p:cTn>
                        </p:par>
                        <p:par>
                          <p:cTn id="13" fill="hold">
                            <p:stCondLst>
                              <p:cond delay="1000"/>
                            </p:stCondLst>
                            <p:childTnLst>
                              <p:par>
                                <p:cTn id="14" presetID="9" presetClass="entr" fill="hold" grpId="0" nodeType="afterEffect">
                                  <p:stCondLst>
                                    <p:cond delay="0"/>
                                  </p:stCondLst>
                                  <p:iterate>
                                    <p:tmAbs val="0"/>
                                  </p:iterate>
                                  <p:childTnLst>
                                    <p:set>
                                      <p:cBhvr>
                                        <p:cTn id="15" fill="hold"/>
                                        <p:tgtEl>
                                          <p:spTgt spid="1218"/>
                                        </p:tgtEl>
                                        <p:attrNameLst>
                                          <p:attrName>style.visibility</p:attrName>
                                        </p:attrNameLst>
                                      </p:cBhvr>
                                      <p:to>
                                        <p:strVal val="visible"/>
                                      </p:to>
                                    </p:set>
                                    <p:animEffect transition="in" filter="dissolve">
                                      <p:cBhvr>
                                        <p:cTn id="16" dur="1000"/>
                                        <p:tgtEl>
                                          <p:spTgt spid="1218"/>
                                        </p:tgtEl>
                                      </p:cBhvr>
                                    </p:animEffect>
                                  </p:childTnLst>
                                </p:cTn>
                              </p:par>
                            </p:childTnLst>
                          </p:cTn>
                        </p:par>
                        <p:par>
                          <p:cTn id="17" fill="hold">
                            <p:stCondLst>
                              <p:cond delay="2000"/>
                            </p:stCondLst>
                            <p:childTnLst>
                              <p:par>
                                <p:cTn id="18" presetID="9" presetClass="entr" fill="hold" grpId="0" nodeType="afterEffect">
                                  <p:stCondLst>
                                    <p:cond delay="0"/>
                                  </p:stCondLst>
                                  <p:iterate>
                                    <p:tmAbs val="0"/>
                                  </p:iterate>
                                  <p:childTnLst>
                                    <p:set>
                                      <p:cBhvr>
                                        <p:cTn id="19" fill="hold"/>
                                        <p:tgtEl>
                                          <p:spTgt spid="1219"/>
                                        </p:tgtEl>
                                        <p:attrNameLst>
                                          <p:attrName>style.visibility</p:attrName>
                                        </p:attrNameLst>
                                      </p:cBhvr>
                                      <p:to>
                                        <p:strVal val="visible"/>
                                      </p:to>
                                    </p:set>
                                    <p:animEffect transition="in" filter="dissolve">
                                      <p:cBhvr>
                                        <p:cTn id="20" dur="1000"/>
                                        <p:tgtEl>
                                          <p:spTgt spid="1219"/>
                                        </p:tgtEl>
                                      </p:cBhvr>
                                    </p:animEffect>
                                  </p:childTnLst>
                                </p:cTn>
                              </p:par>
                            </p:childTnLst>
                          </p:cTn>
                        </p:par>
                        <p:par>
                          <p:cTn id="21" fill="hold">
                            <p:stCondLst>
                              <p:cond delay="0"/>
                            </p:stCondLst>
                            <p:childTnLst>
                              <p:par>
                                <p:cTn id="22" presetID="6" presetClass="emph" presetSubtype="0" accel="50000" decel="50000" fill="hold" grpId="1" nodeType="afterEffect">
                                  <p:stCondLst>
                                    <p:cond delay="0"/>
                                  </p:stCondLst>
                                  <p:childTnLst>
                                    <p:animScale>
                                      <p:cBhvr>
                                        <p:cTn id="23" dur="1000" fill="hold"/>
                                        <p:tgtEl>
                                          <p:spTgt spid="1219"/>
                                        </p:tgtEl>
                                      </p:cBhvr>
                                      <p:by x="300000" y="300000"/>
                                    </p:animScale>
                                  </p:childTnLst>
                                </p:cTn>
                              </p:par>
                            </p:childTnLst>
                          </p:cTn>
                        </p:par>
                        <p:par>
                          <p:cTn id="24" fill="hold">
                            <p:stCondLst>
                              <p:cond delay="0"/>
                            </p:stCondLst>
                            <p:childTnLst>
                              <p:par>
                                <p:cTn id="25" presetID="-1" presetClass="path" presetSubtype="0" accel="50000" decel="50000" fill="hold" nodeType="withEffect">
                                  <p:stCondLst>
                                    <p:cond delay="0"/>
                                  </p:stCondLst>
                                  <p:childTnLst>
                                    <p:animMotion origin="layout" path="M 0.000000 0.000000 L 0.118329 -0.159296" pathEditMode="relative">
                                      <p:cBhvr>
                                        <p:cTn id="26" dur="1000" fill="hold"/>
                                        <p:tgtEl>
                                          <p:spTgt spid="1219"/>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6" presetClass="emph" presetSubtype="0" accel="50000" decel="50000" fill="hold" grpId="2" nodeType="clickEffect">
                                  <p:stCondLst>
                                    <p:cond delay="0"/>
                                  </p:stCondLst>
                                  <p:childTnLst>
                                    <p:animScale>
                                      <p:cBhvr>
                                        <p:cTn id="30" dur="1000" fill="hold"/>
                                        <p:tgtEl>
                                          <p:spTgt spid="1219"/>
                                        </p:tgtEl>
                                      </p:cBhvr>
                                      <p:by x="33333" y="33333"/>
                                    </p:animScale>
                                  </p:childTnLst>
                                </p:cTn>
                              </p:par>
                            </p:childTnLst>
                          </p:cTn>
                        </p:par>
                        <p:par>
                          <p:cTn id="31" fill="hold">
                            <p:stCondLst>
                              <p:cond delay="0"/>
                            </p:stCondLst>
                            <p:childTnLst>
                              <p:par>
                                <p:cTn id="32" presetID="-1" presetClass="path" presetSubtype="0" accel="50000" decel="50000" fill="hold" nodeType="withEffect">
                                  <p:stCondLst>
                                    <p:cond delay="0"/>
                                  </p:stCondLst>
                                  <p:childTnLst>
                                    <p:animMotion origin="layout" path="M 0.118329 -0.159296 L 0.000727 0.000000" pathEditMode="relative">
                                      <p:cBhvr>
                                        <p:cTn id="33" dur="1000" fill="hold"/>
                                        <p:tgtEl>
                                          <p:spTgt spid="1219"/>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ID="9" presetClass="entr" fill="hold" grpId="0" nodeType="clickEffect">
                                  <p:stCondLst>
                                    <p:cond delay="0"/>
                                  </p:stCondLst>
                                  <p:iterate>
                                    <p:tmAbs val="0"/>
                                  </p:iterate>
                                  <p:childTnLst>
                                    <p:set>
                                      <p:cBhvr>
                                        <p:cTn id="37" fill="hold"/>
                                        <p:tgtEl>
                                          <p:spTgt spid="1203"/>
                                        </p:tgtEl>
                                        <p:attrNameLst>
                                          <p:attrName>style.visibility</p:attrName>
                                        </p:attrNameLst>
                                      </p:cBhvr>
                                      <p:to>
                                        <p:strVal val="visible"/>
                                      </p:to>
                                    </p:set>
                                    <p:animEffect transition="in" filter="dissolve">
                                      <p:cBhvr>
                                        <p:cTn id="38" dur="1000"/>
                                        <p:tgtEl>
                                          <p:spTgt spid="1203"/>
                                        </p:tgtEl>
                                      </p:cBhvr>
                                    </p:animEffect>
                                  </p:childTnLst>
                                </p:cTn>
                              </p:par>
                            </p:childTnLst>
                          </p:cTn>
                        </p:par>
                        <p:par>
                          <p:cTn id="39" fill="hold">
                            <p:stCondLst>
                              <p:cond delay="1000"/>
                            </p:stCondLst>
                            <p:childTnLst>
                              <p:par>
                                <p:cTn id="40" presetID="9" presetClass="entr" fill="hold" grpId="0" nodeType="afterEffect">
                                  <p:stCondLst>
                                    <p:cond delay="0"/>
                                  </p:stCondLst>
                                  <p:iterate>
                                    <p:tmAbs val="0"/>
                                  </p:iterate>
                                  <p:childTnLst>
                                    <p:set>
                                      <p:cBhvr>
                                        <p:cTn id="41" fill="hold"/>
                                        <p:tgtEl>
                                          <p:spTgt spid="1220"/>
                                        </p:tgtEl>
                                        <p:attrNameLst>
                                          <p:attrName>style.visibility</p:attrName>
                                        </p:attrNameLst>
                                      </p:cBhvr>
                                      <p:to>
                                        <p:strVal val="visible"/>
                                      </p:to>
                                    </p:set>
                                    <p:animEffect transition="in" filter="dissolve">
                                      <p:cBhvr>
                                        <p:cTn id="42" dur="1000"/>
                                        <p:tgtEl>
                                          <p:spTgt spid="1220"/>
                                        </p:tgtEl>
                                      </p:cBhvr>
                                    </p:animEffect>
                                  </p:childTnLst>
                                </p:cTn>
                              </p:par>
                            </p:childTnLst>
                          </p:cTn>
                        </p:par>
                        <p:par>
                          <p:cTn id="43" fill="hold">
                            <p:stCondLst>
                              <p:cond delay="2000"/>
                            </p:stCondLst>
                            <p:childTnLst>
                              <p:par>
                                <p:cTn id="44" presetID="9" presetClass="entr" fill="hold" grpId="0" nodeType="afterEffect">
                                  <p:stCondLst>
                                    <p:cond delay="0"/>
                                  </p:stCondLst>
                                  <p:iterate>
                                    <p:tmAbs val="0"/>
                                  </p:iterate>
                                  <p:childTnLst>
                                    <p:set>
                                      <p:cBhvr>
                                        <p:cTn id="45" fill="hold"/>
                                        <p:tgtEl>
                                          <p:spTgt spid="1214"/>
                                        </p:tgtEl>
                                        <p:attrNameLst>
                                          <p:attrName>style.visibility</p:attrName>
                                        </p:attrNameLst>
                                      </p:cBhvr>
                                      <p:to>
                                        <p:strVal val="visible"/>
                                      </p:to>
                                    </p:set>
                                    <p:animEffect transition="in" filter="dissolve">
                                      <p:cBhvr>
                                        <p:cTn id="46" dur="1000"/>
                                        <p:tgtEl>
                                          <p:spTgt spid="1214"/>
                                        </p:tgtEl>
                                      </p:cBhvr>
                                    </p:animEffect>
                                  </p:childTnLst>
                                </p:cTn>
                              </p:par>
                            </p:childTnLst>
                          </p:cTn>
                        </p:par>
                        <p:par>
                          <p:cTn id="47" fill="hold">
                            <p:stCondLst>
                              <p:cond delay="0"/>
                            </p:stCondLst>
                            <p:childTnLst>
                              <p:par>
                                <p:cTn id="48" presetID="6" presetClass="emph" presetSubtype="0" accel="50000" decel="50000" fill="hold" grpId="1" nodeType="afterEffect">
                                  <p:stCondLst>
                                    <p:cond delay="0"/>
                                  </p:stCondLst>
                                  <p:childTnLst>
                                    <p:animScale>
                                      <p:cBhvr>
                                        <p:cTn id="49" dur="1000" fill="hold"/>
                                        <p:tgtEl>
                                          <p:spTgt spid="1220"/>
                                        </p:tgtEl>
                                      </p:cBhvr>
                                      <p:by x="250000" y="250000"/>
                                    </p:animScale>
                                  </p:childTnLst>
                                </p:cTn>
                              </p:par>
                            </p:childTnLst>
                          </p:cTn>
                        </p:par>
                        <p:par>
                          <p:cTn id="50" fill="hold">
                            <p:stCondLst>
                              <p:cond delay="0"/>
                            </p:stCondLst>
                            <p:childTnLst>
                              <p:par>
                                <p:cTn id="51" presetID="-1" presetClass="path" presetSubtype="0" accel="50000" decel="50000" fill="hold" nodeType="withEffect">
                                  <p:stCondLst>
                                    <p:cond delay="0"/>
                                  </p:stCondLst>
                                  <p:childTnLst>
                                    <p:animMotion origin="layout" path="M 0.000000 0.000000 L 0.050566 0.161927" pathEditMode="relative">
                                      <p:cBhvr>
                                        <p:cTn id="52" dur="1000" fill="hold"/>
                                        <p:tgtEl>
                                          <p:spTgt spid="1220"/>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6" presetClass="emph" presetSubtype="0" accel="50000" decel="50000" fill="hold" grpId="2" nodeType="clickEffect">
                                  <p:stCondLst>
                                    <p:cond delay="0"/>
                                  </p:stCondLst>
                                  <p:childTnLst>
                                    <p:animScale>
                                      <p:cBhvr>
                                        <p:cTn id="56" dur="1000" fill="hold"/>
                                        <p:tgtEl>
                                          <p:spTgt spid="1220"/>
                                        </p:tgtEl>
                                      </p:cBhvr>
                                      <p:by x="40000" y="40000"/>
                                    </p:animScale>
                                  </p:childTnLst>
                                </p:cTn>
                              </p:par>
                            </p:childTnLst>
                          </p:cTn>
                        </p:par>
                        <p:par>
                          <p:cTn id="57" fill="hold">
                            <p:stCondLst>
                              <p:cond delay="0"/>
                            </p:stCondLst>
                            <p:childTnLst>
                              <p:par>
                                <p:cTn id="58" presetID="-1" presetClass="path" presetSubtype="0" accel="50000" decel="50000" fill="hold" nodeType="withEffect">
                                  <p:stCondLst>
                                    <p:cond delay="0"/>
                                  </p:stCondLst>
                                  <p:childTnLst>
                                    <p:animMotion origin="layout" path="M 0.050566 0.161927 L 0.000000 0.000000" pathEditMode="relative">
                                      <p:cBhvr>
                                        <p:cTn id="59" dur="1000" fill="hold"/>
                                        <p:tgtEl>
                                          <p:spTgt spid="1220"/>
                                        </p:tgtEl>
                                        <p:attrNameLst>
                                          <p:attrName>ppt_x</p:attrName>
                                          <p:attrName>ppt_y</p:attrName>
                                        </p:attrNameLst>
                                      </p:cBhvr>
                                    </p:animMotion>
                                  </p:childTnLst>
                                </p:cTn>
                              </p:par>
                            </p:childTnLst>
                          </p:cTn>
                        </p:par>
                      </p:childTnLst>
                    </p:cTn>
                  </p:par>
                  <p:par>
                    <p:cTn id="60" fill="hold">
                      <p:stCondLst>
                        <p:cond delay="indefinite"/>
                      </p:stCondLst>
                      <p:childTnLst>
                        <p:par>
                          <p:cTn id="61" fill="hold">
                            <p:stCondLst>
                              <p:cond delay="0"/>
                            </p:stCondLst>
                            <p:childTnLst>
                              <p:par>
                                <p:cTn id="62" presetID="9" presetClass="entr" fill="hold" grpId="0" nodeType="clickEffect">
                                  <p:stCondLst>
                                    <p:cond delay="0"/>
                                  </p:stCondLst>
                                  <p:iterate>
                                    <p:tmAbs val="0"/>
                                  </p:iterate>
                                  <p:childTnLst>
                                    <p:set>
                                      <p:cBhvr>
                                        <p:cTn id="63" fill="hold"/>
                                        <p:tgtEl>
                                          <p:spTgt spid="1208"/>
                                        </p:tgtEl>
                                        <p:attrNameLst>
                                          <p:attrName>style.visibility</p:attrName>
                                        </p:attrNameLst>
                                      </p:cBhvr>
                                      <p:to>
                                        <p:strVal val="visible"/>
                                      </p:to>
                                    </p:set>
                                    <p:animEffect transition="in" filter="dissolve">
                                      <p:cBhvr>
                                        <p:cTn id="64" dur="1000"/>
                                        <p:tgtEl>
                                          <p:spTgt spid="1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 grpId="0" animBg="1" advAuto="0"/>
      <p:bldP spid="1202" grpId="0" animBg="1" advAuto="0"/>
      <p:bldP spid="1203" grpId="0" animBg="1" advAuto="0"/>
      <p:bldP spid="1208" grpId="0" animBg="1" advAuto="0"/>
      <p:bldP spid="1214" grpId="0" animBg="1" advAuto="0"/>
      <p:bldP spid="1218" grpId="0" animBg="1" advAuto="0"/>
      <p:bldP spid="1219" grpId="0" animBg="1" advAuto="0"/>
      <p:bldP spid="1219" grpId="1" animBg="1" advAuto="0"/>
      <p:bldP spid="1219" grpId="2" animBg="1" advAuto="0"/>
      <p:bldP spid="1220" grpId="0" animBg="1" advAuto="0"/>
      <p:bldP spid="1220" grpId="1" animBg="1" advAuto="0"/>
      <p:bldP spid="1220"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Freeform 102"/>
          <p:cNvSpPr/>
          <p:nvPr/>
        </p:nvSpPr>
        <p:spPr>
          <a:xfrm>
            <a:off x="1354667" y="1938880"/>
            <a:ext cx="7907870" cy="4419599"/>
          </a:xfrm>
          <a:custGeom>
            <a:avLst/>
            <a:gdLst>
              <a:gd name="connsiteX0" fmla="*/ 0 w 5842000"/>
              <a:gd name="connsiteY0" fmla="*/ 3683000 h 3683000"/>
              <a:gd name="connsiteX1" fmla="*/ 38100 w 5842000"/>
              <a:gd name="connsiteY1" fmla="*/ 3530600 h 3683000"/>
              <a:gd name="connsiteX2" fmla="*/ 101600 w 5842000"/>
              <a:gd name="connsiteY2" fmla="*/ 2857500 h 3683000"/>
              <a:gd name="connsiteX3" fmla="*/ 165100 w 5842000"/>
              <a:gd name="connsiteY3" fmla="*/ 2298700 h 3683000"/>
              <a:gd name="connsiteX4" fmla="*/ 266700 w 5842000"/>
              <a:gd name="connsiteY4" fmla="*/ 1689100 h 3683000"/>
              <a:gd name="connsiteX5" fmla="*/ 368300 w 5842000"/>
              <a:gd name="connsiteY5" fmla="*/ 1244600 h 3683000"/>
              <a:gd name="connsiteX6" fmla="*/ 482600 w 5842000"/>
              <a:gd name="connsiteY6" fmla="*/ 863600 h 3683000"/>
              <a:gd name="connsiteX7" fmla="*/ 635000 w 5842000"/>
              <a:gd name="connsiteY7" fmla="*/ 546100 h 3683000"/>
              <a:gd name="connsiteX8" fmla="*/ 850900 w 5842000"/>
              <a:gd name="connsiteY8" fmla="*/ 279400 h 3683000"/>
              <a:gd name="connsiteX9" fmla="*/ 1181100 w 5842000"/>
              <a:gd name="connsiteY9" fmla="*/ 101600 h 3683000"/>
              <a:gd name="connsiteX10" fmla="*/ 1511300 w 5842000"/>
              <a:gd name="connsiteY10" fmla="*/ 38100 h 3683000"/>
              <a:gd name="connsiteX11" fmla="*/ 1930400 w 5842000"/>
              <a:gd name="connsiteY11" fmla="*/ 0 h 3683000"/>
              <a:gd name="connsiteX12" fmla="*/ 2425700 w 5842000"/>
              <a:gd name="connsiteY12" fmla="*/ 0 h 3683000"/>
              <a:gd name="connsiteX13" fmla="*/ 3352800 w 5842000"/>
              <a:gd name="connsiteY13" fmla="*/ 0 h 3683000"/>
              <a:gd name="connsiteX14" fmla="*/ 3416300 w 5842000"/>
              <a:gd name="connsiteY14" fmla="*/ 660400 h 3683000"/>
              <a:gd name="connsiteX15" fmla="*/ 3517900 w 5842000"/>
              <a:gd name="connsiteY15" fmla="*/ 1447800 h 3683000"/>
              <a:gd name="connsiteX16" fmla="*/ 3606800 w 5842000"/>
              <a:gd name="connsiteY16" fmla="*/ 2019300 h 3683000"/>
              <a:gd name="connsiteX17" fmla="*/ 3708400 w 5842000"/>
              <a:gd name="connsiteY17" fmla="*/ 2463800 h 3683000"/>
              <a:gd name="connsiteX18" fmla="*/ 3810000 w 5842000"/>
              <a:gd name="connsiteY18" fmla="*/ 2768600 h 3683000"/>
              <a:gd name="connsiteX19" fmla="*/ 3898900 w 5842000"/>
              <a:gd name="connsiteY19" fmla="*/ 2984500 h 3683000"/>
              <a:gd name="connsiteX20" fmla="*/ 3987800 w 5842000"/>
              <a:gd name="connsiteY20" fmla="*/ 3162300 h 3683000"/>
              <a:gd name="connsiteX21" fmla="*/ 4064000 w 5842000"/>
              <a:gd name="connsiteY21" fmla="*/ 3263900 h 3683000"/>
              <a:gd name="connsiteX22" fmla="*/ 4216400 w 5842000"/>
              <a:gd name="connsiteY22" fmla="*/ 3416300 h 3683000"/>
              <a:gd name="connsiteX23" fmla="*/ 4368800 w 5842000"/>
              <a:gd name="connsiteY23" fmla="*/ 3505200 h 3683000"/>
              <a:gd name="connsiteX24" fmla="*/ 4546600 w 5842000"/>
              <a:gd name="connsiteY24" fmla="*/ 3581400 h 3683000"/>
              <a:gd name="connsiteX25" fmla="*/ 4749800 w 5842000"/>
              <a:gd name="connsiteY25" fmla="*/ 3632200 h 3683000"/>
              <a:gd name="connsiteX26" fmla="*/ 4991100 w 5842000"/>
              <a:gd name="connsiteY26" fmla="*/ 3657600 h 3683000"/>
              <a:gd name="connsiteX27" fmla="*/ 5245100 w 5842000"/>
              <a:gd name="connsiteY27" fmla="*/ 3670300 h 3683000"/>
              <a:gd name="connsiteX28" fmla="*/ 5842000 w 5842000"/>
              <a:gd name="connsiteY28" fmla="*/ 36703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42000" h="3683000">
                <a:moveTo>
                  <a:pt x="0" y="3683000"/>
                </a:moveTo>
                <a:lnTo>
                  <a:pt x="38100" y="3530600"/>
                </a:lnTo>
                <a:lnTo>
                  <a:pt x="101600" y="2857500"/>
                </a:lnTo>
                <a:lnTo>
                  <a:pt x="165100" y="2298700"/>
                </a:lnTo>
                <a:lnTo>
                  <a:pt x="266700" y="1689100"/>
                </a:lnTo>
                <a:lnTo>
                  <a:pt x="368300" y="1244600"/>
                </a:lnTo>
                <a:lnTo>
                  <a:pt x="482600" y="863600"/>
                </a:lnTo>
                <a:lnTo>
                  <a:pt x="635000" y="546100"/>
                </a:lnTo>
                <a:lnTo>
                  <a:pt x="850900" y="279400"/>
                </a:lnTo>
                <a:lnTo>
                  <a:pt x="1181100" y="101600"/>
                </a:lnTo>
                <a:lnTo>
                  <a:pt x="1511300" y="38100"/>
                </a:lnTo>
                <a:lnTo>
                  <a:pt x="1930400" y="0"/>
                </a:lnTo>
                <a:lnTo>
                  <a:pt x="2425700" y="0"/>
                </a:lnTo>
                <a:lnTo>
                  <a:pt x="3352800" y="0"/>
                </a:lnTo>
                <a:lnTo>
                  <a:pt x="3416300" y="660400"/>
                </a:lnTo>
                <a:lnTo>
                  <a:pt x="3517900" y="1447800"/>
                </a:lnTo>
                <a:lnTo>
                  <a:pt x="3606800" y="2019300"/>
                </a:lnTo>
                <a:lnTo>
                  <a:pt x="3708400" y="2463800"/>
                </a:lnTo>
                <a:lnTo>
                  <a:pt x="3810000" y="2768600"/>
                </a:lnTo>
                <a:lnTo>
                  <a:pt x="3898900" y="2984500"/>
                </a:lnTo>
                <a:lnTo>
                  <a:pt x="3987800" y="3162300"/>
                </a:lnTo>
                <a:lnTo>
                  <a:pt x="4064000" y="3263900"/>
                </a:lnTo>
                <a:lnTo>
                  <a:pt x="4216400" y="3416300"/>
                </a:lnTo>
                <a:lnTo>
                  <a:pt x="4368800" y="3505200"/>
                </a:lnTo>
                <a:lnTo>
                  <a:pt x="4546600" y="3581400"/>
                </a:lnTo>
                <a:lnTo>
                  <a:pt x="4749800" y="3632200"/>
                </a:lnTo>
                <a:lnTo>
                  <a:pt x="4991100" y="3657600"/>
                </a:lnTo>
                <a:lnTo>
                  <a:pt x="5245100" y="3670300"/>
                </a:lnTo>
                <a:lnTo>
                  <a:pt x="5842000" y="3670300"/>
                </a:lnTo>
              </a:path>
            </a:pathLst>
          </a:custGeom>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04" name="Freeform 103"/>
          <p:cNvSpPr/>
          <p:nvPr/>
        </p:nvSpPr>
        <p:spPr>
          <a:xfrm>
            <a:off x="1354667" y="4521204"/>
            <a:ext cx="7907870" cy="1837266"/>
          </a:xfrm>
          <a:custGeom>
            <a:avLst/>
            <a:gdLst>
              <a:gd name="connsiteX0" fmla="*/ 0 w 5842000"/>
              <a:gd name="connsiteY0" fmla="*/ 3683000 h 3683000"/>
              <a:gd name="connsiteX1" fmla="*/ 38100 w 5842000"/>
              <a:gd name="connsiteY1" fmla="*/ 3530600 h 3683000"/>
              <a:gd name="connsiteX2" fmla="*/ 101600 w 5842000"/>
              <a:gd name="connsiteY2" fmla="*/ 2857500 h 3683000"/>
              <a:gd name="connsiteX3" fmla="*/ 165100 w 5842000"/>
              <a:gd name="connsiteY3" fmla="*/ 2298700 h 3683000"/>
              <a:gd name="connsiteX4" fmla="*/ 266700 w 5842000"/>
              <a:gd name="connsiteY4" fmla="*/ 1689100 h 3683000"/>
              <a:gd name="connsiteX5" fmla="*/ 368300 w 5842000"/>
              <a:gd name="connsiteY5" fmla="*/ 1244600 h 3683000"/>
              <a:gd name="connsiteX6" fmla="*/ 482600 w 5842000"/>
              <a:gd name="connsiteY6" fmla="*/ 863600 h 3683000"/>
              <a:gd name="connsiteX7" fmla="*/ 635000 w 5842000"/>
              <a:gd name="connsiteY7" fmla="*/ 546100 h 3683000"/>
              <a:gd name="connsiteX8" fmla="*/ 850900 w 5842000"/>
              <a:gd name="connsiteY8" fmla="*/ 279400 h 3683000"/>
              <a:gd name="connsiteX9" fmla="*/ 1181100 w 5842000"/>
              <a:gd name="connsiteY9" fmla="*/ 101600 h 3683000"/>
              <a:gd name="connsiteX10" fmla="*/ 1511300 w 5842000"/>
              <a:gd name="connsiteY10" fmla="*/ 38100 h 3683000"/>
              <a:gd name="connsiteX11" fmla="*/ 1930400 w 5842000"/>
              <a:gd name="connsiteY11" fmla="*/ 0 h 3683000"/>
              <a:gd name="connsiteX12" fmla="*/ 2425700 w 5842000"/>
              <a:gd name="connsiteY12" fmla="*/ 0 h 3683000"/>
              <a:gd name="connsiteX13" fmla="*/ 3352800 w 5842000"/>
              <a:gd name="connsiteY13" fmla="*/ 0 h 3683000"/>
              <a:gd name="connsiteX14" fmla="*/ 3416300 w 5842000"/>
              <a:gd name="connsiteY14" fmla="*/ 660400 h 3683000"/>
              <a:gd name="connsiteX15" fmla="*/ 3517900 w 5842000"/>
              <a:gd name="connsiteY15" fmla="*/ 1447800 h 3683000"/>
              <a:gd name="connsiteX16" fmla="*/ 3606800 w 5842000"/>
              <a:gd name="connsiteY16" fmla="*/ 2019300 h 3683000"/>
              <a:gd name="connsiteX17" fmla="*/ 3708400 w 5842000"/>
              <a:gd name="connsiteY17" fmla="*/ 2463800 h 3683000"/>
              <a:gd name="connsiteX18" fmla="*/ 3810000 w 5842000"/>
              <a:gd name="connsiteY18" fmla="*/ 2768600 h 3683000"/>
              <a:gd name="connsiteX19" fmla="*/ 3898900 w 5842000"/>
              <a:gd name="connsiteY19" fmla="*/ 2984500 h 3683000"/>
              <a:gd name="connsiteX20" fmla="*/ 3987800 w 5842000"/>
              <a:gd name="connsiteY20" fmla="*/ 3162300 h 3683000"/>
              <a:gd name="connsiteX21" fmla="*/ 4064000 w 5842000"/>
              <a:gd name="connsiteY21" fmla="*/ 3263900 h 3683000"/>
              <a:gd name="connsiteX22" fmla="*/ 4216400 w 5842000"/>
              <a:gd name="connsiteY22" fmla="*/ 3416300 h 3683000"/>
              <a:gd name="connsiteX23" fmla="*/ 4368800 w 5842000"/>
              <a:gd name="connsiteY23" fmla="*/ 3505200 h 3683000"/>
              <a:gd name="connsiteX24" fmla="*/ 4546600 w 5842000"/>
              <a:gd name="connsiteY24" fmla="*/ 3581400 h 3683000"/>
              <a:gd name="connsiteX25" fmla="*/ 4749800 w 5842000"/>
              <a:gd name="connsiteY25" fmla="*/ 3632200 h 3683000"/>
              <a:gd name="connsiteX26" fmla="*/ 4991100 w 5842000"/>
              <a:gd name="connsiteY26" fmla="*/ 3657600 h 3683000"/>
              <a:gd name="connsiteX27" fmla="*/ 5245100 w 5842000"/>
              <a:gd name="connsiteY27" fmla="*/ 3670300 h 3683000"/>
              <a:gd name="connsiteX28" fmla="*/ 5842000 w 5842000"/>
              <a:gd name="connsiteY28" fmla="*/ 36703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42000" h="3683000">
                <a:moveTo>
                  <a:pt x="0" y="3683000"/>
                </a:moveTo>
                <a:lnTo>
                  <a:pt x="38100" y="3530600"/>
                </a:lnTo>
                <a:lnTo>
                  <a:pt x="101600" y="2857500"/>
                </a:lnTo>
                <a:lnTo>
                  <a:pt x="165100" y="2298700"/>
                </a:lnTo>
                <a:lnTo>
                  <a:pt x="266700" y="1689100"/>
                </a:lnTo>
                <a:lnTo>
                  <a:pt x="368300" y="1244600"/>
                </a:lnTo>
                <a:lnTo>
                  <a:pt x="482600" y="863600"/>
                </a:lnTo>
                <a:lnTo>
                  <a:pt x="635000" y="546100"/>
                </a:lnTo>
                <a:lnTo>
                  <a:pt x="850900" y="279400"/>
                </a:lnTo>
                <a:lnTo>
                  <a:pt x="1181100" y="101600"/>
                </a:lnTo>
                <a:lnTo>
                  <a:pt x="1511300" y="38100"/>
                </a:lnTo>
                <a:lnTo>
                  <a:pt x="1930400" y="0"/>
                </a:lnTo>
                <a:lnTo>
                  <a:pt x="2425700" y="0"/>
                </a:lnTo>
                <a:lnTo>
                  <a:pt x="3352800" y="0"/>
                </a:lnTo>
                <a:lnTo>
                  <a:pt x="3416300" y="660400"/>
                </a:lnTo>
                <a:lnTo>
                  <a:pt x="3517900" y="1447800"/>
                </a:lnTo>
                <a:lnTo>
                  <a:pt x="3606800" y="2019300"/>
                </a:lnTo>
                <a:lnTo>
                  <a:pt x="3708400" y="2463800"/>
                </a:lnTo>
                <a:lnTo>
                  <a:pt x="3810000" y="2768600"/>
                </a:lnTo>
                <a:lnTo>
                  <a:pt x="3898900" y="2984500"/>
                </a:lnTo>
                <a:lnTo>
                  <a:pt x="3987800" y="3162300"/>
                </a:lnTo>
                <a:lnTo>
                  <a:pt x="4064000" y="3263900"/>
                </a:lnTo>
                <a:lnTo>
                  <a:pt x="4216400" y="3416300"/>
                </a:lnTo>
                <a:lnTo>
                  <a:pt x="4368800" y="3505200"/>
                </a:lnTo>
                <a:lnTo>
                  <a:pt x="4546600" y="3581400"/>
                </a:lnTo>
                <a:lnTo>
                  <a:pt x="4749800" y="3632200"/>
                </a:lnTo>
                <a:lnTo>
                  <a:pt x="4991100" y="3657600"/>
                </a:lnTo>
                <a:lnTo>
                  <a:pt x="5245100" y="3670300"/>
                </a:lnTo>
                <a:lnTo>
                  <a:pt x="5842000" y="3670300"/>
                </a:lnTo>
              </a:path>
            </a:pathLst>
          </a:custGeom>
          <a:solidFill>
            <a:srgbClr val="0094CA"/>
          </a:solidFill>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9" name="AutoShape 38"/>
          <p:cNvSpPr>
            <a:spLocks/>
          </p:cNvSpPr>
          <p:nvPr/>
        </p:nvSpPr>
        <p:spPr bwMode="auto">
          <a:xfrm>
            <a:off x="7637723" y="6408225"/>
            <a:ext cx="245390"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4</a:t>
            </a:r>
            <a:endParaRPr lang="en-US" sz="2000" kern="1200" dirty="0">
              <a:solidFill>
                <a:prstClr val="black"/>
              </a:solidFill>
              <a:cs typeface="Helvetica" charset="0"/>
            </a:endParaRPr>
          </a:p>
        </p:txBody>
      </p:sp>
      <p:sp>
        <p:nvSpPr>
          <p:cNvPr id="20" name="Line 8"/>
          <p:cNvSpPr>
            <a:spLocks noChangeShapeType="1"/>
          </p:cNvSpPr>
          <p:nvPr/>
        </p:nvSpPr>
        <p:spPr bwMode="auto">
          <a:xfrm flipH="1">
            <a:off x="7779819" y="6364652"/>
            <a:ext cx="0" cy="124150"/>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21" name="Rectangle 20"/>
          <p:cNvSpPr/>
          <p:nvPr/>
        </p:nvSpPr>
        <p:spPr>
          <a:xfrm>
            <a:off x="5964670" y="1886287"/>
            <a:ext cx="69336" cy="9975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166" tIns="45585" rIns="91166" bIns="45585" rtlCol="0" anchor="ctr"/>
          <a:lstStyle/>
          <a:p>
            <a:pPr algn="ctr" defTabSz="911646" hangingPunct="1"/>
            <a:endParaRPr lang="en-US" kern="1200">
              <a:solidFill>
                <a:prstClr val="white"/>
              </a:solidFill>
              <a:latin typeface="Calibri"/>
            </a:endParaRPr>
          </a:p>
        </p:txBody>
      </p:sp>
      <p:sp>
        <p:nvSpPr>
          <p:cNvPr id="2" name="Title 1"/>
          <p:cNvSpPr>
            <a:spLocks noGrp="1"/>
          </p:cNvSpPr>
          <p:nvPr>
            <p:ph type="title"/>
          </p:nvPr>
        </p:nvSpPr>
        <p:spPr>
          <a:xfrm>
            <a:off x="457200" y="274639"/>
            <a:ext cx="8003232" cy="1143000"/>
          </a:xfrm>
        </p:spPr>
        <p:txBody>
          <a:bodyPr/>
          <a:lstStyle/>
          <a:p>
            <a:r>
              <a:rPr lang="en-US" dirty="0" smtClean="0"/>
              <a:t>Long-pulse performance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9</a:t>
            </a:fld>
            <a:endParaRPr lang="sv-SE" dirty="0">
              <a:solidFill>
                <a:prstClr val="black">
                  <a:tint val="75000"/>
                </a:prstClr>
              </a:solidFill>
            </a:endParaRPr>
          </a:p>
        </p:txBody>
      </p:sp>
      <p:sp>
        <p:nvSpPr>
          <p:cNvPr id="64" name="Rectangle 63"/>
          <p:cNvSpPr/>
          <p:nvPr/>
        </p:nvSpPr>
        <p:spPr>
          <a:xfrm>
            <a:off x="5895334" y="1852155"/>
            <a:ext cx="69336" cy="99755"/>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166" tIns="45585" rIns="91166" bIns="45585" rtlCol="0" anchor="ctr"/>
          <a:lstStyle/>
          <a:p>
            <a:pPr algn="ctr" defTabSz="911646" hangingPunct="1"/>
            <a:endParaRPr lang="en-US" kern="1200">
              <a:solidFill>
                <a:prstClr val="white"/>
              </a:solidFill>
              <a:latin typeface="Calibri"/>
            </a:endParaRPr>
          </a:p>
        </p:txBody>
      </p:sp>
      <p:sp>
        <p:nvSpPr>
          <p:cNvPr id="29" name="AutoShape 9"/>
          <p:cNvSpPr>
            <a:spLocks/>
          </p:cNvSpPr>
          <p:nvPr/>
        </p:nvSpPr>
        <p:spPr bwMode="auto">
          <a:xfrm>
            <a:off x="7619592" y="6394746"/>
            <a:ext cx="1837699" cy="405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time (</a:t>
            </a:r>
            <a:r>
              <a:rPr lang="en-US" sz="2000" kern="1200" dirty="0" err="1">
                <a:solidFill>
                  <a:prstClr val="black"/>
                </a:solidFill>
                <a:latin typeface="Helvetica Light" charset="0"/>
                <a:cs typeface="Helvetica Light" charset="0"/>
                <a:sym typeface="Helvetica Light" charset="0"/>
              </a:rPr>
              <a:t>ms</a:t>
            </a:r>
            <a:r>
              <a:rPr lang="en-US" sz="2000" kern="1200" dirty="0">
                <a:solidFill>
                  <a:prstClr val="black"/>
                </a:solidFill>
                <a:latin typeface="Helvetica Light" charset="0"/>
                <a:cs typeface="Helvetica Light" charset="0"/>
                <a:sym typeface="Helvetica Light" charset="0"/>
              </a:rPr>
              <a:t>)</a:t>
            </a:r>
            <a:endParaRPr lang="en-US" sz="2000" kern="1200" dirty="0">
              <a:solidFill>
                <a:prstClr val="black"/>
              </a:solidFill>
              <a:cs typeface="Helvetica" charset="0"/>
            </a:endParaRPr>
          </a:p>
        </p:txBody>
      </p:sp>
      <p:sp>
        <p:nvSpPr>
          <p:cNvPr id="31" name="Line 7"/>
          <p:cNvSpPr>
            <a:spLocks noChangeShapeType="1"/>
          </p:cNvSpPr>
          <p:nvPr/>
        </p:nvSpPr>
        <p:spPr bwMode="auto">
          <a:xfrm flipH="1">
            <a:off x="2882978" y="6367860"/>
            <a:ext cx="0" cy="124152"/>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32" name="Line 8"/>
          <p:cNvSpPr>
            <a:spLocks noChangeShapeType="1"/>
          </p:cNvSpPr>
          <p:nvPr/>
        </p:nvSpPr>
        <p:spPr bwMode="auto">
          <a:xfrm flipH="1">
            <a:off x="6122125" y="6367971"/>
            <a:ext cx="0" cy="124151"/>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33" name="Line 11"/>
          <p:cNvSpPr>
            <a:spLocks noChangeShapeType="1"/>
          </p:cNvSpPr>
          <p:nvPr/>
        </p:nvSpPr>
        <p:spPr bwMode="auto">
          <a:xfrm flipV="1">
            <a:off x="1347930" y="1578646"/>
            <a:ext cx="7748" cy="4761327"/>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34" name="AutoShape 12"/>
          <p:cNvSpPr>
            <a:spLocks/>
          </p:cNvSpPr>
          <p:nvPr/>
        </p:nvSpPr>
        <p:spPr bwMode="auto">
          <a:xfrm rot="16200000">
            <a:off x="-980571" y="3961061"/>
            <a:ext cx="3275861" cy="4335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Brightness (n/cm</a:t>
            </a:r>
            <a:r>
              <a:rPr lang="en-US" sz="2000" kern="1200" baseline="32000" dirty="0">
                <a:solidFill>
                  <a:prstClr val="black"/>
                </a:solidFill>
                <a:latin typeface="Helvetica Light" charset="0"/>
                <a:cs typeface="Helvetica Light" charset="0"/>
                <a:sym typeface="Helvetica Light" charset="0"/>
              </a:rPr>
              <a:t>2</a:t>
            </a:r>
            <a:r>
              <a:rPr lang="en-US" sz="2000" kern="1200" dirty="0">
                <a:solidFill>
                  <a:prstClr val="black"/>
                </a:solidFill>
                <a:latin typeface="Helvetica Light" charset="0"/>
                <a:cs typeface="Helvetica Light" charset="0"/>
                <a:sym typeface="Helvetica Light" charset="0"/>
              </a:rPr>
              <a:t>/s/</a:t>
            </a:r>
            <a:r>
              <a:rPr lang="en-US" sz="2000" kern="1200" dirty="0" err="1">
                <a:solidFill>
                  <a:prstClr val="black"/>
                </a:solidFill>
                <a:latin typeface="Helvetica Light" charset="0"/>
                <a:cs typeface="Helvetica Light" charset="0"/>
                <a:sym typeface="Helvetica Light" charset="0"/>
              </a:rPr>
              <a:t>sr</a:t>
            </a:r>
            <a:r>
              <a:rPr lang="en-US" sz="2000" kern="1200" dirty="0">
                <a:solidFill>
                  <a:prstClr val="black"/>
                </a:solidFill>
                <a:latin typeface="Helvetica Light" charset="0"/>
                <a:cs typeface="Helvetica Light" charset="0"/>
                <a:sym typeface="Helvetica Light" charset="0"/>
              </a:rPr>
              <a:t>/</a:t>
            </a:r>
            <a:r>
              <a:rPr lang="en-US" sz="2000" kern="1200" dirty="0" err="1">
                <a:solidFill>
                  <a:prstClr val="black"/>
                </a:solidFill>
                <a:latin typeface="Helvetica Light" charset="0"/>
                <a:cs typeface="Helvetica Light" charset="0"/>
                <a:sym typeface="Helvetica Light" charset="0"/>
              </a:rPr>
              <a:t>Å</a:t>
            </a:r>
            <a:r>
              <a:rPr lang="en-US" sz="2000" kern="1200" dirty="0">
                <a:solidFill>
                  <a:prstClr val="black"/>
                </a:solidFill>
                <a:latin typeface="Helvetica Light" charset="0"/>
                <a:cs typeface="Helvetica Light" charset="0"/>
                <a:sym typeface="Helvetica Light" charset="0"/>
              </a:rPr>
              <a:t>)</a:t>
            </a:r>
            <a:endParaRPr lang="en-US" sz="2000" kern="1200" dirty="0">
              <a:solidFill>
                <a:prstClr val="black"/>
              </a:solidFill>
              <a:cs typeface="Helvetica" charset="0"/>
            </a:endParaRPr>
          </a:p>
        </p:txBody>
      </p:sp>
      <p:sp>
        <p:nvSpPr>
          <p:cNvPr id="39" name="AutoShape 27"/>
          <p:cNvSpPr>
            <a:spLocks/>
          </p:cNvSpPr>
          <p:nvPr/>
        </p:nvSpPr>
        <p:spPr bwMode="auto">
          <a:xfrm>
            <a:off x="1419093" y="1805481"/>
            <a:ext cx="796155"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x10</a:t>
            </a:r>
            <a:r>
              <a:rPr lang="en-US" sz="2000" kern="1200" baseline="32000" dirty="0">
                <a:solidFill>
                  <a:prstClr val="black"/>
                </a:solidFill>
                <a:latin typeface="Helvetica Light" charset="0"/>
                <a:cs typeface="Helvetica Light" charset="0"/>
                <a:sym typeface="Helvetica Light" charset="0"/>
              </a:rPr>
              <a:t>13</a:t>
            </a:r>
            <a:endParaRPr lang="en-US" sz="2000" kern="1200" dirty="0">
              <a:solidFill>
                <a:prstClr val="black"/>
              </a:solidFill>
              <a:cs typeface="Helvetica" charset="0"/>
            </a:endParaRPr>
          </a:p>
        </p:txBody>
      </p:sp>
      <p:sp>
        <p:nvSpPr>
          <p:cNvPr id="40" name="AutoShape 28"/>
          <p:cNvSpPr>
            <a:spLocks/>
          </p:cNvSpPr>
          <p:nvPr/>
        </p:nvSpPr>
        <p:spPr bwMode="auto">
          <a:xfrm>
            <a:off x="1471454" y="5616406"/>
            <a:ext cx="979424" cy="7342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FFFF"/>
                </a:solidFill>
                <a:latin typeface="Helvetica Light" charset="0"/>
                <a:cs typeface="Helvetica Light" charset="0"/>
                <a:sym typeface="Helvetica Light" charset="0"/>
              </a:rPr>
              <a:t>ISIS TS1</a:t>
            </a:r>
          </a:p>
          <a:p>
            <a:pPr algn="ctr" defTabSz="524198" hangingPunct="1">
              <a:defRPr/>
            </a:pPr>
            <a:r>
              <a:rPr lang="en-US" kern="1200" dirty="0" smtClean="0">
                <a:solidFill>
                  <a:srgbClr val="FFFFFF"/>
                </a:solidFill>
                <a:latin typeface="Helvetica Light" charset="0"/>
                <a:cs typeface="Helvetica Light" charset="0"/>
                <a:sym typeface="Helvetica Light" charset="0"/>
              </a:rPr>
              <a:t>128 kW</a:t>
            </a:r>
            <a:endParaRPr lang="en-US" kern="1200" dirty="0">
              <a:solidFill>
                <a:srgbClr val="FFFFFF"/>
              </a:solidFill>
              <a:cs typeface="Helvetica" charset="0"/>
            </a:endParaRPr>
          </a:p>
        </p:txBody>
      </p:sp>
      <p:sp>
        <p:nvSpPr>
          <p:cNvPr id="41" name="AutoShape 29"/>
          <p:cNvSpPr>
            <a:spLocks/>
          </p:cNvSpPr>
          <p:nvPr/>
        </p:nvSpPr>
        <p:spPr bwMode="auto">
          <a:xfrm>
            <a:off x="2437631" y="5514807"/>
            <a:ext cx="1073083" cy="7401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FFFF"/>
                </a:solidFill>
                <a:latin typeface="Helvetica Light"/>
                <a:cs typeface="Helvetica Light"/>
                <a:sym typeface="Helvetica Light" charset="0"/>
              </a:rPr>
              <a:t>ISIS TS2</a:t>
            </a:r>
          </a:p>
          <a:p>
            <a:pPr algn="ctr" defTabSz="524198" hangingPunct="1">
              <a:defRPr/>
            </a:pPr>
            <a:r>
              <a:rPr lang="en-US" kern="1200" dirty="0" smtClean="0">
                <a:solidFill>
                  <a:srgbClr val="FFFFFF"/>
                </a:solidFill>
                <a:latin typeface="Helvetica Light"/>
                <a:cs typeface="Helvetica Light"/>
              </a:rPr>
              <a:t>32 kW</a:t>
            </a:r>
            <a:endParaRPr lang="en-US" kern="1200" dirty="0">
              <a:solidFill>
                <a:srgbClr val="FFFFFF"/>
              </a:solidFill>
              <a:latin typeface="Helvetica Light"/>
              <a:cs typeface="Helvetica Light"/>
            </a:endParaRPr>
          </a:p>
        </p:txBody>
      </p:sp>
      <p:sp>
        <p:nvSpPr>
          <p:cNvPr id="42" name="AutoShape 30"/>
          <p:cNvSpPr>
            <a:spLocks/>
          </p:cNvSpPr>
          <p:nvPr/>
        </p:nvSpPr>
        <p:spPr bwMode="auto">
          <a:xfrm>
            <a:off x="3313210" y="5140874"/>
            <a:ext cx="1012728" cy="5692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FFFF"/>
                </a:solidFill>
                <a:latin typeface="Helvetica Light" charset="0"/>
                <a:cs typeface="Helvetica Light" charset="0"/>
                <a:sym typeface="Helvetica Light" charset="0"/>
              </a:rPr>
              <a:t>SNS</a:t>
            </a:r>
          </a:p>
          <a:p>
            <a:pPr algn="ctr" defTabSz="524198" hangingPunct="1">
              <a:defRPr/>
            </a:pPr>
            <a:r>
              <a:rPr lang="en-US" kern="1200" dirty="0" smtClean="0">
                <a:solidFill>
                  <a:srgbClr val="FFFFFF"/>
                </a:solidFill>
                <a:latin typeface="Helvetica Light" charset="0"/>
                <a:cs typeface="Helvetica Light" charset="0"/>
                <a:sym typeface="Helvetica Light" charset="0"/>
              </a:rPr>
              <a:t>1-2 MW </a:t>
            </a:r>
            <a:endParaRPr lang="en-US" kern="1200" dirty="0">
              <a:solidFill>
                <a:srgbClr val="FFFFFF"/>
              </a:solidFill>
              <a:cs typeface="Helvetica" charset="0"/>
            </a:endParaRPr>
          </a:p>
        </p:txBody>
      </p:sp>
      <p:sp>
        <p:nvSpPr>
          <p:cNvPr id="43" name="AutoShape 31"/>
          <p:cNvSpPr>
            <a:spLocks/>
          </p:cNvSpPr>
          <p:nvPr/>
        </p:nvSpPr>
        <p:spPr bwMode="auto">
          <a:xfrm>
            <a:off x="4745355" y="4759318"/>
            <a:ext cx="1372546" cy="512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FFFF"/>
                </a:solidFill>
                <a:latin typeface="Helvetica Light" charset="0"/>
                <a:cs typeface="Helvetica Light" charset="0"/>
                <a:sym typeface="Helvetica Light" charset="0"/>
              </a:rPr>
              <a:t>JPARC</a:t>
            </a:r>
          </a:p>
          <a:p>
            <a:pPr algn="ctr" defTabSz="524198" hangingPunct="1">
              <a:defRPr/>
            </a:pPr>
            <a:r>
              <a:rPr lang="en-US" kern="1200" dirty="0" smtClean="0">
                <a:solidFill>
                  <a:srgbClr val="FFFFFF"/>
                </a:solidFill>
                <a:latin typeface="Helvetica Light" charset="0"/>
                <a:cs typeface="Helvetica Light" charset="0"/>
                <a:sym typeface="Helvetica Light" charset="0"/>
              </a:rPr>
              <a:t>0.3-1 MW</a:t>
            </a:r>
            <a:endParaRPr lang="en-US" kern="1200" dirty="0">
              <a:solidFill>
                <a:srgbClr val="FFFFFF"/>
              </a:solidFill>
              <a:cs typeface="Helvetica" charset="0"/>
            </a:endParaRPr>
          </a:p>
        </p:txBody>
      </p:sp>
      <p:sp>
        <p:nvSpPr>
          <p:cNvPr id="44" name="AutoShape 32"/>
          <p:cNvSpPr>
            <a:spLocks/>
          </p:cNvSpPr>
          <p:nvPr/>
        </p:nvSpPr>
        <p:spPr bwMode="auto">
          <a:xfrm>
            <a:off x="5264937" y="5875515"/>
            <a:ext cx="1688906" cy="4540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FFFF"/>
                </a:solidFill>
                <a:latin typeface="Helvetica Light" charset="0"/>
                <a:cs typeface="Helvetica Light" charset="0"/>
                <a:sym typeface="Helvetica Light" charset="0"/>
              </a:rPr>
              <a:t>ILL 57 MW</a:t>
            </a:r>
            <a:endParaRPr lang="en-US" kern="1200" dirty="0">
              <a:solidFill>
                <a:srgbClr val="FFFFFF"/>
              </a:solidFill>
              <a:cs typeface="Helvetica" charset="0"/>
            </a:endParaRPr>
          </a:p>
        </p:txBody>
      </p:sp>
      <p:sp>
        <p:nvSpPr>
          <p:cNvPr id="45" name="AutoShape 34"/>
          <p:cNvSpPr>
            <a:spLocks/>
          </p:cNvSpPr>
          <p:nvPr/>
        </p:nvSpPr>
        <p:spPr bwMode="auto">
          <a:xfrm>
            <a:off x="2855503" y="1979087"/>
            <a:ext cx="2544893" cy="619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latin typeface="Helvetica Light" charset="0"/>
                <a:cs typeface="Helvetica Light" charset="0"/>
                <a:sym typeface="Helvetica Light" charset="0"/>
              </a:rPr>
              <a:t>ESS 5 MW</a:t>
            </a:r>
          </a:p>
          <a:p>
            <a:pPr algn="ctr" defTabSz="524198" hangingPunct="1">
              <a:defRPr/>
            </a:pPr>
            <a:r>
              <a:rPr lang="en-US" kern="1200" dirty="0" smtClean="0">
                <a:latin typeface="Helvetica Light" charset="0"/>
                <a:cs typeface="Helvetica Light" charset="0"/>
                <a:sym typeface="Helvetica Light" charset="0"/>
              </a:rPr>
              <a:t>2015 design</a:t>
            </a:r>
            <a:endParaRPr lang="en-US" kern="1200" dirty="0">
              <a:latin typeface="Helvetica Light" charset="0"/>
              <a:cs typeface="Helvetica Light" charset="0"/>
              <a:sym typeface="Helvetica Light" charset="0"/>
            </a:endParaRPr>
          </a:p>
        </p:txBody>
      </p:sp>
      <p:sp>
        <p:nvSpPr>
          <p:cNvPr id="46" name="AutoShape 35"/>
          <p:cNvSpPr>
            <a:spLocks/>
          </p:cNvSpPr>
          <p:nvPr/>
        </p:nvSpPr>
        <p:spPr bwMode="auto">
          <a:xfrm>
            <a:off x="1215684" y="6393841"/>
            <a:ext cx="24675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0</a:t>
            </a:r>
            <a:endParaRPr lang="en-US" sz="2000" kern="1200" dirty="0">
              <a:solidFill>
                <a:prstClr val="black"/>
              </a:solidFill>
              <a:cs typeface="Helvetica" charset="0"/>
            </a:endParaRPr>
          </a:p>
        </p:txBody>
      </p:sp>
      <p:sp>
        <p:nvSpPr>
          <p:cNvPr id="47" name="AutoShape 36"/>
          <p:cNvSpPr>
            <a:spLocks/>
          </p:cNvSpPr>
          <p:nvPr/>
        </p:nvSpPr>
        <p:spPr bwMode="auto">
          <a:xfrm>
            <a:off x="2749286" y="6420522"/>
            <a:ext cx="246752"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1</a:t>
            </a:r>
            <a:endParaRPr lang="en-US" sz="2000" kern="1200" dirty="0">
              <a:solidFill>
                <a:prstClr val="black"/>
              </a:solidFill>
              <a:cs typeface="Helvetica" charset="0"/>
            </a:endParaRPr>
          </a:p>
        </p:txBody>
      </p:sp>
      <p:sp>
        <p:nvSpPr>
          <p:cNvPr id="48" name="AutoShape 37"/>
          <p:cNvSpPr>
            <a:spLocks/>
          </p:cNvSpPr>
          <p:nvPr/>
        </p:nvSpPr>
        <p:spPr bwMode="auto">
          <a:xfrm>
            <a:off x="4378505" y="6420649"/>
            <a:ext cx="246752"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2</a:t>
            </a:r>
            <a:endParaRPr lang="en-US" sz="2000" kern="1200" dirty="0">
              <a:solidFill>
                <a:prstClr val="black"/>
              </a:solidFill>
              <a:cs typeface="Helvetica" charset="0"/>
            </a:endParaRPr>
          </a:p>
        </p:txBody>
      </p:sp>
      <p:sp>
        <p:nvSpPr>
          <p:cNvPr id="49" name="AutoShape 38"/>
          <p:cNvSpPr>
            <a:spLocks/>
          </p:cNvSpPr>
          <p:nvPr/>
        </p:nvSpPr>
        <p:spPr bwMode="auto">
          <a:xfrm>
            <a:off x="5988424" y="6408586"/>
            <a:ext cx="245390"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000" kern="1200" dirty="0">
                <a:solidFill>
                  <a:prstClr val="black"/>
                </a:solidFill>
                <a:latin typeface="Helvetica Light" charset="0"/>
                <a:cs typeface="Helvetica Light" charset="0"/>
                <a:sym typeface="Helvetica Light" charset="0"/>
              </a:rPr>
              <a:t>3</a:t>
            </a:r>
            <a:endParaRPr lang="en-US" sz="2000" kern="1200" dirty="0">
              <a:solidFill>
                <a:prstClr val="black"/>
              </a:solidFill>
              <a:cs typeface="Helvetica" charset="0"/>
            </a:endParaRPr>
          </a:p>
        </p:txBody>
      </p:sp>
      <p:sp>
        <p:nvSpPr>
          <p:cNvPr id="50" name="Line 40"/>
          <p:cNvSpPr>
            <a:spLocks noChangeShapeType="1"/>
          </p:cNvSpPr>
          <p:nvPr/>
        </p:nvSpPr>
        <p:spPr bwMode="auto">
          <a:xfrm flipH="1">
            <a:off x="4501244" y="6367858"/>
            <a:ext cx="1363" cy="136214"/>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51" name="AutoShape 25"/>
          <p:cNvSpPr>
            <a:spLocks/>
          </p:cNvSpPr>
          <p:nvPr/>
        </p:nvSpPr>
        <p:spPr bwMode="auto">
          <a:xfrm>
            <a:off x="765729" y="1833557"/>
            <a:ext cx="41716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r" defTabSz="524198" hangingPunct="1">
              <a:defRPr/>
            </a:pPr>
            <a:r>
              <a:rPr lang="en-US" sz="2000" kern="1200" dirty="0">
                <a:solidFill>
                  <a:prstClr val="black"/>
                </a:solidFill>
                <a:latin typeface="Helvetica Light" charset="0"/>
                <a:cs typeface="Helvetica Light" charset="0"/>
                <a:sym typeface="Helvetica Light" charset="0"/>
              </a:rPr>
              <a:t>15</a:t>
            </a:r>
            <a:endParaRPr lang="en-US" sz="2000" kern="1200" dirty="0">
              <a:solidFill>
                <a:prstClr val="black"/>
              </a:solidFill>
              <a:cs typeface="Helvetica" charset="0"/>
            </a:endParaRPr>
          </a:p>
        </p:txBody>
      </p:sp>
      <p:sp>
        <p:nvSpPr>
          <p:cNvPr id="53" name="AutoShape 25"/>
          <p:cNvSpPr>
            <a:spLocks/>
          </p:cNvSpPr>
          <p:nvPr/>
        </p:nvSpPr>
        <p:spPr bwMode="auto">
          <a:xfrm>
            <a:off x="765729" y="4702314"/>
            <a:ext cx="41716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r" defTabSz="524198" hangingPunct="1">
              <a:defRPr/>
            </a:pPr>
            <a:r>
              <a:rPr lang="en-US" sz="2000" kern="1200" dirty="0">
                <a:solidFill>
                  <a:prstClr val="black"/>
                </a:solidFill>
                <a:latin typeface="Helvetica Light" charset="0"/>
                <a:cs typeface="Helvetica Light" charset="0"/>
                <a:sym typeface="Helvetica Light" charset="0"/>
              </a:rPr>
              <a:t>5</a:t>
            </a:r>
            <a:endParaRPr lang="en-US" sz="2000" kern="1200" dirty="0">
              <a:solidFill>
                <a:prstClr val="black"/>
              </a:solidFill>
              <a:cs typeface="Helvetica" charset="0"/>
            </a:endParaRPr>
          </a:p>
        </p:txBody>
      </p:sp>
      <p:sp>
        <p:nvSpPr>
          <p:cNvPr id="54" name="AutoShape 25"/>
          <p:cNvSpPr>
            <a:spLocks/>
          </p:cNvSpPr>
          <p:nvPr/>
        </p:nvSpPr>
        <p:spPr bwMode="auto">
          <a:xfrm>
            <a:off x="765729" y="3267877"/>
            <a:ext cx="41716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r" defTabSz="524198" hangingPunct="1">
              <a:defRPr/>
            </a:pPr>
            <a:r>
              <a:rPr lang="en-US" sz="2000" kern="1200" dirty="0">
                <a:solidFill>
                  <a:prstClr val="black"/>
                </a:solidFill>
                <a:latin typeface="Helvetica Light" charset="0"/>
                <a:cs typeface="Helvetica Light" charset="0"/>
                <a:sym typeface="Helvetica Light" charset="0"/>
              </a:rPr>
              <a:t>10</a:t>
            </a:r>
            <a:endParaRPr lang="en-US" sz="2000" kern="1200" dirty="0">
              <a:solidFill>
                <a:prstClr val="black"/>
              </a:solidFill>
              <a:cs typeface="Helvetica" charset="0"/>
            </a:endParaRPr>
          </a:p>
        </p:txBody>
      </p:sp>
      <p:sp>
        <p:nvSpPr>
          <p:cNvPr id="55" name="Line 20"/>
          <p:cNvSpPr>
            <a:spLocks noChangeShapeType="1"/>
          </p:cNvSpPr>
          <p:nvPr/>
        </p:nvSpPr>
        <p:spPr bwMode="auto">
          <a:xfrm>
            <a:off x="1216335" y="2053160"/>
            <a:ext cx="129002"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56" name="Line 20"/>
          <p:cNvSpPr>
            <a:spLocks noChangeShapeType="1"/>
          </p:cNvSpPr>
          <p:nvPr/>
        </p:nvSpPr>
        <p:spPr bwMode="auto">
          <a:xfrm>
            <a:off x="1209663" y="3488967"/>
            <a:ext cx="129429"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57" name="Line 20"/>
          <p:cNvSpPr>
            <a:spLocks noChangeShapeType="1"/>
          </p:cNvSpPr>
          <p:nvPr/>
        </p:nvSpPr>
        <p:spPr bwMode="auto">
          <a:xfrm>
            <a:off x="1217410" y="4924774"/>
            <a:ext cx="127721"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61" name="AutoShape 31"/>
          <p:cNvSpPr>
            <a:spLocks/>
          </p:cNvSpPr>
          <p:nvPr/>
        </p:nvSpPr>
        <p:spPr bwMode="auto">
          <a:xfrm>
            <a:off x="1957411" y="2693695"/>
            <a:ext cx="1251288" cy="9362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sz="2400" kern="1200" dirty="0" err="1">
                <a:solidFill>
                  <a:prstClr val="black"/>
                </a:solidFill>
                <a:latin typeface="Helvetica Light" charset="0"/>
                <a:cs typeface="Helvetica Light" charset="0"/>
                <a:sym typeface="Helvetica Light" charset="0"/>
              </a:rPr>
              <a:t>λ</a:t>
            </a:r>
            <a:r>
              <a:rPr lang="en-US" sz="2400" kern="1200" dirty="0">
                <a:solidFill>
                  <a:prstClr val="black"/>
                </a:solidFill>
                <a:latin typeface="Helvetica Light" charset="0"/>
                <a:cs typeface="Helvetica Light" charset="0"/>
                <a:sym typeface="Helvetica Light" charset="0"/>
              </a:rPr>
              <a:t> = 5 </a:t>
            </a:r>
            <a:r>
              <a:rPr lang="en-US" sz="2400" kern="1200" dirty="0" err="1">
                <a:solidFill>
                  <a:prstClr val="black"/>
                </a:solidFill>
                <a:latin typeface="Helvetica Light" charset="0"/>
                <a:cs typeface="Helvetica Light" charset="0"/>
                <a:sym typeface="Helvetica Light" charset="0"/>
              </a:rPr>
              <a:t>Å</a:t>
            </a:r>
            <a:endParaRPr lang="en-US" sz="2400" kern="1200" dirty="0">
              <a:solidFill>
                <a:prstClr val="black"/>
              </a:solidFill>
              <a:latin typeface="Helvetica Light" charset="0"/>
              <a:cs typeface="Helvetica Light" charset="0"/>
              <a:sym typeface="Helvetica Light" charset="0"/>
            </a:endParaRPr>
          </a:p>
        </p:txBody>
      </p:sp>
      <p:sp>
        <p:nvSpPr>
          <p:cNvPr id="62" name="AutoShape 34"/>
          <p:cNvSpPr>
            <a:spLocks/>
          </p:cNvSpPr>
          <p:nvPr/>
        </p:nvSpPr>
        <p:spPr bwMode="auto">
          <a:xfrm>
            <a:off x="2414796" y="3954875"/>
            <a:ext cx="2076005" cy="5415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latin typeface="Helvetica Light" charset="0"/>
                <a:cs typeface="Helvetica Light" charset="0"/>
                <a:sym typeface="Helvetica Light" charset="0"/>
              </a:rPr>
              <a:t>ESS 5 MW</a:t>
            </a:r>
          </a:p>
          <a:p>
            <a:pPr algn="ctr" defTabSz="524198" hangingPunct="1">
              <a:defRPr/>
            </a:pPr>
            <a:r>
              <a:rPr lang="en-US" kern="1200" dirty="0" smtClean="0">
                <a:latin typeface="Helvetica Light" charset="0"/>
                <a:cs typeface="Helvetica Light" charset="0"/>
                <a:sym typeface="Helvetica Light" charset="0"/>
              </a:rPr>
              <a:t>2013 design (TDR)</a:t>
            </a:r>
          </a:p>
        </p:txBody>
      </p:sp>
      <p:sp>
        <p:nvSpPr>
          <p:cNvPr id="63" name="Line 6" descr="tile_paper_blue.jpg"/>
          <p:cNvSpPr>
            <a:spLocks noChangeShapeType="1"/>
          </p:cNvSpPr>
          <p:nvPr/>
        </p:nvSpPr>
        <p:spPr bwMode="auto">
          <a:xfrm>
            <a:off x="1340614" y="6266231"/>
            <a:ext cx="7069961" cy="0"/>
          </a:xfrm>
          <a:prstGeom prst="line">
            <a:avLst/>
          </a:prstGeom>
          <a:noFill/>
          <a:ln w="28575" cap="flat" cmpd="sng">
            <a:solidFill>
              <a:srgbClr val="D07E3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48432" defTabSz="455823" hangingPunct="1">
              <a:spcBef>
                <a:spcPts val="1620"/>
              </a:spcBef>
              <a:buSzPct val="100000"/>
              <a:defRPr/>
            </a:pPr>
            <a:endParaRPr lang="en-US" sz="1400" kern="1200" dirty="0">
              <a:solidFill>
                <a:srgbClr val="006D8F"/>
              </a:solidFill>
              <a:latin typeface="Calibri" charset="0"/>
              <a:cs typeface="Calibri" charset="0"/>
              <a:sym typeface="Calibri" charset="0"/>
            </a:endParaRPr>
          </a:p>
        </p:txBody>
      </p:sp>
      <p:grpSp>
        <p:nvGrpSpPr>
          <p:cNvPr id="9" name="Group 8"/>
          <p:cNvGrpSpPr/>
          <p:nvPr/>
        </p:nvGrpSpPr>
        <p:grpSpPr>
          <a:xfrm>
            <a:off x="6183716" y="2715691"/>
            <a:ext cx="2841158" cy="1687823"/>
            <a:chOff x="6183724" y="2715671"/>
            <a:chExt cx="2841158" cy="1687823"/>
          </a:xfrm>
        </p:grpSpPr>
        <p:grpSp>
          <p:nvGrpSpPr>
            <p:cNvPr id="86" name="Group 85"/>
            <p:cNvGrpSpPr/>
            <p:nvPr/>
          </p:nvGrpSpPr>
          <p:grpSpPr>
            <a:xfrm>
              <a:off x="6621933" y="3109221"/>
              <a:ext cx="2197884" cy="1294273"/>
              <a:chOff x="1266115" y="1496294"/>
              <a:chExt cx="8201858" cy="4935232"/>
            </a:xfrm>
          </p:grpSpPr>
          <p:sp>
            <p:nvSpPr>
              <p:cNvPr id="88" name="AutoShape 2"/>
              <p:cNvSpPr>
                <a:spLocks/>
              </p:cNvSpPr>
              <p:nvPr/>
            </p:nvSpPr>
            <p:spPr bwMode="auto">
              <a:xfrm>
                <a:off x="1280052" y="1829935"/>
                <a:ext cx="7484197" cy="46015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55" y="17233"/>
                    </a:lnTo>
                    <a:lnTo>
                      <a:pt x="810" y="14270"/>
                    </a:lnTo>
                    <a:lnTo>
                      <a:pt x="1240" y="11228"/>
                    </a:lnTo>
                    <a:lnTo>
                      <a:pt x="1671" y="8889"/>
                    </a:lnTo>
                    <a:lnTo>
                      <a:pt x="2203" y="6862"/>
                    </a:lnTo>
                    <a:lnTo>
                      <a:pt x="2709" y="5380"/>
                    </a:lnTo>
                    <a:lnTo>
                      <a:pt x="3291" y="3898"/>
                    </a:lnTo>
                    <a:lnTo>
                      <a:pt x="3773" y="3119"/>
                    </a:lnTo>
                    <a:lnTo>
                      <a:pt x="4431" y="2261"/>
                    </a:lnTo>
                    <a:lnTo>
                      <a:pt x="4912" y="1715"/>
                    </a:lnTo>
                    <a:lnTo>
                      <a:pt x="5520" y="1325"/>
                    </a:lnTo>
                    <a:lnTo>
                      <a:pt x="6153" y="935"/>
                    </a:lnTo>
                    <a:lnTo>
                      <a:pt x="7368" y="467"/>
                    </a:lnTo>
                    <a:lnTo>
                      <a:pt x="8457" y="311"/>
                    </a:lnTo>
                    <a:lnTo>
                      <a:pt x="9445" y="233"/>
                    </a:lnTo>
                    <a:lnTo>
                      <a:pt x="10432" y="77"/>
                    </a:lnTo>
                    <a:lnTo>
                      <a:pt x="12382" y="77"/>
                    </a:lnTo>
                    <a:lnTo>
                      <a:pt x="13901" y="0"/>
                    </a:lnTo>
                    <a:lnTo>
                      <a:pt x="14129" y="2573"/>
                    </a:lnTo>
                    <a:lnTo>
                      <a:pt x="14408" y="5380"/>
                    </a:lnTo>
                    <a:lnTo>
                      <a:pt x="14585" y="6862"/>
                    </a:lnTo>
                    <a:lnTo>
                      <a:pt x="14813" y="8655"/>
                    </a:lnTo>
                    <a:lnTo>
                      <a:pt x="15016" y="9981"/>
                    </a:lnTo>
                    <a:lnTo>
                      <a:pt x="15320" y="11618"/>
                    </a:lnTo>
                    <a:lnTo>
                      <a:pt x="15573" y="12944"/>
                    </a:lnTo>
                    <a:lnTo>
                      <a:pt x="15851" y="14114"/>
                    </a:lnTo>
                    <a:lnTo>
                      <a:pt x="16079" y="14971"/>
                    </a:lnTo>
                    <a:lnTo>
                      <a:pt x="16307" y="15673"/>
                    </a:lnTo>
                    <a:lnTo>
                      <a:pt x="16611" y="16531"/>
                    </a:lnTo>
                    <a:lnTo>
                      <a:pt x="16991" y="17389"/>
                    </a:lnTo>
                    <a:lnTo>
                      <a:pt x="17345" y="18090"/>
                    </a:lnTo>
                    <a:lnTo>
                      <a:pt x="17675" y="18636"/>
                    </a:lnTo>
                    <a:lnTo>
                      <a:pt x="18105" y="19182"/>
                    </a:lnTo>
                    <a:lnTo>
                      <a:pt x="18434" y="19572"/>
                    </a:lnTo>
                    <a:lnTo>
                      <a:pt x="18814" y="19884"/>
                    </a:lnTo>
                    <a:lnTo>
                      <a:pt x="19270" y="20274"/>
                    </a:lnTo>
                    <a:lnTo>
                      <a:pt x="19751" y="20664"/>
                    </a:lnTo>
                    <a:lnTo>
                      <a:pt x="20207" y="20898"/>
                    </a:lnTo>
                    <a:lnTo>
                      <a:pt x="20561" y="21054"/>
                    </a:lnTo>
                    <a:lnTo>
                      <a:pt x="21093" y="21288"/>
                    </a:lnTo>
                    <a:lnTo>
                      <a:pt x="21600" y="21366"/>
                    </a:lnTo>
                  </a:path>
                </a:pathLst>
              </a:custGeom>
              <a:noFill/>
              <a:ln w="25400" cap="flat" cmpd="sng">
                <a:solidFill>
                  <a:srgbClr val="40A0D5"/>
                </a:solidFill>
                <a:prstDash val="solid"/>
                <a:round/>
                <a:headEnd/>
                <a:tailEnd/>
              </a:ln>
              <a:effectLst/>
            </p:spPr>
            <p:txBody>
              <a:bodyPr lIns="0" tIns="0" rIns="0" bIns="0" anchor="ctr"/>
              <a:lstStyle/>
              <a:p>
                <a:pPr algn="ctr" defTabSz="1166629" hangingPunct="1">
                  <a:defRPr/>
                </a:pPr>
                <a:endParaRPr lang="en-US" sz="5200" kern="1200">
                  <a:solidFill>
                    <a:srgbClr val="FFFFFF"/>
                  </a:solidFill>
                  <a:latin typeface="Gill Sans" charset="0"/>
                  <a:cs typeface="Gill Sans" charset="0"/>
                  <a:sym typeface="Gill Sans" charset="0"/>
                </a:endParaRPr>
              </a:p>
            </p:txBody>
          </p:sp>
          <p:sp>
            <p:nvSpPr>
              <p:cNvPr id="89" name="Line 11"/>
              <p:cNvSpPr>
                <a:spLocks noChangeShapeType="1"/>
              </p:cNvSpPr>
              <p:nvPr/>
            </p:nvSpPr>
            <p:spPr bwMode="auto">
              <a:xfrm flipV="1">
                <a:off x="1266115" y="1496294"/>
                <a:ext cx="13936" cy="4908087"/>
              </a:xfrm>
              <a:prstGeom prst="line">
                <a:avLst/>
              </a:prstGeom>
              <a:noFill/>
              <a:ln w="12700" cap="flat" cmpd="sng">
                <a:solidFill>
                  <a:srgbClr val="00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90" name="Line 39"/>
              <p:cNvSpPr>
                <a:spLocks noChangeShapeType="1"/>
              </p:cNvSpPr>
              <p:nvPr/>
            </p:nvSpPr>
            <p:spPr bwMode="auto">
              <a:xfrm>
                <a:off x="1266115" y="6424976"/>
                <a:ext cx="8201858" cy="1429"/>
              </a:xfrm>
              <a:prstGeom prst="line">
                <a:avLst/>
              </a:prstGeom>
              <a:noFill/>
              <a:ln w="12700" cap="flat" cmpd="sng">
                <a:solidFill>
                  <a:srgbClr val="00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grpSp>
        <p:sp>
          <p:nvSpPr>
            <p:cNvPr id="87" name="Trapezoid 86"/>
            <p:cNvSpPr/>
            <p:nvPr/>
          </p:nvSpPr>
          <p:spPr>
            <a:xfrm>
              <a:off x="7315435" y="3196719"/>
              <a:ext cx="782392" cy="1199657"/>
            </a:xfrm>
            <a:prstGeom prst="trapezoid">
              <a:avLst/>
            </a:prstGeom>
            <a:solidFill>
              <a:srgbClr val="40A0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1646" hangingPunct="1"/>
              <a:endParaRPr lang="en-US" kern="1200">
                <a:solidFill>
                  <a:prstClr val="white"/>
                </a:solidFill>
                <a:latin typeface="Calibri"/>
              </a:endParaRPr>
            </a:p>
          </p:txBody>
        </p:sp>
        <p:sp>
          <p:nvSpPr>
            <p:cNvPr id="84" name="TextBox 83"/>
            <p:cNvSpPr txBox="1"/>
            <p:nvPr/>
          </p:nvSpPr>
          <p:spPr>
            <a:xfrm>
              <a:off x="6183724" y="2715671"/>
              <a:ext cx="2841158" cy="338554"/>
            </a:xfrm>
            <a:prstGeom prst="rect">
              <a:avLst/>
            </a:prstGeom>
            <a:noFill/>
          </p:spPr>
          <p:txBody>
            <a:bodyPr wrap="none" rtlCol="0">
              <a:spAutoFit/>
            </a:bodyPr>
            <a:lstStyle/>
            <a:p>
              <a:pPr defTabSz="911646" hangingPunct="1"/>
              <a:r>
                <a:rPr lang="en-US" sz="1600" b="1" kern="1200" dirty="0">
                  <a:solidFill>
                    <a:prstClr val="black"/>
                  </a:solidFill>
                  <a:latin typeface="Helvetica Light"/>
                  <a:cs typeface="Helvetica Light"/>
                </a:rPr>
                <a:t>Possibilities of pulse shaping</a:t>
              </a:r>
            </a:p>
          </p:txBody>
        </p:sp>
        <p:sp>
          <p:nvSpPr>
            <p:cNvPr id="85" name="Isosceles Triangle 84"/>
            <p:cNvSpPr/>
            <p:nvPr/>
          </p:nvSpPr>
          <p:spPr>
            <a:xfrm>
              <a:off x="7037589" y="3219749"/>
              <a:ext cx="210899" cy="1174466"/>
            </a:xfrm>
            <a:prstGeom prst="triangle">
              <a:avLst/>
            </a:prstGeom>
            <a:solidFill>
              <a:srgbClr val="44A1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1646" hangingPunct="1"/>
              <a:endParaRPr lang="en-US" kern="1200">
                <a:solidFill>
                  <a:prstClr val="white"/>
                </a:solidFill>
                <a:latin typeface="Calibri"/>
              </a:endParaRPr>
            </a:p>
          </p:txBody>
        </p:sp>
      </p:grpSp>
      <p:sp>
        <p:nvSpPr>
          <p:cNvPr id="67" name="Line 20"/>
          <p:cNvSpPr>
            <a:spLocks noChangeShapeType="1"/>
          </p:cNvSpPr>
          <p:nvPr/>
        </p:nvSpPr>
        <p:spPr bwMode="auto">
          <a:xfrm>
            <a:off x="1251930" y="262790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69" name="Line 20"/>
          <p:cNvSpPr>
            <a:spLocks noChangeShapeType="1"/>
          </p:cNvSpPr>
          <p:nvPr/>
        </p:nvSpPr>
        <p:spPr bwMode="auto">
          <a:xfrm>
            <a:off x="1251930" y="406300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72" name="Line 20"/>
          <p:cNvSpPr>
            <a:spLocks noChangeShapeType="1"/>
          </p:cNvSpPr>
          <p:nvPr/>
        </p:nvSpPr>
        <p:spPr bwMode="auto">
          <a:xfrm>
            <a:off x="1251930" y="435002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73" name="Line 20"/>
          <p:cNvSpPr>
            <a:spLocks noChangeShapeType="1"/>
          </p:cNvSpPr>
          <p:nvPr/>
        </p:nvSpPr>
        <p:spPr bwMode="auto">
          <a:xfrm>
            <a:off x="1251930" y="463704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76" name="Line 20"/>
          <p:cNvSpPr>
            <a:spLocks noChangeShapeType="1"/>
          </p:cNvSpPr>
          <p:nvPr/>
        </p:nvSpPr>
        <p:spPr bwMode="auto">
          <a:xfrm>
            <a:off x="1251930" y="234088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79" name="Line 20"/>
          <p:cNvSpPr>
            <a:spLocks noChangeShapeType="1"/>
          </p:cNvSpPr>
          <p:nvPr/>
        </p:nvSpPr>
        <p:spPr bwMode="auto">
          <a:xfrm>
            <a:off x="1251930" y="521108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1" name="Line 20"/>
          <p:cNvSpPr>
            <a:spLocks noChangeShapeType="1"/>
          </p:cNvSpPr>
          <p:nvPr/>
        </p:nvSpPr>
        <p:spPr bwMode="auto">
          <a:xfrm>
            <a:off x="1251930" y="549810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2" name="Line 20"/>
          <p:cNvSpPr>
            <a:spLocks noChangeShapeType="1"/>
          </p:cNvSpPr>
          <p:nvPr/>
        </p:nvSpPr>
        <p:spPr bwMode="auto">
          <a:xfrm>
            <a:off x="1251930" y="578512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3" name="Line 20"/>
          <p:cNvSpPr>
            <a:spLocks noChangeShapeType="1"/>
          </p:cNvSpPr>
          <p:nvPr/>
        </p:nvSpPr>
        <p:spPr bwMode="auto">
          <a:xfrm>
            <a:off x="1251930" y="607214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6" name="Line 20"/>
          <p:cNvSpPr>
            <a:spLocks noChangeShapeType="1"/>
          </p:cNvSpPr>
          <p:nvPr/>
        </p:nvSpPr>
        <p:spPr bwMode="auto">
          <a:xfrm>
            <a:off x="1251930" y="291492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7" name="Line 20"/>
          <p:cNvSpPr>
            <a:spLocks noChangeShapeType="1"/>
          </p:cNvSpPr>
          <p:nvPr/>
        </p:nvSpPr>
        <p:spPr bwMode="auto">
          <a:xfrm>
            <a:off x="1251930" y="320194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98" name="Line 20"/>
          <p:cNvSpPr>
            <a:spLocks noChangeShapeType="1"/>
          </p:cNvSpPr>
          <p:nvPr/>
        </p:nvSpPr>
        <p:spPr bwMode="auto">
          <a:xfrm>
            <a:off x="1251930" y="377598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101" name="Line 20"/>
          <p:cNvSpPr>
            <a:spLocks noChangeShapeType="1"/>
          </p:cNvSpPr>
          <p:nvPr/>
        </p:nvSpPr>
        <p:spPr bwMode="auto">
          <a:xfrm>
            <a:off x="1251930" y="1770233"/>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endParaRPr lang="en-US" sz="2200" kern="1200">
              <a:solidFill>
                <a:prstClr val="black"/>
              </a:solidFill>
              <a:latin typeface="Helvetica Light" charset="0"/>
              <a:cs typeface="Helvetica Light" charset="0"/>
              <a:sym typeface="Helvetica Light" charset="0"/>
            </a:endParaRPr>
          </a:p>
        </p:txBody>
      </p:sp>
      <p:sp>
        <p:nvSpPr>
          <p:cNvPr id="105" name="Freeform 104"/>
          <p:cNvSpPr/>
          <p:nvPr/>
        </p:nvSpPr>
        <p:spPr>
          <a:xfrm>
            <a:off x="1621583" y="6307651"/>
            <a:ext cx="1440000" cy="36000"/>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FF0000"/>
          </a:solidFill>
          <a:ln w="63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07" name="Freeform 106"/>
          <p:cNvSpPr/>
          <p:nvPr/>
        </p:nvSpPr>
        <p:spPr>
          <a:xfrm>
            <a:off x="2487299" y="6201840"/>
            <a:ext cx="1440000" cy="144000"/>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660066"/>
          </a:solidFill>
          <a:ln w="6350" cmpd="sng">
            <a:solidFill>
              <a:srgbClr val="660066"/>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08" name="Freeform 107"/>
          <p:cNvSpPr/>
          <p:nvPr/>
        </p:nvSpPr>
        <p:spPr>
          <a:xfrm>
            <a:off x="3539282" y="5727827"/>
            <a:ext cx="1440000" cy="630835"/>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FFFFFF"/>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09" name="Freeform 108"/>
          <p:cNvSpPr/>
          <p:nvPr/>
        </p:nvSpPr>
        <p:spPr>
          <a:xfrm>
            <a:off x="3543516" y="6032610"/>
            <a:ext cx="1440000" cy="323999"/>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chemeClr val="accent3">
              <a:lumMod val="50000"/>
            </a:schemeClr>
          </a:solidFill>
          <a:ln w="63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10" name="Freeform 109"/>
          <p:cNvSpPr/>
          <p:nvPr/>
        </p:nvSpPr>
        <p:spPr>
          <a:xfrm>
            <a:off x="4682282" y="4364567"/>
            <a:ext cx="1440000" cy="1996158"/>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chemeClr val="bg1"/>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111" name="Freeform 110"/>
          <p:cNvSpPr/>
          <p:nvPr/>
        </p:nvSpPr>
        <p:spPr>
          <a:xfrm>
            <a:off x="4678049" y="5753101"/>
            <a:ext cx="1440000" cy="612000"/>
          </a:xfrm>
          <a:custGeom>
            <a:avLst/>
            <a:gdLst>
              <a:gd name="connsiteX0" fmla="*/ 0 w 6070600"/>
              <a:gd name="connsiteY0" fmla="*/ 2717800 h 2717800"/>
              <a:gd name="connsiteX1" fmla="*/ 82550 w 6070600"/>
              <a:gd name="connsiteY1" fmla="*/ 2667000 h 2717800"/>
              <a:gd name="connsiteX2" fmla="*/ 120650 w 6070600"/>
              <a:gd name="connsiteY2" fmla="*/ 2425700 h 2717800"/>
              <a:gd name="connsiteX3" fmla="*/ 190500 w 6070600"/>
              <a:gd name="connsiteY3" fmla="*/ 1930400 h 2717800"/>
              <a:gd name="connsiteX4" fmla="*/ 260350 w 6070600"/>
              <a:gd name="connsiteY4" fmla="*/ 1066800 h 2717800"/>
              <a:gd name="connsiteX5" fmla="*/ 304800 w 6070600"/>
              <a:gd name="connsiteY5" fmla="*/ 361950 h 2717800"/>
              <a:gd name="connsiteX6" fmla="*/ 349250 w 6070600"/>
              <a:gd name="connsiteY6" fmla="*/ 158750 h 2717800"/>
              <a:gd name="connsiteX7" fmla="*/ 400050 w 6070600"/>
              <a:gd name="connsiteY7" fmla="*/ 44450 h 2717800"/>
              <a:gd name="connsiteX8" fmla="*/ 457200 w 6070600"/>
              <a:gd name="connsiteY8" fmla="*/ 0 h 2717800"/>
              <a:gd name="connsiteX9" fmla="*/ 520700 w 6070600"/>
              <a:gd name="connsiteY9" fmla="*/ 12700 h 2717800"/>
              <a:gd name="connsiteX10" fmla="*/ 565150 w 6070600"/>
              <a:gd name="connsiteY10" fmla="*/ 95250 h 2717800"/>
              <a:gd name="connsiteX11" fmla="*/ 603250 w 6070600"/>
              <a:gd name="connsiteY11" fmla="*/ 266700 h 2717800"/>
              <a:gd name="connsiteX12" fmla="*/ 654050 w 6070600"/>
              <a:gd name="connsiteY12" fmla="*/ 469900 h 2717800"/>
              <a:gd name="connsiteX13" fmla="*/ 717550 w 6070600"/>
              <a:gd name="connsiteY13" fmla="*/ 673100 h 2717800"/>
              <a:gd name="connsiteX14" fmla="*/ 787400 w 6070600"/>
              <a:gd name="connsiteY14" fmla="*/ 863600 h 2717800"/>
              <a:gd name="connsiteX15" fmla="*/ 895350 w 6070600"/>
              <a:gd name="connsiteY15" fmla="*/ 1104900 h 2717800"/>
              <a:gd name="connsiteX16" fmla="*/ 1016000 w 6070600"/>
              <a:gd name="connsiteY16" fmla="*/ 1327150 h 2717800"/>
              <a:gd name="connsiteX17" fmla="*/ 1149350 w 6070600"/>
              <a:gd name="connsiteY17" fmla="*/ 1524000 h 2717800"/>
              <a:gd name="connsiteX18" fmla="*/ 1333500 w 6070600"/>
              <a:gd name="connsiteY18" fmla="*/ 1733550 h 2717800"/>
              <a:gd name="connsiteX19" fmla="*/ 1530350 w 6070600"/>
              <a:gd name="connsiteY19" fmla="*/ 1898650 h 2717800"/>
              <a:gd name="connsiteX20" fmla="*/ 1765300 w 6070600"/>
              <a:gd name="connsiteY20" fmla="*/ 2057400 h 2717800"/>
              <a:gd name="connsiteX21" fmla="*/ 2025650 w 6070600"/>
              <a:gd name="connsiteY21" fmla="*/ 2190750 h 2717800"/>
              <a:gd name="connsiteX22" fmla="*/ 2324100 w 6070600"/>
              <a:gd name="connsiteY22" fmla="*/ 2286000 h 2717800"/>
              <a:gd name="connsiteX23" fmla="*/ 2584450 w 6070600"/>
              <a:gd name="connsiteY23" fmla="*/ 2362200 h 2717800"/>
              <a:gd name="connsiteX24" fmla="*/ 2882900 w 6070600"/>
              <a:gd name="connsiteY24" fmla="*/ 2413000 h 2717800"/>
              <a:gd name="connsiteX25" fmla="*/ 3219450 w 6070600"/>
              <a:gd name="connsiteY25" fmla="*/ 2470150 h 2717800"/>
              <a:gd name="connsiteX26" fmla="*/ 3524250 w 6070600"/>
              <a:gd name="connsiteY26" fmla="*/ 2508250 h 2717800"/>
              <a:gd name="connsiteX27" fmla="*/ 3848100 w 6070600"/>
              <a:gd name="connsiteY27" fmla="*/ 2540000 h 2717800"/>
              <a:gd name="connsiteX28" fmla="*/ 4146550 w 6070600"/>
              <a:gd name="connsiteY28" fmla="*/ 2578100 h 2717800"/>
              <a:gd name="connsiteX29" fmla="*/ 4514850 w 6070600"/>
              <a:gd name="connsiteY29" fmla="*/ 2603500 h 2717800"/>
              <a:gd name="connsiteX30" fmla="*/ 4826000 w 6070600"/>
              <a:gd name="connsiteY30" fmla="*/ 2635250 h 2717800"/>
              <a:gd name="connsiteX31" fmla="*/ 5289550 w 6070600"/>
              <a:gd name="connsiteY31" fmla="*/ 2647950 h 2717800"/>
              <a:gd name="connsiteX32" fmla="*/ 5645150 w 6070600"/>
              <a:gd name="connsiteY32" fmla="*/ 2673350 h 2717800"/>
              <a:gd name="connsiteX33" fmla="*/ 6070600 w 6070600"/>
              <a:gd name="connsiteY33" fmla="*/ 271145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0600" h="2717800">
                <a:moveTo>
                  <a:pt x="0" y="2717800"/>
                </a:moveTo>
                <a:lnTo>
                  <a:pt x="82550" y="2667000"/>
                </a:lnTo>
                <a:lnTo>
                  <a:pt x="120650" y="2425700"/>
                </a:lnTo>
                <a:lnTo>
                  <a:pt x="190500" y="1930400"/>
                </a:lnTo>
                <a:lnTo>
                  <a:pt x="260350" y="1066800"/>
                </a:lnTo>
                <a:lnTo>
                  <a:pt x="304800" y="361950"/>
                </a:lnTo>
                <a:lnTo>
                  <a:pt x="349250" y="158750"/>
                </a:lnTo>
                <a:lnTo>
                  <a:pt x="400050" y="44450"/>
                </a:lnTo>
                <a:lnTo>
                  <a:pt x="457200" y="0"/>
                </a:lnTo>
                <a:lnTo>
                  <a:pt x="520700" y="12700"/>
                </a:lnTo>
                <a:lnTo>
                  <a:pt x="565150" y="95250"/>
                </a:lnTo>
                <a:lnTo>
                  <a:pt x="603250" y="266700"/>
                </a:lnTo>
                <a:lnTo>
                  <a:pt x="654050" y="469900"/>
                </a:lnTo>
                <a:lnTo>
                  <a:pt x="717550" y="673100"/>
                </a:lnTo>
                <a:lnTo>
                  <a:pt x="787400" y="863600"/>
                </a:lnTo>
                <a:lnTo>
                  <a:pt x="895350" y="1104900"/>
                </a:lnTo>
                <a:lnTo>
                  <a:pt x="1016000" y="1327150"/>
                </a:lnTo>
                <a:lnTo>
                  <a:pt x="1149350" y="1524000"/>
                </a:lnTo>
                <a:lnTo>
                  <a:pt x="1333500" y="1733550"/>
                </a:lnTo>
                <a:lnTo>
                  <a:pt x="1530350" y="1898650"/>
                </a:lnTo>
                <a:lnTo>
                  <a:pt x="1765300" y="2057400"/>
                </a:lnTo>
                <a:lnTo>
                  <a:pt x="2025650" y="2190750"/>
                </a:lnTo>
                <a:lnTo>
                  <a:pt x="2324100" y="2286000"/>
                </a:lnTo>
                <a:lnTo>
                  <a:pt x="2584450" y="2362200"/>
                </a:lnTo>
                <a:lnTo>
                  <a:pt x="2882900" y="2413000"/>
                </a:lnTo>
                <a:lnTo>
                  <a:pt x="3219450" y="2470150"/>
                </a:lnTo>
                <a:lnTo>
                  <a:pt x="3524250" y="2508250"/>
                </a:lnTo>
                <a:lnTo>
                  <a:pt x="3848100" y="2540000"/>
                </a:lnTo>
                <a:lnTo>
                  <a:pt x="4146550" y="2578100"/>
                </a:lnTo>
                <a:lnTo>
                  <a:pt x="4514850" y="2603500"/>
                </a:lnTo>
                <a:lnTo>
                  <a:pt x="4826000" y="2635250"/>
                </a:lnTo>
                <a:lnTo>
                  <a:pt x="5289550" y="2647950"/>
                </a:lnTo>
                <a:lnTo>
                  <a:pt x="5645150" y="2673350"/>
                </a:lnTo>
                <a:lnTo>
                  <a:pt x="6070600" y="2711450"/>
                </a:lnTo>
              </a:path>
            </a:pathLst>
          </a:custGeom>
          <a:solidFill>
            <a:srgbClr val="000090"/>
          </a:solidFill>
          <a:ln w="6350" cmpd="sng">
            <a:solidFill>
              <a:srgbClr val="000090"/>
            </a:solidFill>
          </a:ln>
          <a:effectLst/>
        </p:spPr>
        <p:style>
          <a:lnRef idx="2">
            <a:schemeClr val="accent1"/>
          </a:lnRef>
          <a:fillRef idx="0">
            <a:schemeClr val="accent1"/>
          </a:fillRef>
          <a:effectRef idx="1">
            <a:schemeClr val="accent1"/>
          </a:effectRef>
          <a:fontRef idx="minor">
            <a:schemeClr val="tx1"/>
          </a:fontRef>
        </p:style>
        <p:txBody>
          <a:bodyPr lIns="91166" tIns="45585" rIns="91166" bIns="45585" rtlCol="0" anchor="ctr"/>
          <a:lstStyle/>
          <a:p>
            <a:pPr algn="ctr" defTabSz="911646" hangingPunct="1"/>
            <a:endParaRPr lang="en-US" kern="1200">
              <a:solidFill>
                <a:prstClr val="black"/>
              </a:solidFill>
              <a:latin typeface="Calibri"/>
            </a:endParaRPr>
          </a:p>
        </p:txBody>
      </p:sp>
      <p:sp>
        <p:nvSpPr>
          <p:cNvPr id="8" name="Rectangle 7"/>
          <p:cNvSpPr/>
          <p:nvPr/>
        </p:nvSpPr>
        <p:spPr>
          <a:xfrm>
            <a:off x="8441340" y="6302544"/>
            <a:ext cx="838199" cy="1763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166" tIns="45585" rIns="91166" bIns="45585" rtlCol="0" anchor="ctr"/>
          <a:lstStyle/>
          <a:p>
            <a:pPr algn="ctr" defTabSz="911646" hangingPunct="1"/>
            <a:endParaRPr lang="en-US" kern="1200">
              <a:solidFill>
                <a:prstClr val="white"/>
              </a:solidFill>
              <a:latin typeface="Calibri"/>
            </a:endParaRPr>
          </a:p>
        </p:txBody>
      </p:sp>
      <p:sp>
        <p:nvSpPr>
          <p:cNvPr id="28" name="Line 39"/>
          <p:cNvSpPr>
            <a:spLocks noChangeShapeType="1"/>
          </p:cNvSpPr>
          <p:nvPr/>
        </p:nvSpPr>
        <p:spPr bwMode="auto">
          <a:xfrm>
            <a:off x="1332239" y="6359331"/>
            <a:ext cx="7224011" cy="1250"/>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253554" indent="-205120" defTabSz="455823" hangingPunct="1">
              <a:spcBef>
                <a:spcPts val="1620"/>
              </a:spcBef>
              <a:buSzPct val="100000"/>
              <a:buFont typeface="Arial" charset="0"/>
              <a:buChar char="•"/>
              <a:defRPr/>
            </a:pPr>
            <a:endParaRPr lang="en-US" sz="1400" kern="1200">
              <a:solidFill>
                <a:srgbClr val="006D8F"/>
              </a:solidFill>
              <a:latin typeface="Calibri" charset="0"/>
              <a:cs typeface="Calibri" charset="0"/>
              <a:sym typeface="Calibri" charset="0"/>
            </a:endParaRPr>
          </a:p>
        </p:txBody>
      </p:sp>
      <p:sp>
        <p:nvSpPr>
          <p:cNvPr id="66" name="AutoShape 34"/>
          <p:cNvSpPr>
            <a:spLocks/>
          </p:cNvSpPr>
          <p:nvPr/>
        </p:nvSpPr>
        <p:spPr bwMode="auto">
          <a:xfrm>
            <a:off x="6371839" y="5296313"/>
            <a:ext cx="2544893" cy="619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524198" hangingPunct="1">
              <a:defRPr/>
            </a:pPr>
            <a:r>
              <a:rPr lang="en-US" kern="1200" dirty="0" smtClean="0">
                <a:solidFill>
                  <a:srgbClr val="FF0000"/>
                </a:solidFill>
                <a:latin typeface="Helvetica Light" charset="0"/>
                <a:cs typeface="Helvetica Light" charset="0"/>
                <a:sym typeface="Helvetica Light" charset="0"/>
              </a:rPr>
              <a:t>ESS 1 MW (2021)</a:t>
            </a:r>
          </a:p>
          <a:p>
            <a:pPr algn="ctr" defTabSz="524198" hangingPunct="1">
              <a:defRPr/>
            </a:pPr>
            <a:r>
              <a:rPr lang="en-US" kern="1200" dirty="0" smtClean="0">
                <a:solidFill>
                  <a:srgbClr val="FF0000"/>
                </a:solidFill>
                <a:latin typeface="Helvetica Light" charset="0"/>
                <a:cs typeface="Helvetica Light" charset="0"/>
                <a:sym typeface="Helvetica Light" charset="0"/>
              </a:rPr>
              <a:t>2015 design</a:t>
            </a:r>
            <a:endParaRPr lang="en-US" kern="1200" dirty="0">
              <a:solidFill>
                <a:srgbClr val="FF0000"/>
              </a:solidFill>
              <a:latin typeface="Helvetica Light" charset="0"/>
              <a:cs typeface="Helvetica Light" charset="0"/>
              <a:sym typeface="Helvetica Light" charset="0"/>
            </a:endParaRPr>
          </a:p>
        </p:txBody>
      </p:sp>
    </p:spTree>
    <p:extLst>
      <p:ext uri="{BB962C8B-B14F-4D97-AF65-F5344CB8AC3E}">
        <p14:creationId xmlns:p14="http://schemas.microsoft.com/office/powerpoint/2010/main" val="2978090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theme/theme1.xml><?xml version="1.0" encoding="utf-8"?>
<a:theme xmlns:a="http://schemas.openxmlformats.org/drawingml/2006/main" name="9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ESS Core Powerpoint" id="{F02C5803-D437-4A4B-B279-84472F47EB33}" vid="{77746F4A-52A9-724A-84EC-D1436FAAE3A0}"/>
    </a:ext>
  </a:extLst>
</a:theme>
</file>

<file path=ppt/theme/theme11.xml><?xml version="1.0" encoding="utf-8"?>
<a:theme xmlns:a="http://schemas.openxmlformats.org/drawingml/2006/main" name="6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6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Ch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Presentation3" id="{304B92AB-78BC-4C78-8451-6C93EA327D00}" vid="{09D1907C-5BBC-45D0-9EBC-8615AFB12B8D}"/>
    </a:ext>
  </a:extLst>
</a:theme>
</file>

<file path=ppt/theme/theme18.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9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11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11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a:themeElements>
    <a:clrScheme name="Default">
      <a:dk1>
        <a:srgbClr val="000000"/>
      </a:dk1>
      <a:lt1>
        <a:srgbClr val="0094CA"/>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11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11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hzg_deutsch_v2">
  <a:themeElements>
    <a:clrScheme name="hzg_deutsch_v2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deutsch_v2">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174625" marR="0" indent="-174625" algn="l" defTabSz="1042988"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174625" marR="0" indent="-174625" algn="l" defTabSz="1042988"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hzg_deutsch_v2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hzg_deutsch_v2">
  <a:themeElements>
    <a:clrScheme name="hzg_deutsch_v2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deutsch_v2">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174625" marR="0" indent="-174625" algn="l" defTabSz="1042988"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174625" marR="0" indent="-174625" algn="l" defTabSz="1042988"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hzg_deutsch_v2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hzg_deutsch_v2">
  <a:themeElements>
    <a:clrScheme name="hzg_deutsch_v2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deutsch_v2">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174625" marR="0" indent="-174625" algn="l" defTabSz="1042988"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174625" marR="0" indent="-174625" algn="l" defTabSz="1042988"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hzg_deutsch_v2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hzg_deutsch_v2">
  <a:themeElements>
    <a:clrScheme name="hzg_deutsch_v2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deutsch_v2">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174625" marR="0" indent="-174625" algn="l" defTabSz="1042988"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174625" marR="0" indent="-174625" algn="l" defTabSz="1042988"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hzg_deutsch_v2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8851</TotalTime>
  <Words>3505</Words>
  <Application>Microsoft Macintosh PowerPoint</Application>
  <PresentationFormat>On-screen Show (4:3)</PresentationFormat>
  <Paragraphs>989</Paragraphs>
  <Slides>42</Slides>
  <Notes>5</Notes>
  <HiddenSlides>0</HiddenSlides>
  <MMClips>0</MMClips>
  <ScaleCrop>false</ScaleCrop>
  <HeadingPairs>
    <vt:vector size="6" baseType="variant">
      <vt:variant>
        <vt:lpstr>Theme</vt:lpstr>
      </vt:variant>
      <vt:variant>
        <vt:i4>21</vt:i4>
      </vt:variant>
      <vt:variant>
        <vt:lpstr>Embedded OLE Servers</vt:lpstr>
      </vt:variant>
      <vt:variant>
        <vt:i4>3</vt:i4>
      </vt:variant>
      <vt:variant>
        <vt:lpstr>Slide Titles</vt:lpstr>
      </vt:variant>
      <vt:variant>
        <vt:i4>42</vt:i4>
      </vt:variant>
    </vt:vector>
  </HeadingPairs>
  <TitlesOfParts>
    <vt:vector size="66" baseType="lpstr">
      <vt:lpstr>9_Office-tema</vt:lpstr>
      <vt:lpstr>ESS Core Powerpoint</vt:lpstr>
      <vt:lpstr>1_ESS Core Powerpoint</vt:lpstr>
      <vt:lpstr>2_Default</vt:lpstr>
      <vt:lpstr>2_ESS Core Powerpoint</vt:lpstr>
      <vt:lpstr>hzg_deutsch_v2</vt:lpstr>
      <vt:lpstr>6_hzg_deutsch_v2</vt:lpstr>
      <vt:lpstr>1_hzg_deutsch_v2</vt:lpstr>
      <vt:lpstr>7_hzg_deutsch_v2</vt:lpstr>
      <vt:lpstr>3_ESS Core Powerpoint</vt:lpstr>
      <vt:lpstr>6_ESS Core Powerpoint</vt:lpstr>
      <vt:lpstr>2_Office-tema</vt:lpstr>
      <vt:lpstr>5_ESS Core Powerpoint</vt:lpstr>
      <vt:lpstr>Office Theme</vt:lpstr>
      <vt:lpstr>16_ESS Core Powerpoint</vt:lpstr>
      <vt:lpstr>7_ESS Core Powerpoint</vt:lpstr>
      <vt:lpstr>2_Chess Core Powerpoint</vt:lpstr>
      <vt:lpstr>3_Office-tema</vt:lpstr>
      <vt:lpstr>8_ESS Core Powerpoint</vt:lpstr>
      <vt:lpstr>9_ESS Core Powerpoint</vt:lpstr>
      <vt:lpstr>1_Office-tema</vt:lpstr>
      <vt:lpstr>Image</vt:lpstr>
      <vt:lpstr>Document</vt:lpstr>
      <vt:lpstr>Worksheet</vt:lpstr>
      <vt:lpstr>SAC members</vt:lpstr>
      <vt:lpstr>SAC members</vt:lpstr>
      <vt:lpstr>Agenda</vt:lpstr>
      <vt:lpstr>Agenda</vt:lpstr>
      <vt:lpstr>Science Directorate Update </vt:lpstr>
      <vt:lpstr>PowerPoint Presentation</vt:lpstr>
      <vt:lpstr>Journey to deliver the world’s leading facility for research using neutrons</vt:lpstr>
      <vt:lpstr>The European Spallation Source</vt:lpstr>
      <vt:lpstr>Long-pulse performance</vt:lpstr>
      <vt:lpstr>Two strategies for neutron instrumentation at ESS</vt:lpstr>
      <vt:lpstr>ESS Project Scope on Instruments  (Neutron Scattering Systems, NSS)</vt:lpstr>
      <vt:lpstr>Cost baseline – 1 843 M€ (2013 pricing)</vt:lpstr>
      <vt:lpstr> Priorities for 2016 concerning instruments  </vt:lpstr>
      <vt:lpstr>PowerPoint Presentation</vt:lpstr>
      <vt:lpstr>The NSS Project Instruments   All are funded to be world leading in 2023</vt:lpstr>
      <vt:lpstr>The NSS Project Instruments   All are funded to be world leading in 2023</vt:lpstr>
      <vt:lpstr>Planned order of commencement of operation of first 8 instruments (August 2023)</vt:lpstr>
      <vt:lpstr>Council resolution</vt:lpstr>
      <vt:lpstr>Council resolution</vt:lpstr>
      <vt:lpstr>Moderator risk analysis Conclusions</vt:lpstr>
      <vt:lpstr>Neutron Instruments: Review schedule</vt:lpstr>
      <vt:lpstr>Neutron Beam Instrument Draft Schedule    V2.0, 2nd November 2016</vt:lpstr>
      <vt:lpstr>Internal* Neutron Beam Instrument Schedule    Draft for Discussion    V3.2, 9th May 2017 </vt:lpstr>
      <vt:lpstr>Long-pulse performance</vt:lpstr>
      <vt:lpstr>ESS Neutron Instruments 1-15 and Support Infrastructure</vt:lpstr>
      <vt:lpstr>Construction and Operations cost Previous Proposal: Initial Ops 854 MEUR</vt:lpstr>
      <vt:lpstr>Construction and Operations cost New Proposal (2017): Initial Ops 1.117 MEUR</vt:lpstr>
      <vt:lpstr>Initial Operations</vt:lpstr>
      <vt:lpstr>How does 1117M€ compare to earlier estimates?</vt:lpstr>
      <vt:lpstr>Deferrals from Project to Operations Implemented to Ensure Project Success</vt:lpstr>
      <vt:lpstr>PowerPoint Presentation</vt:lpstr>
      <vt:lpstr>PowerPoint Presentation</vt:lpstr>
      <vt:lpstr>Draft report of the review commitee</vt:lpstr>
      <vt:lpstr>Draft report of the review commitee</vt:lpstr>
      <vt:lpstr>Draft report of the review commitee</vt:lpstr>
      <vt:lpstr>Draft report of the review commitee</vt:lpstr>
      <vt:lpstr>Tentative Instrument Ramp-up</vt:lpstr>
      <vt:lpstr>Tentative Instrument Ramp-up</vt:lpstr>
      <vt:lpstr>FUTURE SCENARIOS OUTLINED IN THE 2016 ESFRI REPORT</vt:lpstr>
      <vt:lpstr>FUTURE SCENARIOS OUTLINED IN THE 2016 ESFRI REPORT</vt:lpstr>
      <vt:lpstr>Summary</vt:lpstr>
      <vt:lpstr>Charge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ESS User</cp:lastModifiedBy>
  <cp:revision>640</cp:revision>
  <cp:lastPrinted>2017-01-26T08:20:22Z</cp:lastPrinted>
  <dcterms:modified xsi:type="dcterms:W3CDTF">2017-05-18T09:46:28Z</dcterms:modified>
</cp:coreProperties>
</file>