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>
        <p:scale>
          <a:sx n="125" d="100"/>
          <a:sy n="125" d="100"/>
        </p:scale>
        <p:origin x="3366" y="1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710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9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3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755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974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32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8353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62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547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024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03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2653D-7E05-44BA-9AAF-79700F26E586}" type="datetimeFigureOut">
              <a:rPr lang="it-IT" smtClean="0"/>
              <a:t>17/03/2017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FB24-5C9D-4297-B55E-6EF1AB34255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374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961" y="0"/>
            <a:ext cx="58460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65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0192"/>
            <a:ext cx="12192000" cy="517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076325"/>
            <a:ext cx="1133475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35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3027"/>
            <a:ext cx="9180786" cy="4647430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9606455" y="2906111"/>
            <a:ext cx="2459421" cy="625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2 6"/>
          <p:cNvCxnSpPr/>
          <p:nvPr/>
        </p:nvCxnSpPr>
        <p:spPr>
          <a:xfrm>
            <a:off x="9443545" y="2906111"/>
            <a:ext cx="0" cy="625366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>
            <a:cxnSpLocks/>
          </p:cNvCxnSpPr>
          <p:nvPr/>
        </p:nvCxnSpPr>
        <p:spPr>
          <a:xfrm flipV="1">
            <a:off x="9606455" y="2769476"/>
            <a:ext cx="2459421" cy="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9014925" y="3080294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8mm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0581127" y="2508243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48mm</a:t>
            </a:r>
          </a:p>
        </p:txBody>
      </p:sp>
    </p:spTree>
    <p:extLst>
      <p:ext uri="{BB962C8B-B14F-4D97-AF65-F5344CB8AC3E}">
        <p14:creationId xmlns:p14="http://schemas.microsoft.com/office/powerpoint/2010/main" val="2186517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2455" y="572814"/>
            <a:ext cx="1177873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32 </a:t>
            </a:r>
            <a:r>
              <a:rPr lang="it-IT" dirty="0" err="1"/>
              <a:t>channels</a:t>
            </a:r>
            <a:r>
              <a:rPr lang="it-IT" dirty="0"/>
              <a:t>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29 devices per </a:t>
            </a:r>
            <a:r>
              <a:rPr lang="it-IT" dirty="0" err="1"/>
              <a:t>Slice</a:t>
            </a:r>
            <a:r>
              <a:rPr lang="it-IT" dirty="0"/>
              <a:t> of the detector (261 </a:t>
            </a:r>
            <a:r>
              <a:rPr lang="it-IT" dirty="0" err="1"/>
              <a:t>total</a:t>
            </a:r>
            <a:r>
              <a:rPr lang="it-IT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Small FPGA with </a:t>
            </a:r>
            <a:r>
              <a:rPr lang="it-IT" dirty="0" err="1"/>
              <a:t>ethenet</a:t>
            </a:r>
            <a:r>
              <a:rPr lang="it-IT" dirty="0"/>
              <a:t> </a:t>
            </a:r>
            <a:r>
              <a:rPr lang="it-IT" dirty="0" err="1"/>
              <a:t>connectivity</a:t>
            </a:r>
            <a:r>
              <a:rPr lang="it-IT" dirty="0"/>
              <a:t> on </a:t>
            </a:r>
            <a:r>
              <a:rPr lang="it-IT" dirty="0" err="1"/>
              <a:t>shared</a:t>
            </a:r>
            <a:r>
              <a:rPr lang="it-IT" dirty="0"/>
              <a:t> </a:t>
            </a:r>
            <a:r>
              <a:rPr lang="it-IT" dirty="0" err="1"/>
              <a:t>cable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Integrated</a:t>
            </a:r>
            <a:r>
              <a:rPr lang="it-IT" dirty="0"/>
              <a:t> 1 </a:t>
            </a:r>
            <a:r>
              <a:rPr lang="it-IT" dirty="0" err="1"/>
              <a:t>Gbps</a:t>
            </a:r>
            <a:r>
              <a:rPr lang="it-IT" dirty="0"/>
              <a:t> switch for </a:t>
            </a:r>
            <a:r>
              <a:rPr lang="it-IT" dirty="0" err="1"/>
              <a:t>deisy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connection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Power supply, </a:t>
            </a:r>
            <a:r>
              <a:rPr lang="it-IT" dirty="0" err="1"/>
              <a:t>connectivity</a:t>
            </a:r>
            <a:r>
              <a:rPr lang="it-IT" dirty="0"/>
              <a:t> and </a:t>
            </a:r>
            <a:r>
              <a:rPr lang="it-IT" dirty="0" err="1"/>
              <a:t>syncronization</a:t>
            </a:r>
            <a:r>
              <a:rPr lang="it-IT" dirty="0"/>
              <a:t> on 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/>
              <a:t>cable</a:t>
            </a:r>
            <a:r>
              <a:rPr lang="it-IT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err="1"/>
              <a:t>Possibility</a:t>
            </a:r>
            <a:r>
              <a:rPr lang="it-IT" dirty="0"/>
              <a:t> to </a:t>
            </a:r>
            <a:r>
              <a:rPr lang="it-IT" dirty="0" err="1"/>
              <a:t>distribute</a:t>
            </a:r>
            <a:r>
              <a:rPr lang="it-IT" dirty="0"/>
              <a:t> the </a:t>
            </a:r>
            <a:r>
              <a:rPr lang="it-IT" dirty="0" err="1"/>
              <a:t>number</a:t>
            </a:r>
            <a:r>
              <a:rPr lang="it-IT" dirty="0"/>
              <a:t> of board in </a:t>
            </a:r>
            <a:r>
              <a:rPr lang="it-IT" dirty="0" err="1"/>
              <a:t>daisy</a:t>
            </a:r>
            <a:r>
              <a:rPr lang="it-IT" dirty="0"/>
              <a:t> </a:t>
            </a:r>
            <a:r>
              <a:rPr lang="it-IT" dirty="0" err="1"/>
              <a:t>chain</a:t>
            </a:r>
            <a:r>
              <a:rPr lang="it-IT" dirty="0"/>
              <a:t> to </a:t>
            </a:r>
            <a:r>
              <a:rPr lang="it-IT" dirty="0" err="1"/>
              <a:t>optimize</a:t>
            </a:r>
            <a:r>
              <a:rPr lang="it-IT" dirty="0"/>
              <a:t> the </a:t>
            </a:r>
            <a:r>
              <a:rPr lang="it-IT" dirty="0" err="1"/>
              <a:t>bandwidth</a:t>
            </a:r>
            <a:r>
              <a:rPr lang="it-IT" dirty="0"/>
              <a:t> in </a:t>
            </a:r>
            <a:r>
              <a:rPr lang="it-IT" dirty="0" err="1"/>
              <a:t>function</a:t>
            </a:r>
            <a:r>
              <a:rPr lang="it-IT" dirty="0"/>
              <a:t> on the </a:t>
            </a:r>
            <a:r>
              <a:rPr lang="it-IT" dirty="0" err="1"/>
              <a:t>particle</a:t>
            </a:r>
            <a:r>
              <a:rPr lang="it-IT" dirty="0"/>
              <a:t> </a:t>
            </a:r>
            <a:r>
              <a:rPr lang="it-IT" dirty="0" err="1"/>
              <a:t>density</a:t>
            </a:r>
            <a:endParaRPr lang="it-IT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dirty="0"/>
          </a:p>
        </p:txBody>
      </p:sp>
      <p:pic>
        <p:nvPicPr>
          <p:cNvPr id="1028" name="Picture 4" descr="https://gm1.ggpht.com/krTlQdfh9a_pYZ6fiFfMSqcmlwjOwvAN7SKsTgDolqVjoAAd_aQwgMS1W9aRx1iNAopVfag-O5aPT_nveHlnf_J2hqztbFxPZkK6ToRY3iwQLs8F9aRwS52w7VgoFkliybWGaeccksc2QZEyTKkkqKFa9_VZvMXYTgT-UTRIHullx9Nqke3xrght2fPZ4b96ZrTHT9QzkD76tdDwTK-ZnJE9XbGB_MLLqx_tKzpbsC3ou7IJSYeoA85wRzbFhhxjjYdKuHLSc9Wqiu6Oqd7CiVQOIUdZeiRTANzn-ghwxHQf_WaKywyk4wDReEDEkyjLTsUtsRbY5WVcIkcX1QoRqAoRJkkX2Pk5exzqhVQkgSG7psfSg2-IhBnIBmJBTxiwzC53xetyKf4qUjylDtnzNQgHkQH4Ylrasg66gLzL3xXRGUUeoSRt7HJtUsB5ArS-0GYjF-VLXL64STjg9rSWjLoifzDvIOVxEXbCuAymYAXi57kKZQFUelO0aaEeRpJgI2n57y5j47RbhIB3qn67xAWjIvFU9pcjifUe1T1UUZhKsExG4TxKl-1Dx0oBtFYztEtscj9-kEPzAcnNeN_9uVgckPwjcqH-4Kb5J_ZHsl3GgJEs3ZecOkr05B6V040GXkHF7J_GP8gnJjOR4bcysF2_UE-AJAju3HzM52G_oUKqc9FCvUgf9o5e_L-bR5DqdGV6cCXvpY0A6rdWeKbRA2gslX7b=s0-l75-ft-l75-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493" y="2391103"/>
            <a:ext cx="3877502" cy="413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tangolo 18"/>
          <p:cNvSpPr/>
          <p:nvPr/>
        </p:nvSpPr>
        <p:spPr>
          <a:xfrm>
            <a:off x="6583103" y="587454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>
            <a:off x="6819460" y="5437101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580369" y="6021820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6351823" y="5441865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6889658" y="5294545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6236394" y="511507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Rettangolo 25"/>
          <p:cNvSpPr/>
          <p:nvPr/>
        </p:nvSpPr>
        <p:spPr>
          <a:xfrm>
            <a:off x="6293255" y="529954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Rettangolo 26"/>
          <p:cNvSpPr/>
          <p:nvPr/>
        </p:nvSpPr>
        <p:spPr>
          <a:xfrm>
            <a:off x="6988753" y="493555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6559702" y="493555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6152536" y="4936135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Rettangolo 37"/>
          <p:cNvSpPr/>
          <p:nvPr/>
        </p:nvSpPr>
        <p:spPr>
          <a:xfrm>
            <a:off x="6147274" y="4554072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/>
          <p:cNvSpPr/>
          <p:nvPr/>
        </p:nvSpPr>
        <p:spPr>
          <a:xfrm>
            <a:off x="6610461" y="455331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/>
          <p:cNvSpPr/>
          <p:nvPr/>
        </p:nvSpPr>
        <p:spPr>
          <a:xfrm>
            <a:off x="7073648" y="455331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Rettangolo 40"/>
          <p:cNvSpPr/>
          <p:nvPr/>
        </p:nvSpPr>
        <p:spPr>
          <a:xfrm>
            <a:off x="5970418" y="436050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/>
          <p:cNvSpPr/>
          <p:nvPr/>
        </p:nvSpPr>
        <p:spPr>
          <a:xfrm>
            <a:off x="6610461" y="4365740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Rettangolo 46"/>
          <p:cNvSpPr/>
          <p:nvPr/>
        </p:nvSpPr>
        <p:spPr>
          <a:xfrm>
            <a:off x="7220033" y="436967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Rettangolo 47"/>
          <p:cNvSpPr/>
          <p:nvPr/>
        </p:nvSpPr>
        <p:spPr>
          <a:xfrm>
            <a:off x="5996858" y="3799502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Rettangolo 48"/>
          <p:cNvSpPr/>
          <p:nvPr/>
        </p:nvSpPr>
        <p:spPr>
          <a:xfrm>
            <a:off x="5664306" y="3543313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Rettangolo 49"/>
          <p:cNvSpPr/>
          <p:nvPr/>
        </p:nvSpPr>
        <p:spPr>
          <a:xfrm>
            <a:off x="6236395" y="3543312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Rettangolo 54"/>
          <p:cNvSpPr/>
          <p:nvPr/>
        </p:nvSpPr>
        <p:spPr>
          <a:xfrm>
            <a:off x="7241276" y="3810481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Rettangolo 55"/>
          <p:cNvSpPr/>
          <p:nvPr/>
        </p:nvSpPr>
        <p:spPr>
          <a:xfrm>
            <a:off x="6908724" y="3554292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Rettangolo 56"/>
          <p:cNvSpPr/>
          <p:nvPr/>
        </p:nvSpPr>
        <p:spPr>
          <a:xfrm>
            <a:off x="7480813" y="3554291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Rettangolo 57"/>
          <p:cNvSpPr/>
          <p:nvPr/>
        </p:nvSpPr>
        <p:spPr>
          <a:xfrm>
            <a:off x="5984908" y="305340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9" name="Rettangolo 58"/>
          <p:cNvSpPr/>
          <p:nvPr/>
        </p:nvSpPr>
        <p:spPr>
          <a:xfrm>
            <a:off x="5652356" y="2797218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0" name="Rettangolo 59"/>
          <p:cNvSpPr/>
          <p:nvPr/>
        </p:nvSpPr>
        <p:spPr>
          <a:xfrm>
            <a:off x="6224445" y="279721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1" name="Rettangolo 60"/>
          <p:cNvSpPr/>
          <p:nvPr/>
        </p:nvSpPr>
        <p:spPr>
          <a:xfrm>
            <a:off x="7249370" y="3058233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2" name="Rettangolo 61"/>
          <p:cNvSpPr/>
          <p:nvPr/>
        </p:nvSpPr>
        <p:spPr>
          <a:xfrm>
            <a:off x="6916818" y="2802044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3" name="Rettangolo 62"/>
          <p:cNvSpPr/>
          <p:nvPr/>
        </p:nvSpPr>
        <p:spPr>
          <a:xfrm>
            <a:off x="7488907" y="2802043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4" name="Rettangolo 63"/>
          <p:cNvSpPr/>
          <p:nvPr/>
        </p:nvSpPr>
        <p:spPr>
          <a:xfrm>
            <a:off x="6889659" y="5112507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5" name="Rettangolo 64"/>
          <p:cNvSpPr/>
          <p:nvPr/>
        </p:nvSpPr>
        <p:spPr>
          <a:xfrm>
            <a:off x="6573467" y="5717089"/>
            <a:ext cx="335257" cy="83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56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2865120" y="53340"/>
            <a:ext cx="5853875" cy="6474569"/>
            <a:chOff x="4841493" y="2391103"/>
            <a:chExt cx="3877502" cy="4136806"/>
          </a:xfrm>
        </p:grpSpPr>
        <p:pic>
          <p:nvPicPr>
            <p:cNvPr id="1028" name="Picture 4" descr="https://gm1.ggpht.com/krTlQdfh9a_pYZ6fiFfMSqcmlwjOwvAN7SKsTgDolqVjoAAd_aQwgMS1W9aRx1iNAopVfag-O5aPT_nveHlnf_J2hqztbFxPZkK6ToRY3iwQLs8F9aRwS52w7VgoFkliybWGaeccksc2QZEyTKkkqKFa9_VZvMXYTgT-UTRIHullx9Nqke3xrght2fPZ4b96ZrTHT9QzkD76tdDwTK-ZnJE9XbGB_MLLqx_tKzpbsC3ou7IJSYeoA85wRzbFhhxjjYdKuHLSc9Wqiu6Oqd7CiVQOIUdZeiRTANzn-ghwxHQf_WaKywyk4wDReEDEkyjLTsUtsRbY5WVcIkcX1QoRqAoRJkkX2Pk5exzqhVQkgSG7psfSg2-IhBnIBmJBTxiwzC53xetyKf4qUjylDtnzNQgHkQH4Ylrasg66gLzL3xXRGUUeoSRt7HJtUsB5ArS-0GYjF-VLXL64STjg9rSWjLoifzDvIOVxEXbCuAymYAXi57kKZQFUelO0aaEeRpJgI2n57y5j47RbhIB3qn67xAWjIvFU9pcjifUe1T1UUZhKsExG4TxKl-1Dx0oBtFYztEtscj9-kEPzAcnNeN_9uVgckPwjcqH-4Kb5J_ZHsl3GgJEs3ZecOkr05B6V040GXkHF7J_GP8gnJjOR4bcysF2_UE-AJAju3HzM52G_oUKqc9FCvUgf9o5e_L-bR5DqdGV6cCXvpY0A6rdWeKbRA2gslX7b=s0-l75-ft-l75-f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1493" y="2391103"/>
              <a:ext cx="3877502" cy="41368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Rettangolo 18"/>
            <p:cNvSpPr/>
            <p:nvPr/>
          </p:nvSpPr>
          <p:spPr>
            <a:xfrm>
              <a:off x="6583103" y="587454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6819460" y="5437101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1" name="Rettangolo 20"/>
            <p:cNvSpPr/>
            <p:nvPr/>
          </p:nvSpPr>
          <p:spPr>
            <a:xfrm>
              <a:off x="6580369" y="6021820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6351823" y="5441865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4" name="Rettangolo 23"/>
            <p:cNvSpPr/>
            <p:nvPr/>
          </p:nvSpPr>
          <p:spPr>
            <a:xfrm>
              <a:off x="6889658" y="5294545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5" name="Rettangolo 24"/>
            <p:cNvSpPr/>
            <p:nvPr/>
          </p:nvSpPr>
          <p:spPr>
            <a:xfrm>
              <a:off x="6236394" y="5115074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6293255" y="529954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7" name="Rettangolo 26"/>
            <p:cNvSpPr/>
            <p:nvPr/>
          </p:nvSpPr>
          <p:spPr>
            <a:xfrm>
              <a:off x="6988753" y="493555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6559702" y="493555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2" name="Rettangolo 31"/>
            <p:cNvSpPr/>
            <p:nvPr/>
          </p:nvSpPr>
          <p:spPr>
            <a:xfrm>
              <a:off x="6152536" y="4936135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8" name="Rettangolo 37"/>
            <p:cNvSpPr/>
            <p:nvPr/>
          </p:nvSpPr>
          <p:spPr>
            <a:xfrm>
              <a:off x="6147274" y="4554072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6610461" y="4553314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0" name="Rettangolo 39"/>
            <p:cNvSpPr/>
            <p:nvPr/>
          </p:nvSpPr>
          <p:spPr>
            <a:xfrm>
              <a:off x="7073648" y="4553314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5967412" y="4398925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2" name="Rettangolo 41"/>
            <p:cNvSpPr/>
            <p:nvPr/>
          </p:nvSpPr>
          <p:spPr>
            <a:xfrm>
              <a:off x="6360261" y="439816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3" name="Rettangolo 42"/>
            <p:cNvSpPr/>
            <p:nvPr/>
          </p:nvSpPr>
          <p:spPr>
            <a:xfrm>
              <a:off x="6753110" y="439816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7" name="Rettangolo 46"/>
            <p:cNvSpPr/>
            <p:nvPr/>
          </p:nvSpPr>
          <p:spPr>
            <a:xfrm>
              <a:off x="7177042" y="4399478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8" name="Rettangolo 47"/>
            <p:cNvSpPr/>
            <p:nvPr/>
          </p:nvSpPr>
          <p:spPr>
            <a:xfrm>
              <a:off x="5996858" y="3799502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Rettangolo 48"/>
            <p:cNvSpPr/>
            <p:nvPr/>
          </p:nvSpPr>
          <p:spPr>
            <a:xfrm>
              <a:off x="5664306" y="3543313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" name="Rettangolo 49"/>
            <p:cNvSpPr/>
            <p:nvPr/>
          </p:nvSpPr>
          <p:spPr>
            <a:xfrm>
              <a:off x="6236395" y="3543312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/>
            <p:cNvSpPr/>
            <p:nvPr/>
          </p:nvSpPr>
          <p:spPr>
            <a:xfrm>
              <a:off x="7241276" y="3810481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6" name="Rettangolo 55"/>
            <p:cNvSpPr/>
            <p:nvPr/>
          </p:nvSpPr>
          <p:spPr>
            <a:xfrm>
              <a:off x="6908724" y="3554292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/>
            <p:cNvSpPr/>
            <p:nvPr/>
          </p:nvSpPr>
          <p:spPr>
            <a:xfrm>
              <a:off x="7480813" y="3554291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/>
            <p:cNvSpPr/>
            <p:nvPr/>
          </p:nvSpPr>
          <p:spPr>
            <a:xfrm>
              <a:off x="5984908" y="305340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/>
            <p:cNvSpPr/>
            <p:nvPr/>
          </p:nvSpPr>
          <p:spPr>
            <a:xfrm>
              <a:off x="5652356" y="2797218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/>
            <p:cNvSpPr/>
            <p:nvPr/>
          </p:nvSpPr>
          <p:spPr>
            <a:xfrm>
              <a:off x="6224445" y="279721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/>
            <p:cNvSpPr/>
            <p:nvPr/>
          </p:nvSpPr>
          <p:spPr>
            <a:xfrm>
              <a:off x="7249370" y="3058233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/>
            <p:cNvSpPr/>
            <p:nvPr/>
          </p:nvSpPr>
          <p:spPr>
            <a:xfrm>
              <a:off x="6916818" y="2802044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/>
            <p:cNvSpPr/>
            <p:nvPr/>
          </p:nvSpPr>
          <p:spPr>
            <a:xfrm>
              <a:off x="7488907" y="2802043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/>
            <p:cNvSpPr/>
            <p:nvPr/>
          </p:nvSpPr>
          <p:spPr>
            <a:xfrm>
              <a:off x="6889659" y="5112507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/>
            <p:cNvSpPr/>
            <p:nvPr/>
          </p:nvSpPr>
          <p:spPr>
            <a:xfrm>
              <a:off x="6573467" y="5717089"/>
              <a:ext cx="335257" cy="8354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6" name="Figura a mano libera: forma 5"/>
          <p:cNvSpPr/>
          <p:nvPr/>
        </p:nvSpPr>
        <p:spPr>
          <a:xfrm>
            <a:off x="5478780" y="4648200"/>
            <a:ext cx="4655820" cy="1600200"/>
          </a:xfrm>
          <a:custGeom>
            <a:avLst/>
            <a:gdLst>
              <a:gd name="connsiteX0" fmla="*/ 4655820 w 4655820"/>
              <a:gd name="connsiteY0" fmla="*/ 1485900 h 1600200"/>
              <a:gd name="connsiteX1" fmla="*/ 4617720 w 4655820"/>
              <a:gd name="connsiteY1" fmla="*/ 1478280 h 1600200"/>
              <a:gd name="connsiteX2" fmla="*/ 4549140 w 4655820"/>
              <a:gd name="connsiteY2" fmla="*/ 1463040 h 1600200"/>
              <a:gd name="connsiteX3" fmla="*/ 4457700 w 4655820"/>
              <a:gd name="connsiteY3" fmla="*/ 1447800 h 1600200"/>
              <a:gd name="connsiteX4" fmla="*/ 4312920 w 4655820"/>
              <a:gd name="connsiteY4" fmla="*/ 1440180 h 1600200"/>
              <a:gd name="connsiteX5" fmla="*/ 4038600 w 4655820"/>
              <a:gd name="connsiteY5" fmla="*/ 1417320 h 1600200"/>
              <a:gd name="connsiteX6" fmla="*/ 3261360 w 4655820"/>
              <a:gd name="connsiteY6" fmla="*/ 1424940 h 1600200"/>
              <a:gd name="connsiteX7" fmla="*/ 3154680 w 4655820"/>
              <a:gd name="connsiteY7" fmla="*/ 1432560 h 1600200"/>
              <a:gd name="connsiteX8" fmla="*/ 3070860 w 4655820"/>
              <a:gd name="connsiteY8" fmla="*/ 1447800 h 1600200"/>
              <a:gd name="connsiteX9" fmla="*/ 2872740 w 4655820"/>
              <a:gd name="connsiteY9" fmla="*/ 1455420 h 1600200"/>
              <a:gd name="connsiteX10" fmla="*/ 2750820 w 4655820"/>
              <a:gd name="connsiteY10" fmla="*/ 1463040 h 1600200"/>
              <a:gd name="connsiteX11" fmla="*/ 2415540 w 4655820"/>
              <a:gd name="connsiteY11" fmla="*/ 1478280 h 1600200"/>
              <a:gd name="connsiteX12" fmla="*/ 2225040 w 4655820"/>
              <a:gd name="connsiteY12" fmla="*/ 1493520 h 1600200"/>
              <a:gd name="connsiteX13" fmla="*/ 2194560 w 4655820"/>
              <a:gd name="connsiteY13" fmla="*/ 1501140 h 1600200"/>
              <a:gd name="connsiteX14" fmla="*/ 1965960 w 4655820"/>
              <a:gd name="connsiteY14" fmla="*/ 1516380 h 1600200"/>
              <a:gd name="connsiteX15" fmla="*/ 1935480 w 4655820"/>
              <a:gd name="connsiteY15" fmla="*/ 1524000 h 1600200"/>
              <a:gd name="connsiteX16" fmla="*/ 1836420 w 4655820"/>
              <a:gd name="connsiteY16" fmla="*/ 1546860 h 1600200"/>
              <a:gd name="connsiteX17" fmla="*/ 1714500 w 4655820"/>
              <a:gd name="connsiteY17" fmla="*/ 1554480 h 1600200"/>
              <a:gd name="connsiteX18" fmla="*/ 1645920 w 4655820"/>
              <a:gd name="connsiteY18" fmla="*/ 1562100 h 1600200"/>
              <a:gd name="connsiteX19" fmla="*/ 1592580 w 4655820"/>
              <a:gd name="connsiteY19" fmla="*/ 1569720 h 1600200"/>
              <a:gd name="connsiteX20" fmla="*/ 1424940 w 4655820"/>
              <a:gd name="connsiteY20" fmla="*/ 1577340 h 1600200"/>
              <a:gd name="connsiteX21" fmla="*/ 1196340 w 4655820"/>
              <a:gd name="connsiteY21" fmla="*/ 1592580 h 1600200"/>
              <a:gd name="connsiteX22" fmla="*/ 1127760 w 4655820"/>
              <a:gd name="connsiteY22" fmla="*/ 1600200 h 1600200"/>
              <a:gd name="connsiteX23" fmla="*/ 906780 w 4655820"/>
              <a:gd name="connsiteY23" fmla="*/ 1592580 h 1600200"/>
              <a:gd name="connsiteX24" fmla="*/ 868680 w 4655820"/>
              <a:gd name="connsiteY24" fmla="*/ 1584960 h 1600200"/>
              <a:gd name="connsiteX25" fmla="*/ 800100 w 4655820"/>
              <a:gd name="connsiteY25" fmla="*/ 1577340 h 1600200"/>
              <a:gd name="connsiteX26" fmla="*/ 769620 w 4655820"/>
              <a:gd name="connsiteY26" fmla="*/ 1569720 h 1600200"/>
              <a:gd name="connsiteX27" fmla="*/ 723900 w 4655820"/>
              <a:gd name="connsiteY27" fmla="*/ 1554480 h 1600200"/>
              <a:gd name="connsiteX28" fmla="*/ 693420 w 4655820"/>
              <a:gd name="connsiteY28" fmla="*/ 1546860 h 1600200"/>
              <a:gd name="connsiteX29" fmla="*/ 624840 w 4655820"/>
              <a:gd name="connsiteY29" fmla="*/ 1524000 h 1600200"/>
              <a:gd name="connsiteX30" fmla="*/ 594360 w 4655820"/>
              <a:gd name="connsiteY30" fmla="*/ 1508760 h 1600200"/>
              <a:gd name="connsiteX31" fmla="*/ 571500 w 4655820"/>
              <a:gd name="connsiteY31" fmla="*/ 1501140 h 1600200"/>
              <a:gd name="connsiteX32" fmla="*/ 548640 w 4655820"/>
              <a:gd name="connsiteY32" fmla="*/ 1485900 h 1600200"/>
              <a:gd name="connsiteX33" fmla="*/ 518160 w 4655820"/>
              <a:gd name="connsiteY33" fmla="*/ 1440180 h 1600200"/>
              <a:gd name="connsiteX34" fmla="*/ 502920 w 4655820"/>
              <a:gd name="connsiteY34" fmla="*/ 1417320 h 1600200"/>
              <a:gd name="connsiteX35" fmla="*/ 495300 w 4655820"/>
              <a:gd name="connsiteY35" fmla="*/ 1394460 h 1600200"/>
              <a:gd name="connsiteX36" fmla="*/ 480060 w 4655820"/>
              <a:gd name="connsiteY36" fmla="*/ 1371600 h 1600200"/>
              <a:gd name="connsiteX37" fmla="*/ 464820 w 4655820"/>
              <a:gd name="connsiteY37" fmla="*/ 1318260 h 1600200"/>
              <a:gd name="connsiteX38" fmla="*/ 449580 w 4655820"/>
              <a:gd name="connsiteY38" fmla="*/ 1272540 h 1600200"/>
              <a:gd name="connsiteX39" fmla="*/ 426720 w 4655820"/>
              <a:gd name="connsiteY39" fmla="*/ 1249680 h 1600200"/>
              <a:gd name="connsiteX40" fmla="*/ 396240 w 4655820"/>
              <a:gd name="connsiteY40" fmla="*/ 1211580 h 1600200"/>
              <a:gd name="connsiteX41" fmla="*/ 342900 w 4655820"/>
              <a:gd name="connsiteY41" fmla="*/ 1150620 h 1600200"/>
              <a:gd name="connsiteX42" fmla="*/ 350520 w 4655820"/>
              <a:gd name="connsiteY42" fmla="*/ 944880 h 1600200"/>
              <a:gd name="connsiteX43" fmla="*/ 358140 w 4655820"/>
              <a:gd name="connsiteY43" fmla="*/ 922020 h 1600200"/>
              <a:gd name="connsiteX44" fmla="*/ 373380 w 4655820"/>
              <a:gd name="connsiteY44" fmla="*/ 899160 h 1600200"/>
              <a:gd name="connsiteX45" fmla="*/ 396240 w 4655820"/>
              <a:gd name="connsiteY45" fmla="*/ 883920 h 1600200"/>
              <a:gd name="connsiteX46" fmla="*/ 426720 w 4655820"/>
              <a:gd name="connsiteY46" fmla="*/ 838200 h 1600200"/>
              <a:gd name="connsiteX47" fmla="*/ 434340 w 4655820"/>
              <a:gd name="connsiteY47" fmla="*/ 807720 h 1600200"/>
              <a:gd name="connsiteX48" fmla="*/ 426720 w 4655820"/>
              <a:gd name="connsiteY48" fmla="*/ 647700 h 1600200"/>
              <a:gd name="connsiteX49" fmla="*/ 411480 w 4655820"/>
              <a:gd name="connsiteY49" fmla="*/ 624840 h 1600200"/>
              <a:gd name="connsiteX50" fmla="*/ 365760 w 4655820"/>
              <a:gd name="connsiteY50" fmla="*/ 579120 h 1600200"/>
              <a:gd name="connsiteX51" fmla="*/ 342900 w 4655820"/>
              <a:gd name="connsiteY51" fmla="*/ 556260 h 1600200"/>
              <a:gd name="connsiteX52" fmla="*/ 320040 w 4655820"/>
              <a:gd name="connsiteY52" fmla="*/ 533400 h 1600200"/>
              <a:gd name="connsiteX53" fmla="*/ 289560 w 4655820"/>
              <a:gd name="connsiteY53" fmla="*/ 518160 h 1600200"/>
              <a:gd name="connsiteX54" fmla="*/ 266700 w 4655820"/>
              <a:gd name="connsiteY54" fmla="*/ 495300 h 1600200"/>
              <a:gd name="connsiteX55" fmla="*/ 243840 w 4655820"/>
              <a:gd name="connsiteY55" fmla="*/ 487680 h 1600200"/>
              <a:gd name="connsiteX56" fmla="*/ 220980 w 4655820"/>
              <a:gd name="connsiteY56" fmla="*/ 472440 h 1600200"/>
              <a:gd name="connsiteX57" fmla="*/ 198120 w 4655820"/>
              <a:gd name="connsiteY57" fmla="*/ 449580 h 1600200"/>
              <a:gd name="connsiteX58" fmla="*/ 152400 w 4655820"/>
              <a:gd name="connsiteY58" fmla="*/ 434340 h 1600200"/>
              <a:gd name="connsiteX59" fmla="*/ 129540 w 4655820"/>
              <a:gd name="connsiteY59" fmla="*/ 426720 h 1600200"/>
              <a:gd name="connsiteX60" fmla="*/ 106680 w 4655820"/>
              <a:gd name="connsiteY60" fmla="*/ 411480 h 1600200"/>
              <a:gd name="connsiteX61" fmla="*/ 76200 w 4655820"/>
              <a:gd name="connsiteY61" fmla="*/ 365760 h 1600200"/>
              <a:gd name="connsiteX62" fmla="*/ 60960 w 4655820"/>
              <a:gd name="connsiteY62" fmla="*/ 342900 h 1600200"/>
              <a:gd name="connsiteX63" fmla="*/ 68580 w 4655820"/>
              <a:gd name="connsiteY63" fmla="*/ 274320 h 1600200"/>
              <a:gd name="connsiteX64" fmla="*/ 91440 w 4655820"/>
              <a:gd name="connsiteY64" fmla="*/ 251460 h 1600200"/>
              <a:gd name="connsiteX65" fmla="*/ 137160 w 4655820"/>
              <a:gd name="connsiteY65" fmla="*/ 228600 h 1600200"/>
              <a:gd name="connsiteX66" fmla="*/ 160020 w 4655820"/>
              <a:gd name="connsiteY66" fmla="*/ 213360 h 1600200"/>
              <a:gd name="connsiteX67" fmla="*/ 335280 w 4655820"/>
              <a:gd name="connsiteY67" fmla="*/ 220980 h 1600200"/>
              <a:gd name="connsiteX68" fmla="*/ 358140 w 4655820"/>
              <a:gd name="connsiteY68" fmla="*/ 228600 h 1600200"/>
              <a:gd name="connsiteX69" fmla="*/ 396240 w 4655820"/>
              <a:gd name="connsiteY69" fmla="*/ 236220 h 1600200"/>
              <a:gd name="connsiteX70" fmla="*/ 655320 w 4655820"/>
              <a:gd name="connsiteY70" fmla="*/ 243840 h 1600200"/>
              <a:gd name="connsiteX71" fmla="*/ 838200 w 4655820"/>
              <a:gd name="connsiteY71" fmla="*/ 243840 h 1600200"/>
              <a:gd name="connsiteX72" fmla="*/ 861060 w 4655820"/>
              <a:gd name="connsiteY72" fmla="*/ 228600 h 1600200"/>
              <a:gd name="connsiteX73" fmla="*/ 883920 w 4655820"/>
              <a:gd name="connsiteY73" fmla="*/ 182880 h 1600200"/>
              <a:gd name="connsiteX74" fmla="*/ 906780 w 4655820"/>
              <a:gd name="connsiteY74" fmla="*/ 167640 h 1600200"/>
              <a:gd name="connsiteX75" fmla="*/ 944880 w 4655820"/>
              <a:gd name="connsiteY75" fmla="*/ 99060 h 1600200"/>
              <a:gd name="connsiteX76" fmla="*/ 937260 w 4655820"/>
              <a:gd name="connsiteY76" fmla="*/ 60960 h 1600200"/>
              <a:gd name="connsiteX77" fmla="*/ 899160 w 4655820"/>
              <a:gd name="connsiteY77" fmla="*/ 15240 h 1600200"/>
              <a:gd name="connsiteX78" fmla="*/ 853440 w 4655820"/>
              <a:gd name="connsiteY78" fmla="*/ 0 h 1600200"/>
              <a:gd name="connsiteX79" fmla="*/ 723900 w 4655820"/>
              <a:gd name="connsiteY79" fmla="*/ 15240 h 1600200"/>
              <a:gd name="connsiteX80" fmla="*/ 685800 w 4655820"/>
              <a:gd name="connsiteY80" fmla="*/ 22860 h 1600200"/>
              <a:gd name="connsiteX81" fmla="*/ 373380 w 4655820"/>
              <a:gd name="connsiteY81" fmla="*/ 30480 h 1600200"/>
              <a:gd name="connsiteX82" fmla="*/ 289560 w 4655820"/>
              <a:gd name="connsiteY82" fmla="*/ 38100 h 1600200"/>
              <a:gd name="connsiteX83" fmla="*/ 259080 w 4655820"/>
              <a:gd name="connsiteY83" fmla="*/ 45720 h 1600200"/>
              <a:gd name="connsiteX84" fmla="*/ 0 w 4655820"/>
              <a:gd name="connsiteY84" fmla="*/ 45720 h 1600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4655820" h="1600200">
                <a:moveTo>
                  <a:pt x="4655820" y="1485900"/>
                </a:moveTo>
                <a:cubicBezTo>
                  <a:pt x="4643120" y="1483360"/>
                  <a:pt x="4630363" y="1481090"/>
                  <a:pt x="4617720" y="1478280"/>
                </a:cubicBezTo>
                <a:cubicBezTo>
                  <a:pt x="4568655" y="1467377"/>
                  <a:pt x="4604954" y="1472890"/>
                  <a:pt x="4549140" y="1463040"/>
                </a:cubicBezTo>
                <a:cubicBezTo>
                  <a:pt x="4518710" y="1457670"/>
                  <a:pt x="4488558" y="1449424"/>
                  <a:pt x="4457700" y="1447800"/>
                </a:cubicBezTo>
                <a:lnTo>
                  <a:pt x="4312920" y="1440180"/>
                </a:lnTo>
                <a:cubicBezTo>
                  <a:pt x="4188092" y="1417484"/>
                  <a:pt x="4209323" y="1417320"/>
                  <a:pt x="4038600" y="1417320"/>
                </a:cubicBezTo>
                <a:lnTo>
                  <a:pt x="3261360" y="1424940"/>
                </a:lnTo>
                <a:cubicBezTo>
                  <a:pt x="3225800" y="1427480"/>
                  <a:pt x="3190135" y="1428828"/>
                  <a:pt x="3154680" y="1432560"/>
                </a:cubicBezTo>
                <a:cubicBezTo>
                  <a:pt x="3102905" y="1438010"/>
                  <a:pt x="3127596" y="1444254"/>
                  <a:pt x="3070860" y="1447800"/>
                </a:cubicBezTo>
                <a:cubicBezTo>
                  <a:pt x="3004900" y="1451923"/>
                  <a:pt x="2938754" y="1452276"/>
                  <a:pt x="2872740" y="1455420"/>
                </a:cubicBezTo>
                <a:cubicBezTo>
                  <a:pt x="2832067" y="1457357"/>
                  <a:pt x="2791488" y="1461007"/>
                  <a:pt x="2750820" y="1463040"/>
                </a:cubicBezTo>
                <a:lnTo>
                  <a:pt x="2415540" y="1478280"/>
                </a:lnTo>
                <a:cubicBezTo>
                  <a:pt x="2275470" y="1498290"/>
                  <a:pt x="2485682" y="1469825"/>
                  <a:pt x="2225040" y="1493520"/>
                </a:cubicBezTo>
                <a:cubicBezTo>
                  <a:pt x="2214610" y="1494468"/>
                  <a:pt x="2204969" y="1499983"/>
                  <a:pt x="2194560" y="1501140"/>
                </a:cubicBezTo>
                <a:cubicBezTo>
                  <a:pt x="2167506" y="1504146"/>
                  <a:pt x="1986124" y="1515120"/>
                  <a:pt x="1965960" y="1516380"/>
                </a:cubicBezTo>
                <a:cubicBezTo>
                  <a:pt x="1955800" y="1518920"/>
                  <a:pt x="1945550" y="1521123"/>
                  <a:pt x="1935480" y="1524000"/>
                </a:cubicBezTo>
                <a:cubicBezTo>
                  <a:pt x="1893987" y="1535855"/>
                  <a:pt x="1901339" y="1542803"/>
                  <a:pt x="1836420" y="1546860"/>
                </a:cubicBezTo>
                <a:lnTo>
                  <a:pt x="1714500" y="1554480"/>
                </a:lnTo>
                <a:cubicBezTo>
                  <a:pt x="1691573" y="1556314"/>
                  <a:pt x="1668743" y="1559247"/>
                  <a:pt x="1645920" y="1562100"/>
                </a:cubicBezTo>
                <a:cubicBezTo>
                  <a:pt x="1628098" y="1564328"/>
                  <a:pt x="1610498" y="1568484"/>
                  <a:pt x="1592580" y="1569720"/>
                </a:cubicBezTo>
                <a:cubicBezTo>
                  <a:pt x="1536775" y="1573569"/>
                  <a:pt x="1480820" y="1574800"/>
                  <a:pt x="1424940" y="1577340"/>
                </a:cubicBezTo>
                <a:cubicBezTo>
                  <a:pt x="1286773" y="1594611"/>
                  <a:pt x="1443716" y="1576620"/>
                  <a:pt x="1196340" y="1592580"/>
                </a:cubicBezTo>
                <a:cubicBezTo>
                  <a:pt x="1173387" y="1594061"/>
                  <a:pt x="1150620" y="1597660"/>
                  <a:pt x="1127760" y="1600200"/>
                </a:cubicBezTo>
                <a:cubicBezTo>
                  <a:pt x="1054100" y="1597660"/>
                  <a:pt x="980357" y="1596908"/>
                  <a:pt x="906780" y="1592580"/>
                </a:cubicBezTo>
                <a:cubicBezTo>
                  <a:pt x="893851" y="1591819"/>
                  <a:pt x="881501" y="1586792"/>
                  <a:pt x="868680" y="1584960"/>
                </a:cubicBezTo>
                <a:cubicBezTo>
                  <a:pt x="845910" y="1581707"/>
                  <a:pt x="822960" y="1579880"/>
                  <a:pt x="800100" y="1577340"/>
                </a:cubicBezTo>
                <a:cubicBezTo>
                  <a:pt x="789940" y="1574800"/>
                  <a:pt x="779651" y="1572729"/>
                  <a:pt x="769620" y="1569720"/>
                </a:cubicBezTo>
                <a:cubicBezTo>
                  <a:pt x="754233" y="1565104"/>
                  <a:pt x="739485" y="1558376"/>
                  <a:pt x="723900" y="1554480"/>
                </a:cubicBezTo>
                <a:cubicBezTo>
                  <a:pt x="713740" y="1551940"/>
                  <a:pt x="703226" y="1550537"/>
                  <a:pt x="693420" y="1546860"/>
                </a:cubicBezTo>
                <a:cubicBezTo>
                  <a:pt x="621310" y="1519819"/>
                  <a:pt x="708336" y="1540699"/>
                  <a:pt x="624840" y="1524000"/>
                </a:cubicBezTo>
                <a:cubicBezTo>
                  <a:pt x="614680" y="1518920"/>
                  <a:pt x="604801" y="1513235"/>
                  <a:pt x="594360" y="1508760"/>
                </a:cubicBezTo>
                <a:cubicBezTo>
                  <a:pt x="586977" y="1505596"/>
                  <a:pt x="578684" y="1504732"/>
                  <a:pt x="571500" y="1501140"/>
                </a:cubicBezTo>
                <a:cubicBezTo>
                  <a:pt x="563309" y="1497044"/>
                  <a:pt x="556260" y="1490980"/>
                  <a:pt x="548640" y="1485900"/>
                </a:cubicBezTo>
                <a:lnTo>
                  <a:pt x="518160" y="1440180"/>
                </a:lnTo>
                <a:cubicBezTo>
                  <a:pt x="513080" y="1432560"/>
                  <a:pt x="505816" y="1426008"/>
                  <a:pt x="502920" y="1417320"/>
                </a:cubicBezTo>
                <a:cubicBezTo>
                  <a:pt x="500380" y="1409700"/>
                  <a:pt x="498892" y="1401644"/>
                  <a:pt x="495300" y="1394460"/>
                </a:cubicBezTo>
                <a:cubicBezTo>
                  <a:pt x="491204" y="1386269"/>
                  <a:pt x="484156" y="1379791"/>
                  <a:pt x="480060" y="1371600"/>
                </a:cubicBezTo>
                <a:cubicBezTo>
                  <a:pt x="473658" y="1358796"/>
                  <a:pt x="468482" y="1330467"/>
                  <a:pt x="464820" y="1318260"/>
                </a:cubicBezTo>
                <a:cubicBezTo>
                  <a:pt x="460204" y="1302873"/>
                  <a:pt x="460939" y="1283899"/>
                  <a:pt x="449580" y="1272540"/>
                </a:cubicBezTo>
                <a:lnTo>
                  <a:pt x="426720" y="1249680"/>
                </a:lnTo>
                <a:cubicBezTo>
                  <a:pt x="409560" y="1198200"/>
                  <a:pt x="433358" y="1254001"/>
                  <a:pt x="396240" y="1211580"/>
                </a:cubicBezTo>
                <a:cubicBezTo>
                  <a:pt x="334010" y="1140460"/>
                  <a:pt x="394335" y="1184910"/>
                  <a:pt x="342900" y="1150620"/>
                </a:cubicBezTo>
                <a:cubicBezTo>
                  <a:pt x="345440" y="1082040"/>
                  <a:pt x="345955" y="1013355"/>
                  <a:pt x="350520" y="944880"/>
                </a:cubicBezTo>
                <a:cubicBezTo>
                  <a:pt x="351054" y="936866"/>
                  <a:pt x="354548" y="929204"/>
                  <a:pt x="358140" y="922020"/>
                </a:cubicBezTo>
                <a:cubicBezTo>
                  <a:pt x="362236" y="913829"/>
                  <a:pt x="366904" y="905636"/>
                  <a:pt x="373380" y="899160"/>
                </a:cubicBezTo>
                <a:cubicBezTo>
                  <a:pt x="379856" y="892684"/>
                  <a:pt x="388620" y="889000"/>
                  <a:pt x="396240" y="883920"/>
                </a:cubicBezTo>
                <a:cubicBezTo>
                  <a:pt x="420031" y="812547"/>
                  <a:pt x="381057" y="918111"/>
                  <a:pt x="426720" y="838200"/>
                </a:cubicBezTo>
                <a:cubicBezTo>
                  <a:pt x="431916" y="829107"/>
                  <a:pt x="431800" y="817880"/>
                  <a:pt x="434340" y="807720"/>
                </a:cubicBezTo>
                <a:cubicBezTo>
                  <a:pt x="431800" y="754380"/>
                  <a:pt x="433344" y="700688"/>
                  <a:pt x="426720" y="647700"/>
                </a:cubicBezTo>
                <a:cubicBezTo>
                  <a:pt x="425584" y="638613"/>
                  <a:pt x="417564" y="631685"/>
                  <a:pt x="411480" y="624840"/>
                </a:cubicBezTo>
                <a:cubicBezTo>
                  <a:pt x="397161" y="608731"/>
                  <a:pt x="381000" y="594360"/>
                  <a:pt x="365760" y="579120"/>
                </a:cubicBezTo>
                <a:lnTo>
                  <a:pt x="342900" y="556260"/>
                </a:lnTo>
                <a:cubicBezTo>
                  <a:pt x="335280" y="548640"/>
                  <a:pt x="329679" y="538219"/>
                  <a:pt x="320040" y="533400"/>
                </a:cubicBezTo>
                <a:cubicBezTo>
                  <a:pt x="309880" y="528320"/>
                  <a:pt x="298803" y="524762"/>
                  <a:pt x="289560" y="518160"/>
                </a:cubicBezTo>
                <a:cubicBezTo>
                  <a:pt x="280791" y="511896"/>
                  <a:pt x="275666" y="501278"/>
                  <a:pt x="266700" y="495300"/>
                </a:cubicBezTo>
                <a:cubicBezTo>
                  <a:pt x="260017" y="490845"/>
                  <a:pt x="251024" y="491272"/>
                  <a:pt x="243840" y="487680"/>
                </a:cubicBezTo>
                <a:cubicBezTo>
                  <a:pt x="235649" y="483584"/>
                  <a:pt x="228015" y="478303"/>
                  <a:pt x="220980" y="472440"/>
                </a:cubicBezTo>
                <a:cubicBezTo>
                  <a:pt x="212701" y="465541"/>
                  <a:pt x="207540" y="454813"/>
                  <a:pt x="198120" y="449580"/>
                </a:cubicBezTo>
                <a:cubicBezTo>
                  <a:pt x="184077" y="441778"/>
                  <a:pt x="167640" y="439420"/>
                  <a:pt x="152400" y="434340"/>
                </a:cubicBezTo>
                <a:cubicBezTo>
                  <a:pt x="144780" y="431800"/>
                  <a:pt x="136223" y="431175"/>
                  <a:pt x="129540" y="426720"/>
                </a:cubicBezTo>
                <a:lnTo>
                  <a:pt x="106680" y="411480"/>
                </a:lnTo>
                <a:lnTo>
                  <a:pt x="76200" y="365760"/>
                </a:lnTo>
                <a:lnTo>
                  <a:pt x="60960" y="342900"/>
                </a:lnTo>
                <a:cubicBezTo>
                  <a:pt x="63500" y="320040"/>
                  <a:pt x="61307" y="296140"/>
                  <a:pt x="68580" y="274320"/>
                </a:cubicBezTo>
                <a:cubicBezTo>
                  <a:pt x="71988" y="264097"/>
                  <a:pt x="83161" y="258359"/>
                  <a:pt x="91440" y="251460"/>
                </a:cubicBezTo>
                <a:cubicBezTo>
                  <a:pt x="124197" y="224163"/>
                  <a:pt x="102793" y="245783"/>
                  <a:pt x="137160" y="228600"/>
                </a:cubicBezTo>
                <a:cubicBezTo>
                  <a:pt x="145351" y="224504"/>
                  <a:pt x="152400" y="218440"/>
                  <a:pt x="160020" y="213360"/>
                </a:cubicBezTo>
                <a:cubicBezTo>
                  <a:pt x="218440" y="215900"/>
                  <a:pt x="276977" y="216495"/>
                  <a:pt x="335280" y="220980"/>
                </a:cubicBezTo>
                <a:cubicBezTo>
                  <a:pt x="343289" y="221596"/>
                  <a:pt x="350348" y="226652"/>
                  <a:pt x="358140" y="228600"/>
                </a:cubicBezTo>
                <a:cubicBezTo>
                  <a:pt x="370705" y="231741"/>
                  <a:pt x="383305" y="235557"/>
                  <a:pt x="396240" y="236220"/>
                </a:cubicBezTo>
                <a:cubicBezTo>
                  <a:pt x="482524" y="240645"/>
                  <a:pt x="568960" y="241300"/>
                  <a:pt x="655320" y="243840"/>
                </a:cubicBezTo>
                <a:cubicBezTo>
                  <a:pt x="732089" y="252370"/>
                  <a:pt x="750360" y="258480"/>
                  <a:pt x="838200" y="243840"/>
                </a:cubicBezTo>
                <a:cubicBezTo>
                  <a:pt x="847233" y="242334"/>
                  <a:pt x="853440" y="233680"/>
                  <a:pt x="861060" y="228600"/>
                </a:cubicBezTo>
                <a:cubicBezTo>
                  <a:pt x="867258" y="210007"/>
                  <a:pt x="869148" y="197652"/>
                  <a:pt x="883920" y="182880"/>
                </a:cubicBezTo>
                <a:cubicBezTo>
                  <a:pt x="890396" y="176404"/>
                  <a:pt x="899160" y="172720"/>
                  <a:pt x="906780" y="167640"/>
                </a:cubicBezTo>
                <a:cubicBezTo>
                  <a:pt x="941715" y="115237"/>
                  <a:pt x="931468" y="139296"/>
                  <a:pt x="944880" y="99060"/>
                </a:cubicBezTo>
                <a:cubicBezTo>
                  <a:pt x="942340" y="86360"/>
                  <a:pt x="941808" y="73087"/>
                  <a:pt x="937260" y="60960"/>
                </a:cubicBezTo>
                <a:cubicBezTo>
                  <a:pt x="933016" y="49644"/>
                  <a:pt x="908522" y="20441"/>
                  <a:pt x="899160" y="15240"/>
                </a:cubicBezTo>
                <a:cubicBezTo>
                  <a:pt x="885117" y="7438"/>
                  <a:pt x="853440" y="0"/>
                  <a:pt x="853440" y="0"/>
                </a:cubicBezTo>
                <a:lnTo>
                  <a:pt x="723900" y="15240"/>
                </a:lnTo>
                <a:cubicBezTo>
                  <a:pt x="711099" y="17209"/>
                  <a:pt x="698739" y="22297"/>
                  <a:pt x="685800" y="22860"/>
                </a:cubicBezTo>
                <a:cubicBezTo>
                  <a:pt x="581727" y="27385"/>
                  <a:pt x="477520" y="27940"/>
                  <a:pt x="373380" y="30480"/>
                </a:cubicBezTo>
                <a:cubicBezTo>
                  <a:pt x="345440" y="33020"/>
                  <a:pt x="317369" y="34392"/>
                  <a:pt x="289560" y="38100"/>
                </a:cubicBezTo>
                <a:cubicBezTo>
                  <a:pt x="279179" y="39484"/>
                  <a:pt x="269549" y="45444"/>
                  <a:pt x="259080" y="45720"/>
                </a:cubicBezTo>
                <a:cubicBezTo>
                  <a:pt x="172750" y="47992"/>
                  <a:pt x="86360" y="45720"/>
                  <a:pt x="0" y="4572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igura a mano libera: forma 6"/>
          <p:cNvSpPr/>
          <p:nvPr/>
        </p:nvSpPr>
        <p:spPr>
          <a:xfrm>
            <a:off x="4897558" y="3238500"/>
            <a:ext cx="5176082" cy="1386840"/>
          </a:xfrm>
          <a:custGeom>
            <a:avLst/>
            <a:gdLst>
              <a:gd name="connsiteX0" fmla="*/ 5176082 w 5176082"/>
              <a:gd name="connsiteY0" fmla="*/ 1196340 h 1386840"/>
              <a:gd name="connsiteX1" fmla="*/ 5130362 w 5176082"/>
              <a:gd name="connsiteY1" fmla="*/ 1188720 h 1386840"/>
              <a:gd name="connsiteX2" fmla="*/ 5107502 w 5176082"/>
              <a:gd name="connsiteY2" fmla="*/ 1173480 h 1386840"/>
              <a:gd name="connsiteX3" fmla="*/ 5061782 w 5176082"/>
              <a:gd name="connsiteY3" fmla="*/ 1158240 h 1386840"/>
              <a:gd name="connsiteX4" fmla="*/ 5031302 w 5176082"/>
              <a:gd name="connsiteY4" fmla="*/ 1150620 h 1386840"/>
              <a:gd name="connsiteX5" fmla="*/ 4970342 w 5176082"/>
              <a:gd name="connsiteY5" fmla="*/ 1127760 h 1386840"/>
              <a:gd name="connsiteX6" fmla="*/ 4878902 w 5176082"/>
              <a:gd name="connsiteY6" fmla="*/ 1112520 h 1386840"/>
              <a:gd name="connsiteX7" fmla="*/ 4856042 w 5176082"/>
              <a:gd name="connsiteY7" fmla="*/ 1104900 h 1386840"/>
              <a:gd name="connsiteX8" fmla="*/ 4734122 w 5176082"/>
              <a:gd name="connsiteY8" fmla="*/ 1089660 h 1386840"/>
              <a:gd name="connsiteX9" fmla="*/ 4657922 w 5176082"/>
              <a:gd name="connsiteY9" fmla="*/ 1074420 h 1386840"/>
              <a:gd name="connsiteX10" fmla="*/ 4551242 w 5176082"/>
              <a:gd name="connsiteY10" fmla="*/ 1066800 h 1386840"/>
              <a:gd name="connsiteX11" fmla="*/ 4444562 w 5176082"/>
              <a:gd name="connsiteY11" fmla="*/ 1051560 h 1386840"/>
              <a:gd name="connsiteX12" fmla="*/ 4375982 w 5176082"/>
              <a:gd name="connsiteY12" fmla="*/ 1043940 h 1386840"/>
              <a:gd name="connsiteX13" fmla="*/ 3873062 w 5176082"/>
              <a:gd name="connsiteY13" fmla="*/ 1059180 h 1386840"/>
              <a:gd name="connsiteX14" fmla="*/ 3804482 w 5176082"/>
              <a:gd name="connsiteY14" fmla="*/ 1074420 h 1386840"/>
              <a:gd name="connsiteX15" fmla="*/ 3720662 w 5176082"/>
              <a:gd name="connsiteY15" fmla="*/ 1089660 h 1386840"/>
              <a:gd name="connsiteX16" fmla="*/ 3659702 w 5176082"/>
              <a:gd name="connsiteY16" fmla="*/ 1104900 h 1386840"/>
              <a:gd name="connsiteX17" fmla="*/ 3621602 w 5176082"/>
              <a:gd name="connsiteY17" fmla="*/ 1112520 h 1386840"/>
              <a:gd name="connsiteX18" fmla="*/ 3553022 w 5176082"/>
              <a:gd name="connsiteY18" fmla="*/ 1135380 h 1386840"/>
              <a:gd name="connsiteX19" fmla="*/ 3461582 w 5176082"/>
              <a:gd name="connsiteY19" fmla="*/ 1150620 h 1386840"/>
              <a:gd name="connsiteX20" fmla="*/ 3408242 w 5176082"/>
              <a:gd name="connsiteY20" fmla="*/ 1173480 h 1386840"/>
              <a:gd name="connsiteX21" fmla="*/ 3370142 w 5176082"/>
              <a:gd name="connsiteY21" fmla="*/ 1181100 h 1386840"/>
              <a:gd name="connsiteX22" fmla="*/ 3324422 w 5176082"/>
              <a:gd name="connsiteY22" fmla="*/ 1196340 h 1386840"/>
              <a:gd name="connsiteX23" fmla="*/ 3293942 w 5176082"/>
              <a:gd name="connsiteY23" fmla="*/ 1203960 h 1386840"/>
              <a:gd name="connsiteX24" fmla="*/ 3225362 w 5176082"/>
              <a:gd name="connsiteY24" fmla="*/ 1226820 h 1386840"/>
              <a:gd name="connsiteX25" fmla="*/ 3187262 w 5176082"/>
              <a:gd name="connsiteY25" fmla="*/ 1242060 h 1386840"/>
              <a:gd name="connsiteX26" fmla="*/ 3156782 w 5176082"/>
              <a:gd name="connsiteY26" fmla="*/ 1249680 h 1386840"/>
              <a:gd name="connsiteX27" fmla="*/ 3088202 w 5176082"/>
              <a:gd name="connsiteY27" fmla="*/ 1272540 h 1386840"/>
              <a:gd name="connsiteX28" fmla="*/ 3065342 w 5176082"/>
              <a:gd name="connsiteY28" fmla="*/ 1280160 h 1386840"/>
              <a:gd name="connsiteX29" fmla="*/ 2951042 w 5176082"/>
              <a:gd name="connsiteY29" fmla="*/ 1295400 h 1386840"/>
              <a:gd name="connsiteX30" fmla="*/ 2890082 w 5176082"/>
              <a:gd name="connsiteY30" fmla="*/ 1310640 h 1386840"/>
              <a:gd name="connsiteX31" fmla="*/ 2806262 w 5176082"/>
              <a:gd name="connsiteY31" fmla="*/ 1318260 h 1386840"/>
              <a:gd name="connsiteX32" fmla="*/ 2730062 w 5176082"/>
              <a:gd name="connsiteY32" fmla="*/ 1333500 h 1386840"/>
              <a:gd name="connsiteX33" fmla="*/ 2691962 w 5176082"/>
              <a:gd name="connsiteY33" fmla="*/ 1341120 h 1386840"/>
              <a:gd name="connsiteX34" fmla="*/ 2646242 w 5176082"/>
              <a:gd name="connsiteY34" fmla="*/ 1348740 h 1386840"/>
              <a:gd name="connsiteX35" fmla="*/ 2562422 w 5176082"/>
              <a:gd name="connsiteY35" fmla="*/ 1363980 h 1386840"/>
              <a:gd name="connsiteX36" fmla="*/ 2417642 w 5176082"/>
              <a:gd name="connsiteY36" fmla="*/ 1371600 h 1386840"/>
              <a:gd name="connsiteX37" fmla="*/ 2234762 w 5176082"/>
              <a:gd name="connsiteY37" fmla="*/ 1386840 h 1386840"/>
              <a:gd name="connsiteX38" fmla="*/ 2067122 w 5176082"/>
              <a:gd name="connsiteY38" fmla="*/ 1379220 h 1386840"/>
              <a:gd name="connsiteX39" fmla="*/ 1990922 w 5176082"/>
              <a:gd name="connsiteY39" fmla="*/ 1363980 h 1386840"/>
              <a:gd name="connsiteX40" fmla="*/ 1937582 w 5176082"/>
              <a:gd name="connsiteY40" fmla="*/ 1356360 h 1386840"/>
              <a:gd name="connsiteX41" fmla="*/ 1838522 w 5176082"/>
              <a:gd name="connsiteY41" fmla="*/ 1333500 h 1386840"/>
              <a:gd name="connsiteX42" fmla="*/ 1785182 w 5176082"/>
              <a:gd name="connsiteY42" fmla="*/ 1318260 h 1386840"/>
              <a:gd name="connsiteX43" fmla="*/ 1739462 w 5176082"/>
              <a:gd name="connsiteY43" fmla="*/ 1310640 h 1386840"/>
              <a:gd name="connsiteX44" fmla="*/ 1716602 w 5176082"/>
              <a:gd name="connsiteY44" fmla="*/ 1303020 h 1386840"/>
              <a:gd name="connsiteX45" fmla="*/ 1686122 w 5176082"/>
              <a:gd name="connsiteY45" fmla="*/ 1295400 h 1386840"/>
              <a:gd name="connsiteX46" fmla="*/ 1663262 w 5176082"/>
              <a:gd name="connsiteY46" fmla="*/ 1287780 h 1386840"/>
              <a:gd name="connsiteX47" fmla="*/ 1609922 w 5176082"/>
              <a:gd name="connsiteY47" fmla="*/ 1249680 h 1386840"/>
              <a:gd name="connsiteX48" fmla="*/ 1587062 w 5176082"/>
              <a:gd name="connsiteY48" fmla="*/ 1242060 h 1386840"/>
              <a:gd name="connsiteX49" fmla="*/ 1518482 w 5176082"/>
              <a:gd name="connsiteY49" fmla="*/ 1188720 h 1386840"/>
              <a:gd name="connsiteX50" fmla="*/ 1472762 w 5176082"/>
              <a:gd name="connsiteY50" fmla="*/ 1173480 h 1386840"/>
              <a:gd name="connsiteX51" fmla="*/ 1449902 w 5176082"/>
              <a:gd name="connsiteY51" fmla="*/ 1165860 h 1386840"/>
              <a:gd name="connsiteX52" fmla="*/ 1038422 w 5176082"/>
              <a:gd name="connsiteY52" fmla="*/ 1150620 h 1386840"/>
              <a:gd name="connsiteX53" fmla="*/ 878402 w 5176082"/>
              <a:gd name="connsiteY53" fmla="*/ 1127760 h 1386840"/>
              <a:gd name="connsiteX54" fmla="*/ 596462 w 5176082"/>
              <a:gd name="connsiteY54" fmla="*/ 1135380 h 1386840"/>
              <a:gd name="connsiteX55" fmla="*/ 482162 w 5176082"/>
              <a:gd name="connsiteY55" fmla="*/ 1158240 h 1386840"/>
              <a:gd name="connsiteX56" fmla="*/ 451682 w 5176082"/>
              <a:gd name="connsiteY56" fmla="*/ 1165860 h 1386840"/>
              <a:gd name="connsiteX57" fmla="*/ 299282 w 5176082"/>
              <a:gd name="connsiteY57" fmla="*/ 1158240 h 1386840"/>
              <a:gd name="connsiteX58" fmla="*/ 268802 w 5176082"/>
              <a:gd name="connsiteY58" fmla="*/ 1112520 h 1386840"/>
              <a:gd name="connsiteX59" fmla="*/ 253562 w 5176082"/>
              <a:gd name="connsiteY59" fmla="*/ 1066800 h 1386840"/>
              <a:gd name="connsiteX60" fmla="*/ 261182 w 5176082"/>
              <a:gd name="connsiteY60" fmla="*/ 906780 h 1386840"/>
              <a:gd name="connsiteX61" fmla="*/ 268802 w 5176082"/>
              <a:gd name="connsiteY61" fmla="*/ 883920 h 1386840"/>
              <a:gd name="connsiteX62" fmla="*/ 314522 w 5176082"/>
              <a:gd name="connsiteY62" fmla="*/ 853440 h 1386840"/>
              <a:gd name="connsiteX63" fmla="*/ 360242 w 5176082"/>
              <a:gd name="connsiteY63" fmla="*/ 830580 h 1386840"/>
              <a:gd name="connsiteX64" fmla="*/ 893642 w 5176082"/>
              <a:gd name="connsiteY64" fmla="*/ 838200 h 1386840"/>
              <a:gd name="connsiteX65" fmla="*/ 977462 w 5176082"/>
              <a:gd name="connsiteY65" fmla="*/ 861060 h 1386840"/>
              <a:gd name="connsiteX66" fmla="*/ 1053662 w 5176082"/>
              <a:gd name="connsiteY66" fmla="*/ 876300 h 1386840"/>
              <a:gd name="connsiteX67" fmla="*/ 1625162 w 5176082"/>
              <a:gd name="connsiteY67" fmla="*/ 868680 h 1386840"/>
              <a:gd name="connsiteX68" fmla="*/ 1663262 w 5176082"/>
              <a:gd name="connsiteY68" fmla="*/ 838200 h 1386840"/>
              <a:gd name="connsiteX69" fmla="*/ 1708982 w 5176082"/>
              <a:gd name="connsiteY69" fmla="*/ 807720 h 1386840"/>
              <a:gd name="connsiteX70" fmla="*/ 1716602 w 5176082"/>
              <a:gd name="connsiteY70" fmla="*/ 784860 h 1386840"/>
              <a:gd name="connsiteX71" fmla="*/ 1739462 w 5176082"/>
              <a:gd name="connsiteY71" fmla="*/ 769620 h 1386840"/>
              <a:gd name="connsiteX72" fmla="*/ 1762322 w 5176082"/>
              <a:gd name="connsiteY72" fmla="*/ 746760 h 1386840"/>
              <a:gd name="connsiteX73" fmla="*/ 1785182 w 5176082"/>
              <a:gd name="connsiteY73" fmla="*/ 701040 h 1386840"/>
              <a:gd name="connsiteX74" fmla="*/ 1800422 w 5176082"/>
              <a:gd name="connsiteY74" fmla="*/ 670560 h 1386840"/>
              <a:gd name="connsiteX75" fmla="*/ 1823282 w 5176082"/>
              <a:gd name="connsiteY75" fmla="*/ 640080 h 1386840"/>
              <a:gd name="connsiteX76" fmla="*/ 1838522 w 5176082"/>
              <a:gd name="connsiteY76" fmla="*/ 609600 h 1386840"/>
              <a:gd name="connsiteX77" fmla="*/ 1869002 w 5176082"/>
              <a:gd name="connsiteY77" fmla="*/ 563880 h 1386840"/>
              <a:gd name="connsiteX78" fmla="*/ 1899482 w 5176082"/>
              <a:gd name="connsiteY78" fmla="*/ 502920 h 1386840"/>
              <a:gd name="connsiteX79" fmla="*/ 1929962 w 5176082"/>
              <a:gd name="connsiteY79" fmla="*/ 403860 h 1386840"/>
              <a:gd name="connsiteX80" fmla="*/ 1914722 w 5176082"/>
              <a:gd name="connsiteY80" fmla="*/ 312420 h 1386840"/>
              <a:gd name="connsiteX81" fmla="*/ 1907102 w 5176082"/>
              <a:gd name="connsiteY81" fmla="*/ 289560 h 1386840"/>
              <a:gd name="connsiteX82" fmla="*/ 1891862 w 5176082"/>
              <a:gd name="connsiteY82" fmla="*/ 266700 h 1386840"/>
              <a:gd name="connsiteX83" fmla="*/ 1884242 w 5176082"/>
              <a:gd name="connsiteY83" fmla="*/ 243840 h 1386840"/>
              <a:gd name="connsiteX84" fmla="*/ 1861382 w 5176082"/>
              <a:gd name="connsiteY84" fmla="*/ 236220 h 1386840"/>
              <a:gd name="connsiteX85" fmla="*/ 1754702 w 5176082"/>
              <a:gd name="connsiteY85" fmla="*/ 243840 h 1386840"/>
              <a:gd name="connsiteX86" fmla="*/ 1731842 w 5176082"/>
              <a:gd name="connsiteY86" fmla="*/ 251460 h 1386840"/>
              <a:gd name="connsiteX87" fmla="*/ 1670882 w 5176082"/>
              <a:gd name="connsiteY87" fmla="*/ 266700 h 1386840"/>
              <a:gd name="connsiteX88" fmla="*/ 1648022 w 5176082"/>
              <a:gd name="connsiteY88" fmla="*/ 274320 h 1386840"/>
              <a:gd name="connsiteX89" fmla="*/ 1587062 w 5176082"/>
              <a:gd name="connsiteY89" fmla="*/ 281940 h 1386840"/>
              <a:gd name="connsiteX90" fmla="*/ 1419422 w 5176082"/>
              <a:gd name="connsiteY90" fmla="*/ 297180 h 1386840"/>
              <a:gd name="connsiteX91" fmla="*/ 985082 w 5176082"/>
              <a:gd name="connsiteY91" fmla="*/ 297180 h 1386840"/>
              <a:gd name="connsiteX92" fmla="*/ 962222 w 5176082"/>
              <a:gd name="connsiteY92" fmla="*/ 289560 h 1386840"/>
              <a:gd name="connsiteX93" fmla="*/ 916502 w 5176082"/>
              <a:gd name="connsiteY93" fmla="*/ 281940 h 1386840"/>
              <a:gd name="connsiteX94" fmla="*/ 771722 w 5176082"/>
              <a:gd name="connsiteY94" fmla="*/ 274320 h 1386840"/>
              <a:gd name="connsiteX95" fmla="*/ 649802 w 5176082"/>
              <a:gd name="connsiteY95" fmla="*/ 266700 h 1386840"/>
              <a:gd name="connsiteX96" fmla="*/ 543122 w 5176082"/>
              <a:gd name="connsiteY96" fmla="*/ 259080 h 1386840"/>
              <a:gd name="connsiteX97" fmla="*/ 291662 w 5176082"/>
              <a:gd name="connsiteY97" fmla="*/ 251460 h 1386840"/>
              <a:gd name="connsiteX98" fmla="*/ 238322 w 5176082"/>
              <a:gd name="connsiteY98" fmla="*/ 236220 h 1386840"/>
              <a:gd name="connsiteX99" fmla="*/ 215462 w 5176082"/>
              <a:gd name="connsiteY99" fmla="*/ 228600 h 1386840"/>
              <a:gd name="connsiteX100" fmla="*/ 184982 w 5176082"/>
              <a:gd name="connsiteY100" fmla="*/ 220980 h 1386840"/>
              <a:gd name="connsiteX101" fmla="*/ 139262 w 5176082"/>
              <a:gd name="connsiteY101" fmla="*/ 205740 h 1386840"/>
              <a:gd name="connsiteX102" fmla="*/ 78302 w 5176082"/>
              <a:gd name="connsiteY102" fmla="*/ 190500 h 1386840"/>
              <a:gd name="connsiteX103" fmla="*/ 55442 w 5176082"/>
              <a:gd name="connsiteY103" fmla="*/ 175260 h 1386840"/>
              <a:gd name="connsiteX104" fmla="*/ 9722 w 5176082"/>
              <a:gd name="connsiteY104" fmla="*/ 152400 h 1386840"/>
              <a:gd name="connsiteX105" fmla="*/ 9722 w 5176082"/>
              <a:gd name="connsiteY105" fmla="*/ 68580 h 1386840"/>
              <a:gd name="connsiteX106" fmla="*/ 55442 w 5176082"/>
              <a:gd name="connsiteY106" fmla="*/ 38100 h 1386840"/>
              <a:gd name="connsiteX107" fmla="*/ 108782 w 5176082"/>
              <a:gd name="connsiteY107" fmla="*/ 7620 h 1386840"/>
              <a:gd name="connsiteX108" fmla="*/ 131642 w 5176082"/>
              <a:gd name="connsiteY108" fmla="*/ 0 h 1386840"/>
              <a:gd name="connsiteX109" fmla="*/ 345002 w 5176082"/>
              <a:gd name="connsiteY109" fmla="*/ 7620 h 1386840"/>
              <a:gd name="connsiteX110" fmla="*/ 405962 w 5176082"/>
              <a:gd name="connsiteY110" fmla="*/ 15240 h 1386840"/>
              <a:gd name="connsiteX111" fmla="*/ 436442 w 5176082"/>
              <a:gd name="connsiteY111" fmla="*/ 22860 h 1386840"/>
              <a:gd name="connsiteX112" fmla="*/ 459302 w 5176082"/>
              <a:gd name="connsiteY112" fmla="*/ 30480 h 1386840"/>
              <a:gd name="connsiteX113" fmla="*/ 642182 w 5176082"/>
              <a:gd name="connsiteY113" fmla="*/ 38100 h 1386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5176082" h="1386840">
                <a:moveTo>
                  <a:pt x="5176082" y="1196340"/>
                </a:moveTo>
                <a:cubicBezTo>
                  <a:pt x="5160842" y="1193800"/>
                  <a:pt x="5145019" y="1193606"/>
                  <a:pt x="5130362" y="1188720"/>
                </a:cubicBezTo>
                <a:cubicBezTo>
                  <a:pt x="5121674" y="1185824"/>
                  <a:pt x="5115871" y="1177199"/>
                  <a:pt x="5107502" y="1173480"/>
                </a:cubicBezTo>
                <a:cubicBezTo>
                  <a:pt x="5092822" y="1166956"/>
                  <a:pt x="5077367" y="1162136"/>
                  <a:pt x="5061782" y="1158240"/>
                </a:cubicBezTo>
                <a:cubicBezTo>
                  <a:pt x="5051622" y="1155700"/>
                  <a:pt x="5041237" y="1153932"/>
                  <a:pt x="5031302" y="1150620"/>
                </a:cubicBezTo>
                <a:cubicBezTo>
                  <a:pt x="5010325" y="1143628"/>
                  <a:pt x="4991744" y="1133110"/>
                  <a:pt x="4970342" y="1127760"/>
                </a:cubicBezTo>
                <a:cubicBezTo>
                  <a:pt x="4940629" y="1120332"/>
                  <a:pt x="4909009" y="1116821"/>
                  <a:pt x="4878902" y="1112520"/>
                </a:cubicBezTo>
                <a:cubicBezTo>
                  <a:pt x="4871282" y="1109980"/>
                  <a:pt x="4863981" y="1106121"/>
                  <a:pt x="4856042" y="1104900"/>
                </a:cubicBezTo>
                <a:cubicBezTo>
                  <a:pt x="4742233" y="1087391"/>
                  <a:pt x="4818479" y="1106531"/>
                  <a:pt x="4734122" y="1089660"/>
                </a:cubicBezTo>
                <a:cubicBezTo>
                  <a:pt x="4691247" y="1081085"/>
                  <a:pt x="4710145" y="1079642"/>
                  <a:pt x="4657922" y="1074420"/>
                </a:cubicBezTo>
                <a:cubicBezTo>
                  <a:pt x="4622448" y="1070873"/>
                  <a:pt x="4586746" y="1070028"/>
                  <a:pt x="4551242" y="1066800"/>
                </a:cubicBezTo>
                <a:cubicBezTo>
                  <a:pt x="4467607" y="1059197"/>
                  <a:pt x="4516022" y="1061088"/>
                  <a:pt x="4444562" y="1051560"/>
                </a:cubicBezTo>
                <a:cubicBezTo>
                  <a:pt x="4421763" y="1048520"/>
                  <a:pt x="4398842" y="1046480"/>
                  <a:pt x="4375982" y="1043940"/>
                </a:cubicBezTo>
                <a:cubicBezTo>
                  <a:pt x="4257551" y="1046018"/>
                  <a:pt x="4031726" y="1036514"/>
                  <a:pt x="3873062" y="1059180"/>
                </a:cubicBezTo>
                <a:cubicBezTo>
                  <a:pt x="3826483" y="1065834"/>
                  <a:pt x="3846079" y="1066101"/>
                  <a:pt x="3804482" y="1074420"/>
                </a:cubicBezTo>
                <a:cubicBezTo>
                  <a:pt x="3776635" y="1079989"/>
                  <a:pt x="3748451" y="1083810"/>
                  <a:pt x="3720662" y="1089660"/>
                </a:cubicBezTo>
                <a:cubicBezTo>
                  <a:pt x="3700166" y="1093975"/>
                  <a:pt x="3680241" y="1100792"/>
                  <a:pt x="3659702" y="1104900"/>
                </a:cubicBezTo>
                <a:cubicBezTo>
                  <a:pt x="3647002" y="1107440"/>
                  <a:pt x="3634055" y="1108962"/>
                  <a:pt x="3621602" y="1112520"/>
                </a:cubicBezTo>
                <a:cubicBezTo>
                  <a:pt x="3598433" y="1119140"/>
                  <a:pt x="3576791" y="1131419"/>
                  <a:pt x="3553022" y="1135380"/>
                </a:cubicBezTo>
                <a:lnTo>
                  <a:pt x="3461582" y="1150620"/>
                </a:lnTo>
                <a:cubicBezTo>
                  <a:pt x="3439774" y="1161524"/>
                  <a:pt x="3430666" y="1167874"/>
                  <a:pt x="3408242" y="1173480"/>
                </a:cubicBezTo>
                <a:cubicBezTo>
                  <a:pt x="3395677" y="1176621"/>
                  <a:pt x="3382637" y="1177692"/>
                  <a:pt x="3370142" y="1181100"/>
                </a:cubicBezTo>
                <a:cubicBezTo>
                  <a:pt x="3354644" y="1185327"/>
                  <a:pt x="3340007" y="1192444"/>
                  <a:pt x="3324422" y="1196340"/>
                </a:cubicBezTo>
                <a:lnTo>
                  <a:pt x="3293942" y="1203960"/>
                </a:lnTo>
                <a:cubicBezTo>
                  <a:pt x="3249489" y="1233596"/>
                  <a:pt x="3294857" y="1207867"/>
                  <a:pt x="3225362" y="1226820"/>
                </a:cubicBezTo>
                <a:cubicBezTo>
                  <a:pt x="3212166" y="1230419"/>
                  <a:pt x="3200238" y="1237735"/>
                  <a:pt x="3187262" y="1242060"/>
                </a:cubicBezTo>
                <a:cubicBezTo>
                  <a:pt x="3177327" y="1245372"/>
                  <a:pt x="3166792" y="1246600"/>
                  <a:pt x="3156782" y="1249680"/>
                </a:cubicBezTo>
                <a:cubicBezTo>
                  <a:pt x="3133751" y="1256766"/>
                  <a:pt x="3111062" y="1264920"/>
                  <a:pt x="3088202" y="1272540"/>
                </a:cubicBezTo>
                <a:cubicBezTo>
                  <a:pt x="3080582" y="1275080"/>
                  <a:pt x="3073334" y="1279361"/>
                  <a:pt x="3065342" y="1280160"/>
                </a:cubicBezTo>
                <a:cubicBezTo>
                  <a:pt x="3005532" y="1286141"/>
                  <a:pt x="2999319" y="1284259"/>
                  <a:pt x="2951042" y="1295400"/>
                </a:cubicBezTo>
                <a:cubicBezTo>
                  <a:pt x="2930633" y="1300110"/>
                  <a:pt x="2910941" y="1308744"/>
                  <a:pt x="2890082" y="1310640"/>
                </a:cubicBezTo>
                <a:lnTo>
                  <a:pt x="2806262" y="1318260"/>
                </a:lnTo>
                <a:lnTo>
                  <a:pt x="2730062" y="1333500"/>
                </a:lnTo>
                <a:cubicBezTo>
                  <a:pt x="2717362" y="1336040"/>
                  <a:pt x="2704737" y="1338991"/>
                  <a:pt x="2691962" y="1341120"/>
                </a:cubicBezTo>
                <a:cubicBezTo>
                  <a:pt x="2676722" y="1343660"/>
                  <a:pt x="2661324" y="1345388"/>
                  <a:pt x="2646242" y="1348740"/>
                </a:cubicBezTo>
                <a:cubicBezTo>
                  <a:pt x="2581533" y="1363120"/>
                  <a:pt x="2688516" y="1354640"/>
                  <a:pt x="2562422" y="1363980"/>
                </a:cubicBezTo>
                <a:cubicBezTo>
                  <a:pt x="2514227" y="1367550"/>
                  <a:pt x="2465875" y="1368585"/>
                  <a:pt x="2417642" y="1371600"/>
                </a:cubicBezTo>
                <a:cubicBezTo>
                  <a:pt x="2355103" y="1375509"/>
                  <a:pt x="2296929" y="1381188"/>
                  <a:pt x="2234762" y="1386840"/>
                </a:cubicBezTo>
                <a:cubicBezTo>
                  <a:pt x="2178882" y="1384300"/>
                  <a:pt x="2122918" y="1383205"/>
                  <a:pt x="2067122" y="1379220"/>
                </a:cubicBezTo>
                <a:cubicBezTo>
                  <a:pt x="2017997" y="1375711"/>
                  <a:pt x="2031697" y="1371394"/>
                  <a:pt x="1990922" y="1363980"/>
                </a:cubicBezTo>
                <a:cubicBezTo>
                  <a:pt x="1973251" y="1360767"/>
                  <a:pt x="1955362" y="1358900"/>
                  <a:pt x="1937582" y="1356360"/>
                </a:cubicBezTo>
                <a:cubicBezTo>
                  <a:pt x="1871579" y="1329959"/>
                  <a:pt x="1926364" y="1348140"/>
                  <a:pt x="1838522" y="1333500"/>
                </a:cubicBezTo>
                <a:cubicBezTo>
                  <a:pt x="1772139" y="1322436"/>
                  <a:pt x="1839537" y="1330339"/>
                  <a:pt x="1785182" y="1318260"/>
                </a:cubicBezTo>
                <a:cubicBezTo>
                  <a:pt x="1770100" y="1314908"/>
                  <a:pt x="1754544" y="1313992"/>
                  <a:pt x="1739462" y="1310640"/>
                </a:cubicBezTo>
                <a:cubicBezTo>
                  <a:pt x="1731621" y="1308898"/>
                  <a:pt x="1724325" y="1305227"/>
                  <a:pt x="1716602" y="1303020"/>
                </a:cubicBezTo>
                <a:cubicBezTo>
                  <a:pt x="1706532" y="1300143"/>
                  <a:pt x="1696192" y="1298277"/>
                  <a:pt x="1686122" y="1295400"/>
                </a:cubicBezTo>
                <a:cubicBezTo>
                  <a:pt x="1678399" y="1293193"/>
                  <a:pt x="1670446" y="1291372"/>
                  <a:pt x="1663262" y="1287780"/>
                </a:cubicBezTo>
                <a:cubicBezTo>
                  <a:pt x="1639675" y="1275986"/>
                  <a:pt x="1634083" y="1263486"/>
                  <a:pt x="1609922" y="1249680"/>
                </a:cubicBezTo>
                <a:cubicBezTo>
                  <a:pt x="1602948" y="1245695"/>
                  <a:pt x="1594682" y="1244600"/>
                  <a:pt x="1587062" y="1242060"/>
                </a:cubicBezTo>
                <a:cubicBezTo>
                  <a:pt x="1567338" y="1222336"/>
                  <a:pt x="1545825" y="1197834"/>
                  <a:pt x="1518482" y="1188720"/>
                </a:cubicBezTo>
                <a:lnTo>
                  <a:pt x="1472762" y="1173480"/>
                </a:lnTo>
                <a:lnTo>
                  <a:pt x="1449902" y="1165860"/>
                </a:lnTo>
                <a:cubicBezTo>
                  <a:pt x="1304126" y="1117268"/>
                  <a:pt x="1435073" y="1158397"/>
                  <a:pt x="1038422" y="1150620"/>
                </a:cubicBezTo>
                <a:cubicBezTo>
                  <a:pt x="924294" y="1131599"/>
                  <a:pt x="977693" y="1138792"/>
                  <a:pt x="878402" y="1127760"/>
                </a:cubicBezTo>
                <a:lnTo>
                  <a:pt x="596462" y="1135380"/>
                </a:lnTo>
                <a:cubicBezTo>
                  <a:pt x="557661" y="1137144"/>
                  <a:pt x="519410" y="1148928"/>
                  <a:pt x="482162" y="1158240"/>
                </a:cubicBezTo>
                <a:lnTo>
                  <a:pt x="451682" y="1165860"/>
                </a:lnTo>
                <a:cubicBezTo>
                  <a:pt x="400882" y="1163320"/>
                  <a:pt x="348111" y="1172482"/>
                  <a:pt x="299282" y="1158240"/>
                </a:cubicBezTo>
                <a:cubicBezTo>
                  <a:pt x="281698" y="1153111"/>
                  <a:pt x="274594" y="1129896"/>
                  <a:pt x="268802" y="1112520"/>
                </a:cubicBezTo>
                <a:lnTo>
                  <a:pt x="253562" y="1066800"/>
                </a:lnTo>
                <a:cubicBezTo>
                  <a:pt x="256102" y="1013460"/>
                  <a:pt x="256747" y="959996"/>
                  <a:pt x="261182" y="906780"/>
                </a:cubicBezTo>
                <a:cubicBezTo>
                  <a:pt x="261849" y="898776"/>
                  <a:pt x="263122" y="889600"/>
                  <a:pt x="268802" y="883920"/>
                </a:cubicBezTo>
                <a:cubicBezTo>
                  <a:pt x="281754" y="870968"/>
                  <a:pt x="299282" y="863600"/>
                  <a:pt x="314522" y="853440"/>
                </a:cubicBezTo>
                <a:cubicBezTo>
                  <a:pt x="344065" y="833745"/>
                  <a:pt x="328694" y="841096"/>
                  <a:pt x="360242" y="830580"/>
                </a:cubicBezTo>
                <a:lnTo>
                  <a:pt x="893642" y="838200"/>
                </a:lnTo>
                <a:cubicBezTo>
                  <a:pt x="923149" y="838987"/>
                  <a:pt x="949652" y="854108"/>
                  <a:pt x="977462" y="861060"/>
                </a:cubicBezTo>
                <a:cubicBezTo>
                  <a:pt x="1022931" y="872427"/>
                  <a:pt x="997612" y="866958"/>
                  <a:pt x="1053662" y="876300"/>
                </a:cubicBezTo>
                <a:lnTo>
                  <a:pt x="1625162" y="868680"/>
                </a:lnTo>
                <a:cubicBezTo>
                  <a:pt x="1657992" y="867838"/>
                  <a:pt x="1642104" y="856713"/>
                  <a:pt x="1663262" y="838200"/>
                </a:cubicBezTo>
                <a:cubicBezTo>
                  <a:pt x="1677046" y="826139"/>
                  <a:pt x="1708982" y="807720"/>
                  <a:pt x="1708982" y="807720"/>
                </a:cubicBezTo>
                <a:cubicBezTo>
                  <a:pt x="1711522" y="800100"/>
                  <a:pt x="1711584" y="791132"/>
                  <a:pt x="1716602" y="784860"/>
                </a:cubicBezTo>
                <a:cubicBezTo>
                  <a:pt x="1722323" y="777709"/>
                  <a:pt x="1732427" y="775483"/>
                  <a:pt x="1739462" y="769620"/>
                </a:cubicBezTo>
                <a:cubicBezTo>
                  <a:pt x="1747741" y="762721"/>
                  <a:pt x="1754702" y="754380"/>
                  <a:pt x="1762322" y="746760"/>
                </a:cubicBezTo>
                <a:cubicBezTo>
                  <a:pt x="1776293" y="704847"/>
                  <a:pt x="1761547" y="742400"/>
                  <a:pt x="1785182" y="701040"/>
                </a:cubicBezTo>
                <a:cubicBezTo>
                  <a:pt x="1790818" y="691177"/>
                  <a:pt x="1794402" y="680193"/>
                  <a:pt x="1800422" y="670560"/>
                </a:cubicBezTo>
                <a:cubicBezTo>
                  <a:pt x="1807153" y="659790"/>
                  <a:pt x="1816551" y="650850"/>
                  <a:pt x="1823282" y="640080"/>
                </a:cubicBezTo>
                <a:cubicBezTo>
                  <a:pt x="1829302" y="630447"/>
                  <a:pt x="1832678" y="619340"/>
                  <a:pt x="1838522" y="609600"/>
                </a:cubicBezTo>
                <a:cubicBezTo>
                  <a:pt x="1847946" y="593894"/>
                  <a:pt x="1860811" y="580263"/>
                  <a:pt x="1869002" y="563880"/>
                </a:cubicBezTo>
                <a:cubicBezTo>
                  <a:pt x="1879162" y="543560"/>
                  <a:pt x="1892298" y="524473"/>
                  <a:pt x="1899482" y="502920"/>
                </a:cubicBezTo>
                <a:cubicBezTo>
                  <a:pt x="1925654" y="424405"/>
                  <a:pt x="1916498" y="457717"/>
                  <a:pt x="1929962" y="403860"/>
                </a:cubicBezTo>
                <a:cubicBezTo>
                  <a:pt x="1923778" y="354385"/>
                  <a:pt x="1925910" y="351579"/>
                  <a:pt x="1914722" y="312420"/>
                </a:cubicBezTo>
                <a:cubicBezTo>
                  <a:pt x="1912515" y="304697"/>
                  <a:pt x="1910694" y="296744"/>
                  <a:pt x="1907102" y="289560"/>
                </a:cubicBezTo>
                <a:cubicBezTo>
                  <a:pt x="1903006" y="281369"/>
                  <a:pt x="1895958" y="274891"/>
                  <a:pt x="1891862" y="266700"/>
                </a:cubicBezTo>
                <a:cubicBezTo>
                  <a:pt x="1888270" y="259516"/>
                  <a:pt x="1889922" y="249520"/>
                  <a:pt x="1884242" y="243840"/>
                </a:cubicBezTo>
                <a:cubicBezTo>
                  <a:pt x="1878562" y="238160"/>
                  <a:pt x="1869002" y="238760"/>
                  <a:pt x="1861382" y="236220"/>
                </a:cubicBezTo>
                <a:cubicBezTo>
                  <a:pt x="1825822" y="238760"/>
                  <a:pt x="1790108" y="239675"/>
                  <a:pt x="1754702" y="243840"/>
                </a:cubicBezTo>
                <a:cubicBezTo>
                  <a:pt x="1746725" y="244778"/>
                  <a:pt x="1739591" y="249347"/>
                  <a:pt x="1731842" y="251460"/>
                </a:cubicBezTo>
                <a:cubicBezTo>
                  <a:pt x="1711635" y="256971"/>
                  <a:pt x="1690753" y="260076"/>
                  <a:pt x="1670882" y="266700"/>
                </a:cubicBezTo>
                <a:cubicBezTo>
                  <a:pt x="1663262" y="269240"/>
                  <a:pt x="1655925" y="272883"/>
                  <a:pt x="1648022" y="274320"/>
                </a:cubicBezTo>
                <a:cubicBezTo>
                  <a:pt x="1627874" y="277983"/>
                  <a:pt x="1607400" y="279547"/>
                  <a:pt x="1587062" y="281940"/>
                </a:cubicBezTo>
                <a:cubicBezTo>
                  <a:pt x="1501856" y="291964"/>
                  <a:pt x="1517961" y="289600"/>
                  <a:pt x="1419422" y="297180"/>
                </a:cubicBezTo>
                <a:cubicBezTo>
                  <a:pt x="1250023" y="325413"/>
                  <a:pt x="1354577" y="310865"/>
                  <a:pt x="985082" y="297180"/>
                </a:cubicBezTo>
                <a:cubicBezTo>
                  <a:pt x="977055" y="296883"/>
                  <a:pt x="970063" y="291302"/>
                  <a:pt x="962222" y="289560"/>
                </a:cubicBezTo>
                <a:cubicBezTo>
                  <a:pt x="947140" y="286208"/>
                  <a:pt x="931903" y="283172"/>
                  <a:pt x="916502" y="281940"/>
                </a:cubicBezTo>
                <a:cubicBezTo>
                  <a:pt x="868329" y="278086"/>
                  <a:pt x="819970" y="277077"/>
                  <a:pt x="771722" y="274320"/>
                </a:cubicBezTo>
                <a:lnTo>
                  <a:pt x="649802" y="266700"/>
                </a:lnTo>
                <a:cubicBezTo>
                  <a:pt x="614230" y="264329"/>
                  <a:pt x="578740" y="260596"/>
                  <a:pt x="543122" y="259080"/>
                </a:cubicBezTo>
                <a:cubicBezTo>
                  <a:pt x="459339" y="255515"/>
                  <a:pt x="375482" y="254000"/>
                  <a:pt x="291662" y="251460"/>
                </a:cubicBezTo>
                <a:cubicBezTo>
                  <a:pt x="236852" y="233190"/>
                  <a:pt x="305299" y="255356"/>
                  <a:pt x="238322" y="236220"/>
                </a:cubicBezTo>
                <a:cubicBezTo>
                  <a:pt x="230599" y="234013"/>
                  <a:pt x="223185" y="230807"/>
                  <a:pt x="215462" y="228600"/>
                </a:cubicBezTo>
                <a:cubicBezTo>
                  <a:pt x="205392" y="225723"/>
                  <a:pt x="195013" y="223989"/>
                  <a:pt x="184982" y="220980"/>
                </a:cubicBezTo>
                <a:cubicBezTo>
                  <a:pt x="169595" y="216364"/>
                  <a:pt x="154847" y="209636"/>
                  <a:pt x="139262" y="205740"/>
                </a:cubicBezTo>
                <a:lnTo>
                  <a:pt x="78302" y="190500"/>
                </a:lnTo>
                <a:cubicBezTo>
                  <a:pt x="70682" y="185420"/>
                  <a:pt x="63633" y="179356"/>
                  <a:pt x="55442" y="175260"/>
                </a:cubicBezTo>
                <a:cubicBezTo>
                  <a:pt x="-7654" y="143712"/>
                  <a:pt x="75236" y="196076"/>
                  <a:pt x="9722" y="152400"/>
                </a:cubicBezTo>
                <a:cubicBezTo>
                  <a:pt x="2917" y="125179"/>
                  <a:pt x="-8247" y="96817"/>
                  <a:pt x="9722" y="68580"/>
                </a:cubicBezTo>
                <a:cubicBezTo>
                  <a:pt x="19556" y="53127"/>
                  <a:pt x="40202" y="48260"/>
                  <a:pt x="55442" y="38100"/>
                </a:cubicBezTo>
                <a:cubicBezTo>
                  <a:pt x="78400" y="22795"/>
                  <a:pt x="81712" y="19221"/>
                  <a:pt x="108782" y="7620"/>
                </a:cubicBezTo>
                <a:cubicBezTo>
                  <a:pt x="116165" y="4456"/>
                  <a:pt x="124022" y="2540"/>
                  <a:pt x="131642" y="0"/>
                </a:cubicBezTo>
                <a:lnTo>
                  <a:pt x="345002" y="7620"/>
                </a:lnTo>
                <a:cubicBezTo>
                  <a:pt x="365449" y="8756"/>
                  <a:pt x="385762" y="11873"/>
                  <a:pt x="405962" y="15240"/>
                </a:cubicBezTo>
                <a:cubicBezTo>
                  <a:pt x="416292" y="16962"/>
                  <a:pt x="426372" y="19983"/>
                  <a:pt x="436442" y="22860"/>
                </a:cubicBezTo>
                <a:cubicBezTo>
                  <a:pt x="444165" y="25067"/>
                  <a:pt x="451340" y="29418"/>
                  <a:pt x="459302" y="30480"/>
                </a:cubicBezTo>
                <a:cubicBezTo>
                  <a:pt x="535436" y="40631"/>
                  <a:pt x="565679" y="38100"/>
                  <a:pt x="642182" y="3810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: forma 7"/>
          <p:cNvSpPr/>
          <p:nvPr/>
        </p:nvSpPr>
        <p:spPr>
          <a:xfrm>
            <a:off x="4960559" y="1912620"/>
            <a:ext cx="5326441" cy="1691640"/>
          </a:xfrm>
          <a:custGeom>
            <a:avLst/>
            <a:gdLst>
              <a:gd name="connsiteX0" fmla="*/ 5326441 w 5326441"/>
              <a:gd name="connsiteY0" fmla="*/ 1691640 h 1691640"/>
              <a:gd name="connsiteX1" fmla="*/ 5288341 w 5326441"/>
              <a:gd name="connsiteY1" fmla="*/ 1630680 h 1691640"/>
              <a:gd name="connsiteX2" fmla="*/ 5227381 w 5326441"/>
              <a:gd name="connsiteY2" fmla="*/ 1577340 h 1691640"/>
              <a:gd name="connsiteX3" fmla="*/ 5204521 w 5326441"/>
              <a:gd name="connsiteY3" fmla="*/ 1569720 h 1691640"/>
              <a:gd name="connsiteX4" fmla="*/ 5181661 w 5326441"/>
              <a:gd name="connsiteY4" fmla="*/ 1546860 h 1691640"/>
              <a:gd name="connsiteX5" fmla="*/ 5158801 w 5326441"/>
              <a:gd name="connsiteY5" fmla="*/ 1539240 h 1691640"/>
              <a:gd name="connsiteX6" fmla="*/ 5128321 w 5326441"/>
              <a:gd name="connsiteY6" fmla="*/ 1524000 h 1691640"/>
              <a:gd name="connsiteX7" fmla="*/ 5097841 w 5326441"/>
              <a:gd name="connsiteY7" fmla="*/ 1501140 h 1691640"/>
              <a:gd name="connsiteX8" fmla="*/ 5036881 w 5326441"/>
              <a:gd name="connsiteY8" fmla="*/ 1478280 h 1691640"/>
              <a:gd name="connsiteX9" fmla="*/ 5014021 w 5326441"/>
              <a:gd name="connsiteY9" fmla="*/ 1463040 h 1691640"/>
              <a:gd name="connsiteX10" fmla="*/ 4922581 w 5326441"/>
              <a:gd name="connsiteY10" fmla="*/ 1432560 h 1691640"/>
              <a:gd name="connsiteX11" fmla="*/ 4861621 w 5326441"/>
              <a:gd name="connsiteY11" fmla="*/ 1409700 h 1691640"/>
              <a:gd name="connsiteX12" fmla="*/ 4800661 w 5326441"/>
              <a:gd name="connsiteY12" fmla="*/ 1402080 h 1691640"/>
              <a:gd name="connsiteX13" fmla="*/ 4594921 w 5326441"/>
              <a:gd name="connsiteY13" fmla="*/ 1386840 h 1691640"/>
              <a:gd name="connsiteX14" fmla="*/ 4267261 w 5326441"/>
              <a:gd name="connsiteY14" fmla="*/ 1379220 h 1691640"/>
              <a:gd name="connsiteX15" fmla="*/ 3992941 w 5326441"/>
              <a:gd name="connsiteY15" fmla="*/ 1386840 h 1691640"/>
              <a:gd name="connsiteX16" fmla="*/ 3954841 w 5326441"/>
              <a:gd name="connsiteY16" fmla="*/ 1394460 h 1691640"/>
              <a:gd name="connsiteX17" fmla="*/ 3893881 w 5326441"/>
              <a:gd name="connsiteY17" fmla="*/ 1402080 h 1691640"/>
              <a:gd name="connsiteX18" fmla="*/ 3771961 w 5326441"/>
              <a:gd name="connsiteY18" fmla="*/ 1409700 h 1691640"/>
              <a:gd name="connsiteX19" fmla="*/ 3733861 w 5326441"/>
              <a:gd name="connsiteY19" fmla="*/ 1417320 h 1691640"/>
              <a:gd name="connsiteX20" fmla="*/ 3657661 w 5326441"/>
              <a:gd name="connsiteY20" fmla="*/ 1424940 h 1691640"/>
              <a:gd name="connsiteX21" fmla="*/ 3558601 w 5326441"/>
              <a:gd name="connsiteY21" fmla="*/ 1447800 h 1691640"/>
              <a:gd name="connsiteX22" fmla="*/ 3505261 w 5326441"/>
              <a:gd name="connsiteY22" fmla="*/ 1463040 h 1691640"/>
              <a:gd name="connsiteX23" fmla="*/ 3444301 w 5326441"/>
              <a:gd name="connsiteY23" fmla="*/ 1470660 h 1691640"/>
              <a:gd name="connsiteX24" fmla="*/ 3413821 w 5326441"/>
              <a:gd name="connsiteY24" fmla="*/ 1478280 h 1691640"/>
              <a:gd name="connsiteX25" fmla="*/ 3375721 w 5326441"/>
              <a:gd name="connsiteY25" fmla="*/ 1485900 h 1691640"/>
              <a:gd name="connsiteX26" fmla="*/ 3352861 w 5326441"/>
              <a:gd name="connsiteY26" fmla="*/ 1493520 h 1691640"/>
              <a:gd name="connsiteX27" fmla="*/ 3314761 w 5326441"/>
              <a:gd name="connsiteY27" fmla="*/ 1501140 h 1691640"/>
              <a:gd name="connsiteX28" fmla="*/ 3284281 w 5326441"/>
              <a:gd name="connsiteY28" fmla="*/ 1508760 h 1691640"/>
              <a:gd name="connsiteX29" fmla="*/ 3223321 w 5326441"/>
              <a:gd name="connsiteY29" fmla="*/ 1531620 h 1691640"/>
              <a:gd name="connsiteX30" fmla="*/ 3192841 w 5326441"/>
              <a:gd name="connsiteY30" fmla="*/ 1554480 h 1691640"/>
              <a:gd name="connsiteX31" fmla="*/ 3093781 w 5326441"/>
              <a:gd name="connsiteY31" fmla="*/ 1562100 h 1691640"/>
              <a:gd name="connsiteX32" fmla="*/ 3055681 w 5326441"/>
              <a:gd name="connsiteY32" fmla="*/ 1569720 h 1691640"/>
              <a:gd name="connsiteX33" fmla="*/ 3002341 w 5326441"/>
              <a:gd name="connsiteY33" fmla="*/ 1577340 h 1691640"/>
              <a:gd name="connsiteX34" fmla="*/ 2956621 w 5326441"/>
              <a:gd name="connsiteY34" fmla="*/ 1584960 h 1691640"/>
              <a:gd name="connsiteX35" fmla="*/ 2232721 w 5326441"/>
              <a:gd name="connsiteY35" fmla="*/ 1577340 h 1691640"/>
              <a:gd name="connsiteX36" fmla="*/ 2156521 w 5326441"/>
              <a:gd name="connsiteY36" fmla="*/ 1554480 h 1691640"/>
              <a:gd name="connsiteX37" fmla="*/ 2133661 w 5326441"/>
              <a:gd name="connsiteY37" fmla="*/ 1546860 h 1691640"/>
              <a:gd name="connsiteX38" fmla="*/ 2087941 w 5326441"/>
              <a:gd name="connsiteY38" fmla="*/ 1516380 h 1691640"/>
              <a:gd name="connsiteX39" fmla="*/ 2049841 w 5326441"/>
              <a:gd name="connsiteY39" fmla="*/ 1501140 h 1691640"/>
              <a:gd name="connsiteX40" fmla="*/ 1996501 w 5326441"/>
              <a:gd name="connsiteY40" fmla="*/ 1463040 h 1691640"/>
              <a:gd name="connsiteX41" fmla="*/ 1973641 w 5326441"/>
              <a:gd name="connsiteY41" fmla="*/ 1455420 h 1691640"/>
              <a:gd name="connsiteX42" fmla="*/ 1950781 w 5326441"/>
              <a:gd name="connsiteY42" fmla="*/ 1440180 h 1691640"/>
              <a:gd name="connsiteX43" fmla="*/ 1927921 w 5326441"/>
              <a:gd name="connsiteY43" fmla="*/ 1432560 h 1691640"/>
              <a:gd name="connsiteX44" fmla="*/ 1882201 w 5326441"/>
              <a:gd name="connsiteY44" fmla="*/ 1402080 h 1691640"/>
              <a:gd name="connsiteX45" fmla="*/ 1859341 w 5326441"/>
              <a:gd name="connsiteY45" fmla="*/ 1386840 h 1691640"/>
              <a:gd name="connsiteX46" fmla="*/ 1143061 w 5326441"/>
              <a:gd name="connsiteY46" fmla="*/ 1371600 h 1691640"/>
              <a:gd name="connsiteX47" fmla="*/ 1165921 w 5326441"/>
              <a:gd name="connsiteY47" fmla="*/ 1165860 h 1691640"/>
              <a:gd name="connsiteX48" fmla="*/ 1196401 w 5326441"/>
              <a:gd name="connsiteY48" fmla="*/ 1112520 h 1691640"/>
              <a:gd name="connsiteX49" fmla="*/ 1219261 w 5326441"/>
              <a:gd name="connsiteY49" fmla="*/ 1097280 h 1691640"/>
              <a:gd name="connsiteX50" fmla="*/ 1234501 w 5326441"/>
              <a:gd name="connsiteY50" fmla="*/ 1074420 h 1691640"/>
              <a:gd name="connsiteX51" fmla="*/ 1280221 w 5326441"/>
              <a:gd name="connsiteY51" fmla="*/ 1028700 h 1691640"/>
              <a:gd name="connsiteX52" fmla="*/ 1341181 w 5326441"/>
              <a:gd name="connsiteY52" fmla="*/ 960120 h 1691640"/>
              <a:gd name="connsiteX53" fmla="*/ 1371661 w 5326441"/>
              <a:gd name="connsiteY53" fmla="*/ 937260 h 1691640"/>
              <a:gd name="connsiteX54" fmla="*/ 1394521 w 5326441"/>
              <a:gd name="connsiteY54" fmla="*/ 922020 h 1691640"/>
              <a:gd name="connsiteX55" fmla="*/ 1417381 w 5326441"/>
              <a:gd name="connsiteY55" fmla="*/ 899160 h 1691640"/>
              <a:gd name="connsiteX56" fmla="*/ 1440241 w 5326441"/>
              <a:gd name="connsiteY56" fmla="*/ 883920 h 1691640"/>
              <a:gd name="connsiteX57" fmla="*/ 1463101 w 5326441"/>
              <a:gd name="connsiteY57" fmla="*/ 861060 h 1691640"/>
              <a:gd name="connsiteX58" fmla="*/ 1516441 w 5326441"/>
              <a:gd name="connsiteY58" fmla="*/ 822960 h 1691640"/>
              <a:gd name="connsiteX59" fmla="*/ 1531681 w 5326441"/>
              <a:gd name="connsiteY59" fmla="*/ 800100 h 1691640"/>
              <a:gd name="connsiteX60" fmla="*/ 1577401 w 5326441"/>
              <a:gd name="connsiteY60" fmla="*/ 769620 h 1691640"/>
              <a:gd name="connsiteX61" fmla="*/ 1623121 w 5326441"/>
              <a:gd name="connsiteY61" fmla="*/ 731520 h 1691640"/>
              <a:gd name="connsiteX62" fmla="*/ 1645981 w 5326441"/>
              <a:gd name="connsiteY62" fmla="*/ 708660 h 1691640"/>
              <a:gd name="connsiteX63" fmla="*/ 1668841 w 5326441"/>
              <a:gd name="connsiteY63" fmla="*/ 693420 h 1691640"/>
              <a:gd name="connsiteX64" fmla="*/ 1691701 w 5326441"/>
              <a:gd name="connsiteY64" fmla="*/ 662940 h 1691640"/>
              <a:gd name="connsiteX65" fmla="*/ 1737421 w 5326441"/>
              <a:gd name="connsiteY65" fmla="*/ 617220 h 1691640"/>
              <a:gd name="connsiteX66" fmla="*/ 1775521 w 5326441"/>
              <a:gd name="connsiteY66" fmla="*/ 579120 h 1691640"/>
              <a:gd name="connsiteX67" fmla="*/ 1790761 w 5326441"/>
              <a:gd name="connsiteY67" fmla="*/ 556260 h 1691640"/>
              <a:gd name="connsiteX68" fmla="*/ 1813621 w 5326441"/>
              <a:gd name="connsiteY68" fmla="*/ 548640 h 1691640"/>
              <a:gd name="connsiteX69" fmla="*/ 1821241 w 5326441"/>
              <a:gd name="connsiteY69" fmla="*/ 525780 h 1691640"/>
              <a:gd name="connsiteX70" fmla="*/ 1866961 w 5326441"/>
              <a:gd name="connsiteY70" fmla="*/ 487680 h 1691640"/>
              <a:gd name="connsiteX71" fmla="*/ 1897441 w 5326441"/>
              <a:gd name="connsiteY71" fmla="*/ 457200 h 1691640"/>
              <a:gd name="connsiteX72" fmla="*/ 1912681 w 5326441"/>
              <a:gd name="connsiteY72" fmla="*/ 434340 h 1691640"/>
              <a:gd name="connsiteX73" fmla="*/ 1935541 w 5326441"/>
              <a:gd name="connsiteY73" fmla="*/ 419100 h 1691640"/>
              <a:gd name="connsiteX74" fmla="*/ 1950781 w 5326441"/>
              <a:gd name="connsiteY74" fmla="*/ 396240 h 1691640"/>
              <a:gd name="connsiteX75" fmla="*/ 1996501 w 5326441"/>
              <a:gd name="connsiteY75" fmla="*/ 350520 h 1691640"/>
              <a:gd name="connsiteX76" fmla="*/ 2034601 w 5326441"/>
              <a:gd name="connsiteY76" fmla="*/ 312420 h 1691640"/>
              <a:gd name="connsiteX77" fmla="*/ 2049841 w 5326441"/>
              <a:gd name="connsiteY77" fmla="*/ 289560 h 1691640"/>
              <a:gd name="connsiteX78" fmla="*/ 2103181 w 5326441"/>
              <a:gd name="connsiteY78" fmla="*/ 251460 h 1691640"/>
              <a:gd name="connsiteX79" fmla="*/ 2156521 w 5326441"/>
              <a:gd name="connsiteY79" fmla="*/ 190500 h 1691640"/>
              <a:gd name="connsiteX80" fmla="*/ 2171761 w 5326441"/>
              <a:gd name="connsiteY80" fmla="*/ 167640 h 1691640"/>
              <a:gd name="connsiteX81" fmla="*/ 2194621 w 5326441"/>
              <a:gd name="connsiteY81" fmla="*/ 152400 h 1691640"/>
              <a:gd name="connsiteX82" fmla="*/ 2202241 w 5326441"/>
              <a:gd name="connsiteY82" fmla="*/ 129540 h 1691640"/>
              <a:gd name="connsiteX83" fmla="*/ 2225101 w 5326441"/>
              <a:gd name="connsiteY83" fmla="*/ 106680 h 1691640"/>
              <a:gd name="connsiteX84" fmla="*/ 2255581 w 5326441"/>
              <a:gd name="connsiteY84" fmla="*/ 60960 h 1691640"/>
              <a:gd name="connsiteX85" fmla="*/ 2232721 w 5326441"/>
              <a:gd name="connsiteY85" fmla="*/ 45720 h 1691640"/>
              <a:gd name="connsiteX86" fmla="*/ 2156521 w 5326441"/>
              <a:gd name="connsiteY86" fmla="*/ 30480 h 1691640"/>
              <a:gd name="connsiteX87" fmla="*/ 2103181 w 5326441"/>
              <a:gd name="connsiteY87" fmla="*/ 15240 h 1691640"/>
              <a:gd name="connsiteX88" fmla="*/ 1920301 w 5326441"/>
              <a:gd name="connsiteY88" fmla="*/ 0 h 1691640"/>
              <a:gd name="connsiteX89" fmla="*/ 1516441 w 5326441"/>
              <a:gd name="connsiteY89" fmla="*/ 7620 h 1691640"/>
              <a:gd name="connsiteX90" fmla="*/ 1417381 w 5326441"/>
              <a:gd name="connsiteY90" fmla="*/ 15240 h 1691640"/>
              <a:gd name="connsiteX91" fmla="*/ 1394521 w 5326441"/>
              <a:gd name="connsiteY91" fmla="*/ 30480 h 1691640"/>
              <a:gd name="connsiteX92" fmla="*/ 1348801 w 5326441"/>
              <a:gd name="connsiteY92" fmla="*/ 76200 h 1691640"/>
              <a:gd name="connsiteX93" fmla="*/ 1318321 w 5326441"/>
              <a:gd name="connsiteY93" fmla="*/ 106680 h 1691640"/>
              <a:gd name="connsiteX94" fmla="*/ 1287841 w 5326441"/>
              <a:gd name="connsiteY94" fmla="*/ 129540 h 1691640"/>
              <a:gd name="connsiteX95" fmla="*/ 1242121 w 5326441"/>
              <a:gd name="connsiteY95" fmla="*/ 167640 h 1691640"/>
              <a:gd name="connsiteX96" fmla="*/ 1219261 w 5326441"/>
              <a:gd name="connsiteY96" fmla="*/ 190500 h 1691640"/>
              <a:gd name="connsiteX97" fmla="*/ 1143061 w 5326441"/>
              <a:gd name="connsiteY97" fmla="*/ 236220 h 1691640"/>
              <a:gd name="connsiteX98" fmla="*/ 1097341 w 5326441"/>
              <a:gd name="connsiteY98" fmla="*/ 266700 h 1691640"/>
              <a:gd name="connsiteX99" fmla="*/ 1074481 w 5326441"/>
              <a:gd name="connsiteY99" fmla="*/ 281940 h 1691640"/>
              <a:gd name="connsiteX100" fmla="*/ 1005901 w 5326441"/>
              <a:gd name="connsiteY100" fmla="*/ 312420 h 1691640"/>
              <a:gd name="connsiteX101" fmla="*/ 960181 w 5326441"/>
              <a:gd name="connsiteY101" fmla="*/ 335280 h 1691640"/>
              <a:gd name="connsiteX102" fmla="*/ 937321 w 5326441"/>
              <a:gd name="connsiteY102" fmla="*/ 350520 h 1691640"/>
              <a:gd name="connsiteX103" fmla="*/ 914461 w 5326441"/>
              <a:gd name="connsiteY103" fmla="*/ 358140 h 1691640"/>
              <a:gd name="connsiteX104" fmla="*/ 868741 w 5326441"/>
              <a:gd name="connsiteY104" fmla="*/ 388620 h 1691640"/>
              <a:gd name="connsiteX105" fmla="*/ 815401 w 5326441"/>
              <a:gd name="connsiteY105" fmla="*/ 403860 h 1691640"/>
              <a:gd name="connsiteX106" fmla="*/ 731581 w 5326441"/>
              <a:gd name="connsiteY106" fmla="*/ 419100 h 1691640"/>
              <a:gd name="connsiteX107" fmla="*/ 670621 w 5326441"/>
              <a:gd name="connsiteY107" fmla="*/ 434340 h 1691640"/>
              <a:gd name="connsiteX108" fmla="*/ 624901 w 5326441"/>
              <a:gd name="connsiteY108" fmla="*/ 449580 h 1691640"/>
              <a:gd name="connsiteX109" fmla="*/ 525841 w 5326441"/>
              <a:gd name="connsiteY109" fmla="*/ 472440 h 1691640"/>
              <a:gd name="connsiteX110" fmla="*/ 495361 w 5326441"/>
              <a:gd name="connsiteY110" fmla="*/ 480060 h 1691640"/>
              <a:gd name="connsiteX111" fmla="*/ 419161 w 5326441"/>
              <a:gd name="connsiteY111" fmla="*/ 495300 h 1691640"/>
              <a:gd name="connsiteX112" fmla="*/ 160081 w 5326441"/>
              <a:gd name="connsiteY112" fmla="*/ 487680 h 1691640"/>
              <a:gd name="connsiteX113" fmla="*/ 121981 w 5326441"/>
              <a:gd name="connsiteY113" fmla="*/ 480060 h 1691640"/>
              <a:gd name="connsiteX114" fmla="*/ 22921 w 5326441"/>
              <a:gd name="connsiteY114" fmla="*/ 464820 h 1691640"/>
              <a:gd name="connsiteX115" fmla="*/ 61 w 5326441"/>
              <a:gd name="connsiteY115" fmla="*/ 449580 h 169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</a:cxnLst>
            <a:rect l="l" t="t" r="r" b="b"/>
            <a:pathLst>
              <a:path w="5326441" h="1691640">
                <a:moveTo>
                  <a:pt x="5326441" y="1691640"/>
                </a:moveTo>
                <a:cubicBezTo>
                  <a:pt x="5324158" y="1687834"/>
                  <a:pt x="5296159" y="1639802"/>
                  <a:pt x="5288341" y="1630680"/>
                </a:cubicBezTo>
                <a:cubicBezTo>
                  <a:pt x="5274176" y="1614155"/>
                  <a:pt x="5246997" y="1588549"/>
                  <a:pt x="5227381" y="1577340"/>
                </a:cubicBezTo>
                <a:cubicBezTo>
                  <a:pt x="5220407" y="1573355"/>
                  <a:pt x="5212141" y="1572260"/>
                  <a:pt x="5204521" y="1569720"/>
                </a:cubicBezTo>
                <a:cubicBezTo>
                  <a:pt x="5196901" y="1562100"/>
                  <a:pt x="5190627" y="1552838"/>
                  <a:pt x="5181661" y="1546860"/>
                </a:cubicBezTo>
                <a:cubicBezTo>
                  <a:pt x="5174978" y="1542405"/>
                  <a:pt x="5166184" y="1542404"/>
                  <a:pt x="5158801" y="1539240"/>
                </a:cubicBezTo>
                <a:cubicBezTo>
                  <a:pt x="5148360" y="1534765"/>
                  <a:pt x="5137954" y="1530020"/>
                  <a:pt x="5128321" y="1524000"/>
                </a:cubicBezTo>
                <a:cubicBezTo>
                  <a:pt x="5117551" y="1517269"/>
                  <a:pt x="5108943" y="1507308"/>
                  <a:pt x="5097841" y="1501140"/>
                </a:cubicBezTo>
                <a:cubicBezTo>
                  <a:pt x="4996763" y="1444986"/>
                  <a:pt x="5105320" y="1512499"/>
                  <a:pt x="5036881" y="1478280"/>
                </a:cubicBezTo>
                <a:cubicBezTo>
                  <a:pt x="5028690" y="1474184"/>
                  <a:pt x="5022212" y="1467136"/>
                  <a:pt x="5014021" y="1463040"/>
                </a:cubicBezTo>
                <a:cubicBezTo>
                  <a:pt x="4977861" y="1444960"/>
                  <a:pt x="4963241" y="1446113"/>
                  <a:pt x="4922581" y="1432560"/>
                </a:cubicBezTo>
                <a:cubicBezTo>
                  <a:pt x="4918005" y="1431035"/>
                  <a:pt x="4873392" y="1411840"/>
                  <a:pt x="4861621" y="1409700"/>
                </a:cubicBezTo>
                <a:cubicBezTo>
                  <a:pt x="4841473" y="1406037"/>
                  <a:pt x="4820933" y="1404976"/>
                  <a:pt x="4800661" y="1402080"/>
                </a:cubicBezTo>
                <a:cubicBezTo>
                  <a:pt x="4688722" y="1386089"/>
                  <a:pt x="4817191" y="1393786"/>
                  <a:pt x="4594921" y="1386840"/>
                </a:cubicBezTo>
                <a:lnTo>
                  <a:pt x="4267261" y="1379220"/>
                </a:lnTo>
                <a:cubicBezTo>
                  <a:pt x="4175821" y="1381760"/>
                  <a:pt x="4084308" y="1382383"/>
                  <a:pt x="3992941" y="1386840"/>
                </a:cubicBezTo>
                <a:cubicBezTo>
                  <a:pt x="3980005" y="1387471"/>
                  <a:pt x="3967642" y="1392491"/>
                  <a:pt x="3954841" y="1394460"/>
                </a:cubicBezTo>
                <a:cubicBezTo>
                  <a:pt x="3934601" y="1397574"/>
                  <a:pt x="3914288" y="1400379"/>
                  <a:pt x="3893881" y="1402080"/>
                </a:cubicBezTo>
                <a:cubicBezTo>
                  <a:pt x="3853302" y="1405462"/>
                  <a:pt x="3812601" y="1407160"/>
                  <a:pt x="3771961" y="1409700"/>
                </a:cubicBezTo>
                <a:cubicBezTo>
                  <a:pt x="3759261" y="1412240"/>
                  <a:pt x="3746699" y="1415608"/>
                  <a:pt x="3733861" y="1417320"/>
                </a:cubicBezTo>
                <a:cubicBezTo>
                  <a:pt x="3708558" y="1420694"/>
                  <a:pt x="3682875" y="1420959"/>
                  <a:pt x="3657661" y="1424940"/>
                </a:cubicBezTo>
                <a:cubicBezTo>
                  <a:pt x="3651754" y="1425873"/>
                  <a:pt x="3579199" y="1441915"/>
                  <a:pt x="3558601" y="1447800"/>
                </a:cubicBezTo>
                <a:cubicBezTo>
                  <a:pt x="3533235" y="1455047"/>
                  <a:pt x="3533847" y="1458276"/>
                  <a:pt x="3505261" y="1463040"/>
                </a:cubicBezTo>
                <a:cubicBezTo>
                  <a:pt x="3485061" y="1466407"/>
                  <a:pt x="3464501" y="1467293"/>
                  <a:pt x="3444301" y="1470660"/>
                </a:cubicBezTo>
                <a:cubicBezTo>
                  <a:pt x="3433971" y="1472382"/>
                  <a:pt x="3424044" y="1476008"/>
                  <a:pt x="3413821" y="1478280"/>
                </a:cubicBezTo>
                <a:cubicBezTo>
                  <a:pt x="3401178" y="1481090"/>
                  <a:pt x="3388286" y="1482759"/>
                  <a:pt x="3375721" y="1485900"/>
                </a:cubicBezTo>
                <a:cubicBezTo>
                  <a:pt x="3367929" y="1487848"/>
                  <a:pt x="3360653" y="1491572"/>
                  <a:pt x="3352861" y="1493520"/>
                </a:cubicBezTo>
                <a:cubicBezTo>
                  <a:pt x="3340296" y="1496661"/>
                  <a:pt x="3327404" y="1498330"/>
                  <a:pt x="3314761" y="1501140"/>
                </a:cubicBezTo>
                <a:cubicBezTo>
                  <a:pt x="3304538" y="1503412"/>
                  <a:pt x="3294441" y="1506220"/>
                  <a:pt x="3284281" y="1508760"/>
                </a:cubicBezTo>
                <a:cubicBezTo>
                  <a:pt x="3214025" y="1555597"/>
                  <a:pt x="3322190" y="1487678"/>
                  <a:pt x="3223321" y="1531620"/>
                </a:cubicBezTo>
                <a:cubicBezTo>
                  <a:pt x="3211716" y="1536778"/>
                  <a:pt x="3205203" y="1551571"/>
                  <a:pt x="3192841" y="1554480"/>
                </a:cubicBezTo>
                <a:cubicBezTo>
                  <a:pt x="3160604" y="1562065"/>
                  <a:pt x="3126801" y="1559560"/>
                  <a:pt x="3093781" y="1562100"/>
                </a:cubicBezTo>
                <a:cubicBezTo>
                  <a:pt x="3081081" y="1564640"/>
                  <a:pt x="3068456" y="1567591"/>
                  <a:pt x="3055681" y="1569720"/>
                </a:cubicBezTo>
                <a:cubicBezTo>
                  <a:pt x="3037965" y="1572673"/>
                  <a:pt x="3020093" y="1574609"/>
                  <a:pt x="3002341" y="1577340"/>
                </a:cubicBezTo>
                <a:cubicBezTo>
                  <a:pt x="2987070" y="1579689"/>
                  <a:pt x="2971861" y="1582420"/>
                  <a:pt x="2956621" y="1584960"/>
                </a:cubicBezTo>
                <a:lnTo>
                  <a:pt x="2232721" y="1577340"/>
                </a:lnTo>
                <a:cubicBezTo>
                  <a:pt x="2220462" y="1577092"/>
                  <a:pt x="2160321" y="1555747"/>
                  <a:pt x="2156521" y="1554480"/>
                </a:cubicBezTo>
                <a:cubicBezTo>
                  <a:pt x="2148901" y="1551940"/>
                  <a:pt x="2140344" y="1551315"/>
                  <a:pt x="2133661" y="1546860"/>
                </a:cubicBezTo>
                <a:cubicBezTo>
                  <a:pt x="2118421" y="1536700"/>
                  <a:pt x="2104947" y="1523182"/>
                  <a:pt x="2087941" y="1516380"/>
                </a:cubicBezTo>
                <a:cubicBezTo>
                  <a:pt x="2075241" y="1511300"/>
                  <a:pt x="2062075" y="1507257"/>
                  <a:pt x="2049841" y="1501140"/>
                </a:cubicBezTo>
                <a:cubicBezTo>
                  <a:pt x="2026254" y="1489346"/>
                  <a:pt x="2020662" y="1476846"/>
                  <a:pt x="1996501" y="1463040"/>
                </a:cubicBezTo>
                <a:cubicBezTo>
                  <a:pt x="1989527" y="1459055"/>
                  <a:pt x="1980825" y="1459012"/>
                  <a:pt x="1973641" y="1455420"/>
                </a:cubicBezTo>
                <a:cubicBezTo>
                  <a:pt x="1965450" y="1451324"/>
                  <a:pt x="1958972" y="1444276"/>
                  <a:pt x="1950781" y="1440180"/>
                </a:cubicBezTo>
                <a:cubicBezTo>
                  <a:pt x="1943597" y="1436588"/>
                  <a:pt x="1934942" y="1436461"/>
                  <a:pt x="1927921" y="1432560"/>
                </a:cubicBezTo>
                <a:cubicBezTo>
                  <a:pt x="1911910" y="1423665"/>
                  <a:pt x="1897441" y="1412240"/>
                  <a:pt x="1882201" y="1402080"/>
                </a:cubicBezTo>
                <a:cubicBezTo>
                  <a:pt x="1874581" y="1397000"/>
                  <a:pt x="1868374" y="1388346"/>
                  <a:pt x="1859341" y="1386840"/>
                </a:cubicBezTo>
                <a:cubicBezTo>
                  <a:pt x="1593128" y="1342471"/>
                  <a:pt x="1829070" y="1379396"/>
                  <a:pt x="1143061" y="1371600"/>
                </a:cubicBezTo>
                <a:cubicBezTo>
                  <a:pt x="1151445" y="1195534"/>
                  <a:pt x="1133794" y="1262240"/>
                  <a:pt x="1165921" y="1165860"/>
                </a:cubicBezTo>
                <a:cubicBezTo>
                  <a:pt x="1174639" y="1139705"/>
                  <a:pt x="1173335" y="1135586"/>
                  <a:pt x="1196401" y="1112520"/>
                </a:cubicBezTo>
                <a:cubicBezTo>
                  <a:pt x="1202877" y="1106044"/>
                  <a:pt x="1211641" y="1102360"/>
                  <a:pt x="1219261" y="1097280"/>
                </a:cubicBezTo>
                <a:cubicBezTo>
                  <a:pt x="1224341" y="1089660"/>
                  <a:pt x="1228417" y="1081265"/>
                  <a:pt x="1234501" y="1074420"/>
                </a:cubicBezTo>
                <a:cubicBezTo>
                  <a:pt x="1248820" y="1058311"/>
                  <a:pt x="1268266" y="1046633"/>
                  <a:pt x="1280221" y="1028700"/>
                </a:cubicBezTo>
                <a:cubicBezTo>
                  <a:pt x="1300023" y="998997"/>
                  <a:pt x="1306384" y="986218"/>
                  <a:pt x="1341181" y="960120"/>
                </a:cubicBezTo>
                <a:cubicBezTo>
                  <a:pt x="1351341" y="952500"/>
                  <a:pt x="1361327" y="944642"/>
                  <a:pt x="1371661" y="937260"/>
                </a:cubicBezTo>
                <a:cubicBezTo>
                  <a:pt x="1379113" y="931937"/>
                  <a:pt x="1387486" y="927883"/>
                  <a:pt x="1394521" y="922020"/>
                </a:cubicBezTo>
                <a:cubicBezTo>
                  <a:pt x="1402800" y="915121"/>
                  <a:pt x="1409102" y="906059"/>
                  <a:pt x="1417381" y="899160"/>
                </a:cubicBezTo>
                <a:cubicBezTo>
                  <a:pt x="1424416" y="893297"/>
                  <a:pt x="1433206" y="889783"/>
                  <a:pt x="1440241" y="883920"/>
                </a:cubicBezTo>
                <a:cubicBezTo>
                  <a:pt x="1448520" y="877021"/>
                  <a:pt x="1454822" y="867959"/>
                  <a:pt x="1463101" y="861060"/>
                </a:cubicBezTo>
                <a:cubicBezTo>
                  <a:pt x="1489061" y="839427"/>
                  <a:pt x="1488989" y="850412"/>
                  <a:pt x="1516441" y="822960"/>
                </a:cubicBezTo>
                <a:cubicBezTo>
                  <a:pt x="1522917" y="816484"/>
                  <a:pt x="1524789" y="806131"/>
                  <a:pt x="1531681" y="800100"/>
                </a:cubicBezTo>
                <a:cubicBezTo>
                  <a:pt x="1545465" y="788039"/>
                  <a:pt x="1564449" y="782572"/>
                  <a:pt x="1577401" y="769620"/>
                </a:cubicBezTo>
                <a:cubicBezTo>
                  <a:pt x="1644187" y="702834"/>
                  <a:pt x="1559468" y="784564"/>
                  <a:pt x="1623121" y="731520"/>
                </a:cubicBezTo>
                <a:cubicBezTo>
                  <a:pt x="1631400" y="724621"/>
                  <a:pt x="1637702" y="715559"/>
                  <a:pt x="1645981" y="708660"/>
                </a:cubicBezTo>
                <a:cubicBezTo>
                  <a:pt x="1653016" y="702797"/>
                  <a:pt x="1662365" y="699896"/>
                  <a:pt x="1668841" y="693420"/>
                </a:cubicBezTo>
                <a:cubicBezTo>
                  <a:pt x="1677821" y="684440"/>
                  <a:pt x="1683205" y="672380"/>
                  <a:pt x="1691701" y="662940"/>
                </a:cubicBezTo>
                <a:cubicBezTo>
                  <a:pt x="1706119" y="646920"/>
                  <a:pt x="1725466" y="635153"/>
                  <a:pt x="1737421" y="617220"/>
                </a:cubicBezTo>
                <a:cubicBezTo>
                  <a:pt x="1757741" y="586740"/>
                  <a:pt x="1745041" y="599440"/>
                  <a:pt x="1775521" y="579120"/>
                </a:cubicBezTo>
                <a:cubicBezTo>
                  <a:pt x="1780601" y="571500"/>
                  <a:pt x="1783610" y="561981"/>
                  <a:pt x="1790761" y="556260"/>
                </a:cubicBezTo>
                <a:cubicBezTo>
                  <a:pt x="1797033" y="551242"/>
                  <a:pt x="1807941" y="554320"/>
                  <a:pt x="1813621" y="548640"/>
                </a:cubicBezTo>
                <a:cubicBezTo>
                  <a:pt x="1819301" y="542960"/>
                  <a:pt x="1816786" y="532463"/>
                  <a:pt x="1821241" y="525780"/>
                </a:cubicBezTo>
                <a:cubicBezTo>
                  <a:pt x="1832975" y="508179"/>
                  <a:pt x="1850093" y="498925"/>
                  <a:pt x="1866961" y="487680"/>
                </a:cubicBezTo>
                <a:cubicBezTo>
                  <a:pt x="1883586" y="437804"/>
                  <a:pt x="1860496" y="486756"/>
                  <a:pt x="1897441" y="457200"/>
                </a:cubicBezTo>
                <a:cubicBezTo>
                  <a:pt x="1904592" y="451479"/>
                  <a:pt x="1906205" y="440816"/>
                  <a:pt x="1912681" y="434340"/>
                </a:cubicBezTo>
                <a:cubicBezTo>
                  <a:pt x="1919157" y="427864"/>
                  <a:pt x="1927921" y="424180"/>
                  <a:pt x="1935541" y="419100"/>
                </a:cubicBezTo>
                <a:cubicBezTo>
                  <a:pt x="1940621" y="411480"/>
                  <a:pt x="1944697" y="403085"/>
                  <a:pt x="1950781" y="396240"/>
                </a:cubicBezTo>
                <a:cubicBezTo>
                  <a:pt x="1965100" y="380131"/>
                  <a:pt x="1984546" y="368453"/>
                  <a:pt x="1996501" y="350520"/>
                </a:cubicBezTo>
                <a:cubicBezTo>
                  <a:pt x="2016821" y="320040"/>
                  <a:pt x="2004121" y="332740"/>
                  <a:pt x="2034601" y="312420"/>
                </a:cubicBezTo>
                <a:cubicBezTo>
                  <a:pt x="2039681" y="304800"/>
                  <a:pt x="2043365" y="296036"/>
                  <a:pt x="2049841" y="289560"/>
                </a:cubicBezTo>
                <a:cubicBezTo>
                  <a:pt x="2059293" y="280108"/>
                  <a:pt x="2090201" y="260113"/>
                  <a:pt x="2103181" y="251460"/>
                </a:cubicBezTo>
                <a:cubicBezTo>
                  <a:pt x="2138741" y="198120"/>
                  <a:pt x="2118421" y="215900"/>
                  <a:pt x="2156521" y="190500"/>
                </a:cubicBezTo>
                <a:cubicBezTo>
                  <a:pt x="2161601" y="182880"/>
                  <a:pt x="2165285" y="174116"/>
                  <a:pt x="2171761" y="167640"/>
                </a:cubicBezTo>
                <a:cubicBezTo>
                  <a:pt x="2178237" y="161164"/>
                  <a:pt x="2188900" y="159551"/>
                  <a:pt x="2194621" y="152400"/>
                </a:cubicBezTo>
                <a:cubicBezTo>
                  <a:pt x="2199639" y="146128"/>
                  <a:pt x="2197786" y="136223"/>
                  <a:pt x="2202241" y="129540"/>
                </a:cubicBezTo>
                <a:cubicBezTo>
                  <a:pt x="2208219" y="120574"/>
                  <a:pt x="2218485" y="115186"/>
                  <a:pt x="2225101" y="106680"/>
                </a:cubicBezTo>
                <a:cubicBezTo>
                  <a:pt x="2236346" y="92222"/>
                  <a:pt x="2255581" y="60960"/>
                  <a:pt x="2255581" y="60960"/>
                </a:cubicBezTo>
                <a:cubicBezTo>
                  <a:pt x="2247961" y="55880"/>
                  <a:pt x="2240912" y="49816"/>
                  <a:pt x="2232721" y="45720"/>
                </a:cubicBezTo>
                <a:cubicBezTo>
                  <a:pt x="2211442" y="35080"/>
                  <a:pt x="2176178" y="33288"/>
                  <a:pt x="2156521" y="30480"/>
                </a:cubicBezTo>
                <a:cubicBezTo>
                  <a:pt x="2136935" y="23951"/>
                  <a:pt x="2124231" y="19067"/>
                  <a:pt x="2103181" y="15240"/>
                </a:cubicBezTo>
                <a:cubicBezTo>
                  <a:pt x="2037482" y="3295"/>
                  <a:pt x="1994412" y="4359"/>
                  <a:pt x="1920301" y="0"/>
                </a:cubicBezTo>
                <a:lnTo>
                  <a:pt x="1516441" y="7620"/>
                </a:lnTo>
                <a:cubicBezTo>
                  <a:pt x="1483339" y="8623"/>
                  <a:pt x="1449931" y="9137"/>
                  <a:pt x="1417381" y="15240"/>
                </a:cubicBezTo>
                <a:cubicBezTo>
                  <a:pt x="1408380" y="16928"/>
                  <a:pt x="1401366" y="24396"/>
                  <a:pt x="1394521" y="30480"/>
                </a:cubicBezTo>
                <a:cubicBezTo>
                  <a:pt x="1378412" y="44799"/>
                  <a:pt x="1364041" y="60960"/>
                  <a:pt x="1348801" y="76200"/>
                </a:cubicBezTo>
                <a:cubicBezTo>
                  <a:pt x="1338641" y="86360"/>
                  <a:pt x="1329816" y="98059"/>
                  <a:pt x="1318321" y="106680"/>
                </a:cubicBezTo>
                <a:cubicBezTo>
                  <a:pt x="1308161" y="114300"/>
                  <a:pt x="1296821" y="120560"/>
                  <a:pt x="1287841" y="129540"/>
                </a:cubicBezTo>
                <a:cubicBezTo>
                  <a:pt x="1246322" y="171059"/>
                  <a:pt x="1285782" y="153086"/>
                  <a:pt x="1242121" y="167640"/>
                </a:cubicBezTo>
                <a:cubicBezTo>
                  <a:pt x="1234501" y="175260"/>
                  <a:pt x="1228121" y="184366"/>
                  <a:pt x="1219261" y="190500"/>
                </a:cubicBezTo>
                <a:cubicBezTo>
                  <a:pt x="1194907" y="207361"/>
                  <a:pt x="1164006" y="215275"/>
                  <a:pt x="1143061" y="236220"/>
                </a:cubicBezTo>
                <a:cubicBezTo>
                  <a:pt x="1099726" y="279555"/>
                  <a:pt x="1141452" y="244644"/>
                  <a:pt x="1097341" y="266700"/>
                </a:cubicBezTo>
                <a:cubicBezTo>
                  <a:pt x="1089150" y="270796"/>
                  <a:pt x="1082432" y="277396"/>
                  <a:pt x="1074481" y="281940"/>
                </a:cubicBezTo>
                <a:cubicBezTo>
                  <a:pt x="1039017" y="302205"/>
                  <a:pt x="1045817" y="294276"/>
                  <a:pt x="1005901" y="312420"/>
                </a:cubicBezTo>
                <a:cubicBezTo>
                  <a:pt x="990389" y="319471"/>
                  <a:pt x="975076" y="327005"/>
                  <a:pt x="960181" y="335280"/>
                </a:cubicBezTo>
                <a:cubicBezTo>
                  <a:pt x="952175" y="339728"/>
                  <a:pt x="945512" y="346424"/>
                  <a:pt x="937321" y="350520"/>
                </a:cubicBezTo>
                <a:cubicBezTo>
                  <a:pt x="930137" y="354112"/>
                  <a:pt x="921482" y="354239"/>
                  <a:pt x="914461" y="358140"/>
                </a:cubicBezTo>
                <a:cubicBezTo>
                  <a:pt x="898450" y="367035"/>
                  <a:pt x="886352" y="383588"/>
                  <a:pt x="868741" y="388620"/>
                </a:cubicBezTo>
                <a:cubicBezTo>
                  <a:pt x="850961" y="393700"/>
                  <a:pt x="833340" y="399375"/>
                  <a:pt x="815401" y="403860"/>
                </a:cubicBezTo>
                <a:cubicBezTo>
                  <a:pt x="771321" y="414880"/>
                  <a:pt x="779137" y="408909"/>
                  <a:pt x="731581" y="419100"/>
                </a:cubicBezTo>
                <a:cubicBezTo>
                  <a:pt x="711101" y="423489"/>
                  <a:pt x="690492" y="427716"/>
                  <a:pt x="670621" y="434340"/>
                </a:cubicBezTo>
                <a:cubicBezTo>
                  <a:pt x="655381" y="439420"/>
                  <a:pt x="640486" y="445684"/>
                  <a:pt x="624901" y="449580"/>
                </a:cubicBezTo>
                <a:cubicBezTo>
                  <a:pt x="475511" y="486927"/>
                  <a:pt x="631391" y="448985"/>
                  <a:pt x="525841" y="472440"/>
                </a:cubicBezTo>
                <a:cubicBezTo>
                  <a:pt x="515618" y="474712"/>
                  <a:pt x="505601" y="477866"/>
                  <a:pt x="495361" y="480060"/>
                </a:cubicBezTo>
                <a:cubicBezTo>
                  <a:pt x="470033" y="485487"/>
                  <a:pt x="419161" y="495300"/>
                  <a:pt x="419161" y="495300"/>
                </a:cubicBezTo>
                <a:cubicBezTo>
                  <a:pt x="332801" y="492760"/>
                  <a:pt x="246365" y="492105"/>
                  <a:pt x="160081" y="487680"/>
                </a:cubicBezTo>
                <a:cubicBezTo>
                  <a:pt x="147146" y="487017"/>
                  <a:pt x="134782" y="482029"/>
                  <a:pt x="121981" y="480060"/>
                </a:cubicBezTo>
                <a:cubicBezTo>
                  <a:pt x="73862" y="472657"/>
                  <a:pt x="64852" y="475303"/>
                  <a:pt x="22921" y="464820"/>
                </a:cubicBezTo>
                <a:cubicBezTo>
                  <a:pt x="-2349" y="458503"/>
                  <a:pt x="61" y="464566"/>
                  <a:pt x="61" y="44958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igura a mano libera: forma 9"/>
          <p:cNvSpPr/>
          <p:nvPr/>
        </p:nvSpPr>
        <p:spPr>
          <a:xfrm>
            <a:off x="4450080" y="723900"/>
            <a:ext cx="2827049" cy="1630680"/>
          </a:xfrm>
          <a:custGeom>
            <a:avLst/>
            <a:gdLst>
              <a:gd name="connsiteX0" fmla="*/ 495300 w 2827049"/>
              <a:gd name="connsiteY0" fmla="*/ 1630680 h 1630680"/>
              <a:gd name="connsiteX1" fmla="*/ 457200 w 2827049"/>
              <a:gd name="connsiteY1" fmla="*/ 1607820 h 1630680"/>
              <a:gd name="connsiteX2" fmla="*/ 426720 w 2827049"/>
              <a:gd name="connsiteY2" fmla="*/ 1584960 h 1630680"/>
              <a:gd name="connsiteX3" fmla="*/ 350520 w 2827049"/>
              <a:gd name="connsiteY3" fmla="*/ 1539240 h 1630680"/>
              <a:gd name="connsiteX4" fmla="*/ 312420 w 2827049"/>
              <a:gd name="connsiteY4" fmla="*/ 1516380 h 1630680"/>
              <a:gd name="connsiteX5" fmla="*/ 281940 w 2827049"/>
              <a:gd name="connsiteY5" fmla="*/ 1501140 h 1630680"/>
              <a:gd name="connsiteX6" fmla="*/ 251460 w 2827049"/>
              <a:gd name="connsiteY6" fmla="*/ 1478280 h 1630680"/>
              <a:gd name="connsiteX7" fmla="*/ 205740 w 2827049"/>
              <a:gd name="connsiteY7" fmla="*/ 1447800 h 1630680"/>
              <a:gd name="connsiteX8" fmla="*/ 182880 w 2827049"/>
              <a:gd name="connsiteY8" fmla="*/ 1432560 h 1630680"/>
              <a:gd name="connsiteX9" fmla="*/ 160020 w 2827049"/>
              <a:gd name="connsiteY9" fmla="*/ 1417320 h 1630680"/>
              <a:gd name="connsiteX10" fmla="*/ 114300 w 2827049"/>
              <a:gd name="connsiteY10" fmla="*/ 1386840 h 1630680"/>
              <a:gd name="connsiteX11" fmla="*/ 91440 w 2827049"/>
              <a:gd name="connsiteY11" fmla="*/ 1363980 h 1630680"/>
              <a:gd name="connsiteX12" fmla="*/ 68580 w 2827049"/>
              <a:gd name="connsiteY12" fmla="*/ 1348740 h 1630680"/>
              <a:gd name="connsiteX13" fmla="*/ 53340 w 2827049"/>
              <a:gd name="connsiteY13" fmla="*/ 1325880 h 1630680"/>
              <a:gd name="connsiteX14" fmla="*/ 7620 w 2827049"/>
              <a:gd name="connsiteY14" fmla="*/ 1295400 h 1630680"/>
              <a:gd name="connsiteX15" fmla="*/ 0 w 2827049"/>
              <a:gd name="connsiteY15" fmla="*/ 1272540 h 1630680"/>
              <a:gd name="connsiteX16" fmla="*/ 7620 w 2827049"/>
              <a:gd name="connsiteY16" fmla="*/ 1249680 h 1630680"/>
              <a:gd name="connsiteX17" fmla="*/ 53340 w 2827049"/>
              <a:gd name="connsiteY17" fmla="*/ 1226820 h 1630680"/>
              <a:gd name="connsiteX18" fmla="*/ 175260 w 2827049"/>
              <a:gd name="connsiteY18" fmla="*/ 1234440 h 1630680"/>
              <a:gd name="connsiteX19" fmla="*/ 198120 w 2827049"/>
              <a:gd name="connsiteY19" fmla="*/ 1242060 h 1630680"/>
              <a:gd name="connsiteX20" fmla="*/ 327660 w 2827049"/>
              <a:gd name="connsiteY20" fmla="*/ 1257300 h 1630680"/>
              <a:gd name="connsiteX21" fmla="*/ 464820 w 2827049"/>
              <a:gd name="connsiteY21" fmla="*/ 1264920 h 1630680"/>
              <a:gd name="connsiteX22" fmla="*/ 746760 w 2827049"/>
              <a:gd name="connsiteY22" fmla="*/ 1264920 h 1630680"/>
              <a:gd name="connsiteX23" fmla="*/ 792480 w 2827049"/>
              <a:gd name="connsiteY23" fmla="*/ 1249680 h 1630680"/>
              <a:gd name="connsiteX24" fmla="*/ 815340 w 2827049"/>
              <a:gd name="connsiteY24" fmla="*/ 1242060 h 1630680"/>
              <a:gd name="connsiteX25" fmla="*/ 883920 w 2827049"/>
              <a:gd name="connsiteY25" fmla="*/ 1203960 h 1630680"/>
              <a:gd name="connsiteX26" fmla="*/ 876300 w 2827049"/>
              <a:gd name="connsiteY26" fmla="*/ 1104900 h 1630680"/>
              <a:gd name="connsiteX27" fmla="*/ 868680 w 2827049"/>
              <a:gd name="connsiteY27" fmla="*/ 1082040 h 1630680"/>
              <a:gd name="connsiteX28" fmla="*/ 861060 w 2827049"/>
              <a:gd name="connsiteY28" fmla="*/ 1051560 h 1630680"/>
              <a:gd name="connsiteX29" fmla="*/ 845820 w 2827049"/>
              <a:gd name="connsiteY29" fmla="*/ 1028700 h 1630680"/>
              <a:gd name="connsiteX30" fmla="*/ 838200 w 2827049"/>
              <a:gd name="connsiteY30" fmla="*/ 1005840 h 1630680"/>
              <a:gd name="connsiteX31" fmla="*/ 800100 w 2827049"/>
              <a:gd name="connsiteY31" fmla="*/ 960120 h 1630680"/>
              <a:gd name="connsiteX32" fmla="*/ 792480 w 2827049"/>
              <a:gd name="connsiteY32" fmla="*/ 937260 h 1630680"/>
              <a:gd name="connsiteX33" fmla="*/ 746760 w 2827049"/>
              <a:gd name="connsiteY33" fmla="*/ 891540 h 1630680"/>
              <a:gd name="connsiteX34" fmla="*/ 739140 w 2827049"/>
              <a:gd name="connsiteY34" fmla="*/ 868680 h 1630680"/>
              <a:gd name="connsiteX35" fmla="*/ 716280 w 2827049"/>
              <a:gd name="connsiteY35" fmla="*/ 853440 h 1630680"/>
              <a:gd name="connsiteX36" fmla="*/ 693420 w 2827049"/>
              <a:gd name="connsiteY36" fmla="*/ 830580 h 1630680"/>
              <a:gd name="connsiteX37" fmla="*/ 670560 w 2827049"/>
              <a:gd name="connsiteY37" fmla="*/ 784860 h 1630680"/>
              <a:gd name="connsiteX38" fmla="*/ 662940 w 2827049"/>
              <a:gd name="connsiteY38" fmla="*/ 762000 h 1630680"/>
              <a:gd name="connsiteX39" fmla="*/ 647700 w 2827049"/>
              <a:gd name="connsiteY39" fmla="*/ 739140 h 1630680"/>
              <a:gd name="connsiteX40" fmla="*/ 640080 w 2827049"/>
              <a:gd name="connsiteY40" fmla="*/ 716280 h 1630680"/>
              <a:gd name="connsiteX41" fmla="*/ 586740 w 2827049"/>
              <a:gd name="connsiteY41" fmla="*/ 647700 h 1630680"/>
              <a:gd name="connsiteX42" fmla="*/ 548640 w 2827049"/>
              <a:gd name="connsiteY42" fmla="*/ 579120 h 1630680"/>
              <a:gd name="connsiteX43" fmla="*/ 533400 w 2827049"/>
              <a:gd name="connsiteY43" fmla="*/ 556260 h 1630680"/>
              <a:gd name="connsiteX44" fmla="*/ 510540 w 2827049"/>
              <a:gd name="connsiteY44" fmla="*/ 541020 h 1630680"/>
              <a:gd name="connsiteX45" fmla="*/ 472440 w 2827049"/>
              <a:gd name="connsiteY45" fmla="*/ 495300 h 1630680"/>
              <a:gd name="connsiteX46" fmla="*/ 449580 w 2827049"/>
              <a:gd name="connsiteY46" fmla="*/ 464820 h 1630680"/>
              <a:gd name="connsiteX47" fmla="*/ 426720 w 2827049"/>
              <a:gd name="connsiteY47" fmla="*/ 441960 h 1630680"/>
              <a:gd name="connsiteX48" fmla="*/ 396240 w 2827049"/>
              <a:gd name="connsiteY48" fmla="*/ 396240 h 1630680"/>
              <a:gd name="connsiteX49" fmla="*/ 381000 w 2827049"/>
              <a:gd name="connsiteY49" fmla="*/ 373380 h 1630680"/>
              <a:gd name="connsiteX50" fmla="*/ 358140 w 2827049"/>
              <a:gd name="connsiteY50" fmla="*/ 358140 h 1630680"/>
              <a:gd name="connsiteX51" fmla="*/ 342900 w 2827049"/>
              <a:gd name="connsiteY51" fmla="*/ 335280 h 1630680"/>
              <a:gd name="connsiteX52" fmla="*/ 289560 w 2827049"/>
              <a:gd name="connsiteY52" fmla="*/ 304800 h 1630680"/>
              <a:gd name="connsiteX53" fmla="*/ 259080 w 2827049"/>
              <a:gd name="connsiteY53" fmla="*/ 281940 h 1630680"/>
              <a:gd name="connsiteX54" fmla="*/ 236220 w 2827049"/>
              <a:gd name="connsiteY54" fmla="*/ 274320 h 1630680"/>
              <a:gd name="connsiteX55" fmla="*/ 213360 w 2827049"/>
              <a:gd name="connsiteY55" fmla="*/ 259080 h 1630680"/>
              <a:gd name="connsiteX56" fmla="*/ 137160 w 2827049"/>
              <a:gd name="connsiteY56" fmla="*/ 213360 h 1630680"/>
              <a:gd name="connsiteX57" fmla="*/ 91440 w 2827049"/>
              <a:gd name="connsiteY57" fmla="*/ 167640 h 1630680"/>
              <a:gd name="connsiteX58" fmla="*/ 76200 w 2827049"/>
              <a:gd name="connsiteY58" fmla="*/ 144780 h 1630680"/>
              <a:gd name="connsiteX59" fmla="*/ 53340 w 2827049"/>
              <a:gd name="connsiteY59" fmla="*/ 137160 h 1630680"/>
              <a:gd name="connsiteX60" fmla="*/ 38100 w 2827049"/>
              <a:gd name="connsiteY60" fmla="*/ 91440 h 1630680"/>
              <a:gd name="connsiteX61" fmla="*/ 106680 w 2827049"/>
              <a:gd name="connsiteY61" fmla="*/ 53340 h 1630680"/>
              <a:gd name="connsiteX62" fmla="*/ 304800 w 2827049"/>
              <a:gd name="connsiteY62" fmla="*/ 60960 h 1630680"/>
              <a:gd name="connsiteX63" fmla="*/ 373380 w 2827049"/>
              <a:gd name="connsiteY63" fmla="*/ 68580 h 1630680"/>
              <a:gd name="connsiteX64" fmla="*/ 396240 w 2827049"/>
              <a:gd name="connsiteY64" fmla="*/ 76200 h 1630680"/>
              <a:gd name="connsiteX65" fmla="*/ 617220 w 2827049"/>
              <a:gd name="connsiteY65" fmla="*/ 83820 h 1630680"/>
              <a:gd name="connsiteX66" fmla="*/ 845820 w 2827049"/>
              <a:gd name="connsiteY66" fmla="*/ 83820 h 1630680"/>
              <a:gd name="connsiteX67" fmla="*/ 967740 w 2827049"/>
              <a:gd name="connsiteY67" fmla="*/ 60960 h 1630680"/>
              <a:gd name="connsiteX68" fmla="*/ 1143000 w 2827049"/>
              <a:gd name="connsiteY68" fmla="*/ 45720 h 1630680"/>
              <a:gd name="connsiteX69" fmla="*/ 1272540 w 2827049"/>
              <a:gd name="connsiteY69" fmla="*/ 30480 h 1630680"/>
              <a:gd name="connsiteX70" fmla="*/ 1371600 w 2827049"/>
              <a:gd name="connsiteY70" fmla="*/ 15240 h 1630680"/>
              <a:gd name="connsiteX71" fmla="*/ 1417320 w 2827049"/>
              <a:gd name="connsiteY71" fmla="*/ 7620 h 1630680"/>
              <a:gd name="connsiteX72" fmla="*/ 1584960 w 2827049"/>
              <a:gd name="connsiteY72" fmla="*/ 0 h 1630680"/>
              <a:gd name="connsiteX73" fmla="*/ 1844040 w 2827049"/>
              <a:gd name="connsiteY73" fmla="*/ 7620 h 1630680"/>
              <a:gd name="connsiteX74" fmla="*/ 1874520 w 2827049"/>
              <a:gd name="connsiteY74" fmla="*/ 15240 h 1630680"/>
              <a:gd name="connsiteX75" fmla="*/ 1920240 w 2827049"/>
              <a:gd name="connsiteY75" fmla="*/ 30480 h 1630680"/>
              <a:gd name="connsiteX76" fmla="*/ 1943100 w 2827049"/>
              <a:gd name="connsiteY76" fmla="*/ 38100 h 1630680"/>
              <a:gd name="connsiteX77" fmla="*/ 1988820 w 2827049"/>
              <a:gd name="connsiteY77" fmla="*/ 68580 h 1630680"/>
              <a:gd name="connsiteX78" fmla="*/ 2042160 w 2827049"/>
              <a:gd name="connsiteY78" fmla="*/ 99060 h 1630680"/>
              <a:gd name="connsiteX79" fmla="*/ 2065020 w 2827049"/>
              <a:gd name="connsiteY79" fmla="*/ 106680 h 1630680"/>
              <a:gd name="connsiteX80" fmla="*/ 2080260 w 2827049"/>
              <a:gd name="connsiteY80" fmla="*/ 129540 h 1630680"/>
              <a:gd name="connsiteX81" fmla="*/ 2103120 w 2827049"/>
              <a:gd name="connsiteY81" fmla="*/ 137160 h 1630680"/>
              <a:gd name="connsiteX82" fmla="*/ 2148840 w 2827049"/>
              <a:gd name="connsiteY82" fmla="*/ 167640 h 1630680"/>
              <a:gd name="connsiteX83" fmla="*/ 2217420 w 2827049"/>
              <a:gd name="connsiteY83" fmla="*/ 220980 h 1630680"/>
              <a:gd name="connsiteX84" fmla="*/ 2247900 w 2827049"/>
              <a:gd name="connsiteY84" fmla="*/ 236220 h 1630680"/>
              <a:gd name="connsiteX85" fmla="*/ 2278380 w 2827049"/>
              <a:gd name="connsiteY85" fmla="*/ 259080 h 1630680"/>
              <a:gd name="connsiteX86" fmla="*/ 2301240 w 2827049"/>
              <a:gd name="connsiteY86" fmla="*/ 274320 h 1630680"/>
              <a:gd name="connsiteX87" fmla="*/ 2308860 w 2827049"/>
              <a:gd name="connsiteY87" fmla="*/ 297180 h 1630680"/>
              <a:gd name="connsiteX88" fmla="*/ 2354580 w 2827049"/>
              <a:gd name="connsiteY88" fmla="*/ 350520 h 1630680"/>
              <a:gd name="connsiteX89" fmla="*/ 2407920 w 2827049"/>
              <a:gd name="connsiteY89" fmla="*/ 411480 h 1630680"/>
              <a:gd name="connsiteX90" fmla="*/ 2423160 w 2827049"/>
              <a:gd name="connsiteY90" fmla="*/ 434340 h 1630680"/>
              <a:gd name="connsiteX91" fmla="*/ 2468880 w 2827049"/>
              <a:gd name="connsiteY91" fmla="*/ 457200 h 1630680"/>
              <a:gd name="connsiteX92" fmla="*/ 2499360 w 2827049"/>
              <a:gd name="connsiteY92" fmla="*/ 464820 h 1630680"/>
              <a:gd name="connsiteX93" fmla="*/ 2529840 w 2827049"/>
              <a:gd name="connsiteY93" fmla="*/ 457200 h 1630680"/>
              <a:gd name="connsiteX94" fmla="*/ 2583180 w 2827049"/>
              <a:gd name="connsiteY94" fmla="*/ 388620 h 1630680"/>
              <a:gd name="connsiteX95" fmla="*/ 2628900 w 2827049"/>
              <a:gd name="connsiteY95" fmla="*/ 342900 h 1630680"/>
              <a:gd name="connsiteX96" fmla="*/ 2667000 w 2827049"/>
              <a:gd name="connsiteY96" fmla="*/ 289560 h 1630680"/>
              <a:gd name="connsiteX97" fmla="*/ 2689860 w 2827049"/>
              <a:gd name="connsiteY97" fmla="*/ 266700 h 1630680"/>
              <a:gd name="connsiteX98" fmla="*/ 2727960 w 2827049"/>
              <a:gd name="connsiteY98" fmla="*/ 213360 h 1630680"/>
              <a:gd name="connsiteX99" fmla="*/ 2735580 w 2827049"/>
              <a:gd name="connsiteY99" fmla="*/ 190500 h 1630680"/>
              <a:gd name="connsiteX100" fmla="*/ 2758440 w 2827049"/>
              <a:gd name="connsiteY100" fmla="*/ 167640 h 1630680"/>
              <a:gd name="connsiteX101" fmla="*/ 2796540 w 2827049"/>
              <a:gd name="connsiteY101" fmla="*/ 99060 h 1630680"/>
              <a:gd name="connsiteX102" fmla="*/ 2804160 w 2827049"/>
              <a:gd name="connsiteY102" fmla="*/ 76200 h 1630680"/>
              <a:gd name="connsiteX103" fmla="*/ 2827020 w 2827049"/>
              <a:gd name="connsiteY103" fmla="*/ 45720 h 1630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2827049" h="1630680">
                <a:moveTo>
                  <a:pt x="495300" y="1630680"/>
                </a:moveTo>
                <a:cubicBezTo>
                  <a:pt x="482600" y="1623060"/>
                  <a:pt x="469523" y="1616035"/>
                  <a:pt x="457200" y="1607820"/>
                </a:cubicBezTo>
                <a:cubicBezTo>
                  <a:pt x="446633" y="1600775"/>
                  <a:pt x="437403" y="1591828"/>
                  <a:pt x="426720" y="1584960"/>
                </a:cubicBezTo>
                <a:cubicBezTo>
                  <a:pt x="401803" y="1568942"/>
                  <a:pt x="375920" y="1554480"/>
                  <a:pt x="350520" y="1539240"/>
                </a:cubicBezTo>
                <a:cubicBezTo>
                  <a:pt x="337820" y="1531620"/>
                  <a:pt x="325667" y="1523004"/>
                  <a:pt x="312420" y="1516380"/>
                </a:cubicBezTo>
                <a:cubicBezTo>
                  <a:pt x="302260" y="1511300"/>
                  <a:pt x="291573" y="1507160"/>
                  <a:pt x="281940" y="1501140"/>
                </a:cubicBezTo>
                <a:cubicBezTo>
                  <a:pt x="271170" y="1494409"/>
                  <a:pt x="261864" y="1485563"/>
                  <a:pt x="251460" y="1478280"/>
                </a:cubicBezTo>
                <a:cubicBezTo>
                  <a:pt x="236455" y="1467776"/>
                  <a:pt x="220980" y="1457960"/>
                  <a:pt x="205740" y="1447800"/>
                </a:cubicBezTo>
                <a:lnTo>
                  <a:pt x="182880" y="1432560"/>
                </a:lnTo>
                <a:cubicBezTo>
                  <a:pt x="175260" y="1427480"/>
                  <a:pt x="166496" y="1423796"/>
                  <a:pt x="160020" y="1417320"/>
                </a:cubicBezTo>
                <a:cubicBezTo>
                  <a:pt x="131480" y="1388780"/>
                  <a:pt x="147383" y="1397868"/>
                  <a:pt x="114300" y="1386840"/>
                </a:cubicBezTo>
                <a:cubicBezTo>
                  <a:pt x="106680" y="1379220"/>
                  <a:pt x="99719" y="1370879"/>
                  <a:pt x="91440" y="1363980"/>
                </a:cubicBezTo>
                <a:cubicBezTo>
                  <a:pt x="84405" y="1358117"/>
                  <a:pt x="75056" y="1355216"/>
                  <a:pt x="68580" y="1348740"/>
                </a:cubicBezTo>
                <a:cubicBezTo>
                  <a:pt x="62104" y="1342264"/>
                  <a:pt x="60232" y="1331911"/>
                  <a:pt x="53340" y="1325880"/>
                </a:cubicBezTo>
                <a:cubicBezTo>
                  <a:pt x="39556" y="1313819"/>
                  <a:pt x="7620" y="1295400"/>
                  <a:pt x="7620" y="1295400"/>
                </a:cubicBezTo>
                <a:cubicBezTo>
                  <a:pt x="5080" y="1287780"/>
                  <a:pt x="0" y="1280572"/>
                  <a:pt x="0" y="1272540"/>
                </a:cubicBezTo>
                <a:cubicBezTo>
                  <a:pt x="0" y="1264508"/>
                  <a:pt x="2602" y="1255952"/>
                  <a:pt x="7620" y="1249680"/>
                </a:cubicBezTo>
                <a:cubicBezTo>
                  <a:pt x="18363" y="1236251"/>
                  <a:pt x="38281" y="1231840"/>
                  <a:pt x="53340" y="1226820"/>
                </a:cubicBezTo>
                <a:cubicBezTo>
                  <a:pt x="93980" y="1229360"/>
                  <a:pt x="134764" y="1230177"/>
                  <a:pt x="175260" y="1234440"/>
                </a:cubicBezTo>
                <a:cubicBezTo>
                  <a:pt x="183248" y="1235281"/>
                  <a:pt x="190217" y="1240623"/>
                  <a:pt x="198120" y="1242060"/>
                </a:cubicBezTo>
                <a:cubicBezTo>
                  <a:pt x="210503" y="1244311"/>
                  <a:pt x="318923" y="1256653"/>
                  <a:pt x="327660" y="1257300"/>
                </a:cubicBezTo>
                <a:cubicBezTo>
                  <a:pt x="373325" y="1260683"/>
                  <a:pt x="419100" y="1262380"/>
                  <a:pt x="464820" y="1264920"/>
                </a:cubicBezTo>
                <a:cubicBezTo>
                  <a:pt x="571990" y="1291713"/>
                  <a:pt x="522184" y="1282195"/>
                  <a:pt x="746760" y="1264920"/>
                </a:cubicBezTo>
                <a:cubicBezTo>
                  <a:pt x="762777" y="1263688"/>
                  <a:pt x="777240" y="1254760"/>
                  <a:pt x="792480" y="1249680"/>
                </a:cubicBezTo>
                <a:cubicBezTo>
                  <a:pt x="800100" y="1247140"/>
                  <a:pt x="808657" y="1246515"/>
                  <a:pt x="815340" y="1242060"/>
                </a:cubicBezTo>
                <a:cubicBezTo>
                  <a:pt x="867743" y="1207125"/>
                  <a:pt x="843684" y="1217372"/>
                  <a:pt x="883920" y="1203960"/>
                </a:cubicBezTo>
                <a:cubicBezTo>
                  <a:pt x="881380" y="1170940"/>
                  <a:pt x="880408" y="1137762"/>
                  <a:pt x="876300" y="1104900"/>
                </a:cubicBezTo>
                <a:cubicBezTo>
                  <a:pt x="875304" y="1096930"/>
                  <a:pt x="870887" y="1089763"/>
                  <a:pt x="868680" y="1082040"/>
                </a:cubicBezTo>
                <a:cubicBezTo>
                  <a:pt x="865803" y="1071970"/>
                  <a:pt x="865185" y="1061186"/>
                  <a:pt x="861060" y="1051560"/>
                </a:cubicBezTo>
                <a:cubicBezTo>
                  <a:pt x="857452" y="1043142"/>
                  <a:pt x="849916" y="1036891"/>
                  <a:pt x="845820" y="1028700"/>
                </a:cubicBezTo>
                <a:cubicBezTo>
                  <a:pt x="842228" y="1021516"/>
                  <a:pt x="841792" y="1013024"/>
                  <a:pt x="838200" y="1005840"/>
                </a:cubicBezTo>
                <a:cubicBezTo>
                  <a:pt x="827591" y="984622"/>
                  <a:pt x="816952" y="976972"/>
                  <a:pt x="800100" y="960120"/>
                </a:cubicBezTo>
                <a:cubicBezTo>
                  <a:pt x="797560" y="952500"/>
                  <a:pt x="797411" y="943600"/>
                  <a:pt x="792480" y="937260"/>
                </a:cubicBezTo>
                <a:cubicBezTo>
                  <a:pt x="779248" y="920247"/>
                  <a:pt x="746760" y="891540"/>
                  <a:pt x="746760" y="891540"/>
                </a:cubicBezTo>
                <a:cubicBezTo>
                  <a:pt x="744220" y="883920"/>
                  <a:pt x="744158" y="874952"/>
                  <a:pt x="739140" y="868680"/>
                </a:cubicBezTo>
                <a:cubicBezTo>
                  <a:pt x="733419" y="861529"/>
                  <a:pt x="723315" y="859303"/>
                  <a:pt x="716280" y="853440"/>
                </a:cubicBezTo>
                <a:cubicBezTo>
                  <a:pt x="708001" y="846541"/>
                  <a:pt x="701040" y="838200"/>
                  <a:pt x="693420" y="830580"/>
                </a:cubicBezTo>
                <a:cubicBezTo>
                  <a:pt x="674267" y="773121"/>
                  <a:pt x="700103" y="843946"/>
                  <a:pt x="670560" y="784860"/>
                </a:cubicBezTo>
                <a:cubicBezTo>
                  <a:pt x="666968" y="777676"/>
                  <a:pt x="666532" y="769184"/>
                  <a:pt x="662940" y="762000"/>
                </a:cubicBezTo>
                <a:cubicBezTo>
                  <a:pt x="658844" y="753809"/>
                  <a:pt x="651796" y="747331"/>
                  <a:pt x="647700" y="739140"/>
                </a:cubicBezTo>
                <a:cubicBezTo>
                  <a:pt x="644108" y="731956"/>
                  <a:pt x="643981" y="723301"/>
                  <a:pt x="640080" y="716280"/>
                </a:cubicBezTo>
                <a:cubicBezTo>
                  <a:pt x="617294" y="675265"/>
                  <a:pt x="614508" y="675468"/>
                  <a:pt x="586740" y="647700"/>
                </a:cubicBezTo>
                <a:cubicBezTo>
                  <a:pt x="573328" y="607464"/>
                  <a:pt x="583575" y="631523"/>
                  <a:pt x="548640" y="579120"/>
                </a:cubicBezTo>
                <a:cubicBezTo>
                  <a:pt x="543560" y="571500"/>
                  <a:pt x="541020" y="561340"/>
                  <a:pt x="533400" y="556260"/>
                </a:cubicBezTo>
                <a:lnTo>
                  <a:pt x="510540" y="541020"/>
                </a:lnTo>
                <a:cubicBezTo>
                  <a:pt x="476857" y="490496"/>
                  <a:pt x="516444" y="546638"/>
                  <a:pt x="472440" y="495300"/>
                </a:cubicBezTo>
                <a:cubicBezTo>
                  <a:pt x="464175" y="485657"/>
                  <a:pt x="457845" y="474463"/>
                  <a:pt x="449580" y="464820"/>
                </a:cubicBezTo>
                <a:cubicBezTo>
                  <a:pt x="442567" y="456638"/>
                  <a:pt x="433336" y="450466"/>
                  <a:pt x="426720" y="441960"/>
                </a:cubicBezTo>
                <a:cubicBezTo>
                  <a:pt x="415475" y="427502"/>
                  <a:pt x="406400" y="411480"/>
                  <a:pt x="396240" y="396240"/>
                </a:cubicBezTo>
                <a:cubicBezTo>
                  <a:pt x="391160" y="388620"/>
                  <a:pt x="388620" y="378460"/>
                  <a:pt x="381000" y="373380"/>
                </a:cubicBezTo>
                <a:lnTo>
                  <a:pt x="358140" y="358140"/>
                </a:lnTo>
                <a:cubicBezTo>
                  <a:pt x="353060" y="350520"/>
                  <a:pt x="349376" y="341756"/>
                  <a:pt x="342900" y="335280"/>
                </a:cubicBezTo>
                <a:cubicBezTo>
                  <a:pt x="328917" y="321297"/>
                  <a:pt x="305497" y="314761"/>
                  <a:pt x="289560" y="304800"/>
                </a:cubicBezTo>
                <a:cubicBezTo>
                  <a:pt x="278790" y="298069"/>
                  <a:pt x="270107" y="288241"/>
                  <a:pt x="259080" y="281940"/>
                </a:cubicBezTo>
                <a:cubicBezTo>
                  <a:pt x="252106" y="277955"/>
                  <a:pt x="243404" y="277912"/>
                  <a:pt x="236220" y="274320"/>
                </a:cubicBezTo>
                <a:cubicBezTo>
                  <a:pt x="228029" y="270224"/>
                  <a:pt x="221311" y="263624"/>
                  <a:pt x="213360" y="259080"/>
                </a:cubicBezTo>
                <a:cubicBezTo>
                  <a:pt x="185299" y="243045"/>
                  <a:pt x="162014" y="238214"/>
                  <a:pt x="137160" y="213360"/>
                </a:cubicBezTo>
                <a:cubicBezTo>
                  <a:pt x="121920" y="198120"/>
                  <a:pt x="103395" y="185573"/>
                  <a:pt x="91440" y="167640"/>
                </a:cubicBezTo>
                <a:cubicBezTo>
                  <a:pt x="86360" y="160020"/>
                  <a:pt x="83351" y="150501"/>
                  <a:pt x="76200" y="144780"/>
                </a:cubicBezTo>
                <a:cubicBezTo>
                  <a:pt x="69928" y="139762"/>
                  <a:pt x="60960" y="139700"/>
                  <a:pt x="53340" y="137160"/>
                </a:cubicBezTo>
                <a:cubicBezTo>
                  <a:pt x="48260" y="121920"/>
                  <a:pt x="24734" y="100351"/>
                  <a:pt x="38100" y="91440"/>
                </a:cubicBezTo>
                <a:cubicBezTo>
                  <a:pt x="90503" y="56505"/>
                  <a:pt x="66444" y="66752"/>
                  <a:pt x="106680" y="53340"/>
                </a:cubicBezTo>
                <a:lnTo>
                  <a:pt x="304800" y="60960"/>
                </a:lnTo>
                <a:cubicBezTo>
                  <a:pt x="327763" y="62272"/>
                  <a:pt x="350692" y="64799"/>
                  <a:pt x="373380" y="68580"/>
                </a:cubicBezTo>
                <a:cubicBezTo>
                  <a:pt x="381303" y="69900"/>
                  <a:pt x="388223" y="75699"/>
                  <a:pt x="396240" y="76200"/>
                </a:cubicBezTo>
                <a:cubicBezTo>
                  <a:pt x="469800" y="80798"/>
                  <a:pt x="543560" y="81280"/>
                  <a:pt x="617220" y="83820"/>
                </a:cubicBezTo>
                <a:cubicBezTo>
                  <a:pt x="727614" y="96086"/>
                  <a:pt x="688967" y="95439"/>
                  <a:pt x="845820" y="83820"/>
                </a:cubicBezTo>
                <a:cubicBezTo>
                  <a:pt x="869683" y="82052"/>
                  <a:pt x="955871" y="62279"/>
                  <a:pt x="967740" y="60960"/>
                </a:cubicBezTo>
                <a:cubicBezTo>
                  <a:pt x="1125514" y="43430"/>
                  <a:pt x="930049" y="64237"/>
                  <a:pt x="1143000" y="45720"/>
                </a:cubicBezTo>
                <a:cubicBezTo>
                  <a:pt x="1175468" y="42897"/>
                  <a:pt x="1239030" y="34669"/>
                  <a:pt x="1272540" y="30480"/>
                </a:cubicBezTo>
                <a:cubicBezTo>
                  <a:pt x="1322796" y="13728"/>
                  <a:pt x="1277305" y="27027"/>
                  <a:pt x="1371600" y="15240"/>
                </a:cubicBezTo>
                <a:cubicBezTo>
                  <a:pt x="1386931" y="13324"/>
                  <a:pt x="1401909" y="8721"/>
                  <a:pt x="1417320" y="7620"/>
                </a:cubicBezTo>
                <a:cubicBezTo>
                  <a:pt x="1473116" y="3635"/>
                  <a:pt x="1529080" y="2540"/>
                  <a:pt x="1584960" y="0"/>
                </a:cubicBezTo>
                <a:cubicBezTo>
                  <a:pt x="1671320" y="2540"/>
                  <a:pt x="1757762" y="3079"/>
                  <a:pt x="1844040" y="7620"/>
                </a:cubicBezTo>
                <a:cubicBezTo>
                  <a:pt x="1854498" y="8170"/>
                  <a:pt x="1864489" y="12231"/>
                  <a:pt x="1874520" y="15240"/>
                </a:cubicBezTo>
                <a:cubicBezTo>
                  <a:pt x="1889907" y="19856"/>
                  <a:pt x="1905000" y="25400"/>
                  <a:pt x="1920240" y="30480"/>
                </a:cubicBezTo>
                <a:cubicBezTo>
                  <a:pt x="1927860" y="33020"/>
                  <a:pt x="1936417" y="33645"/>
                  <a:pt x="1943100" y="38100"/>
                </a:cubicBezTo>
                <a:lnTo>
                  <a:pt x="1988820" y="68580"/>
                </a:lnTo>
                <a:cubicBezTo>
                  <a:pt x="2011778" y="83885"/>
                  <a:pt x="2015090" y="87459"/>
                  <a:pt x="2042160" y="99060"/>
                </a:cubicBezTo>
                <a:cubicBezTo>
                  <a:pt x="2049543" y="102224"/>
                  <a:pt x="2057400" y="104140"/>
                  <a:pt x="2065020" y="106680"/>
                </a:cubicBezTo>
                <a:cubicBezTo>
                  <a:pt x="2070100" y="114300"/>
                  <a:pt x="2073109" y="123819"/>
                  <a:pt x="2080260" y="129540"/>
                </a:cubicBezTo>
                <a:cubicBezTo>
                  <a:pt x="2086532" y="134558"/>
                  <a:pt x="2096099" y="133259"/>
                  <a:pt x="2103120" y="137160"/>
                </a:cubicBezTo>
                <a:cubicBezTo>
                  <a:pt x="2119131" y="146055"/>
                  <a:pt x="2135888" y="154688"/>
                  <a:pt x="2148840" y="167640"/>
                </a:cubicBezTo>
                <a:cubicBezTo>
                  <a:pt x="2173927" y="192727"/>
                  <a:pt x="2180962" y="202751"/>
                  <a:pt x="2217420" y="220980"/>
                </a:cubicBezTo>
                <a:cubicBezTo>
                  <a:pt x="2227580" y="226060"/>
                  <a:pt x="2238267" y="230200"/>
                  <a:pt x="2247900" y="236220"/>
                </a:cubicBezTo>
                <a:cubicBezTo>
                  <a:pt x="2258670" y="242951"/>
                  <a:pt x="2268046" y="251698"/>
                  <a:pt x="2278380" y="259080"/>
                </a:cubicBezTo>
                <a:cubicBezTo>
                  <a:pt x="2285832" y="264403"/>
                  <a:pt x="2293620" y="269240"/>
                  <a:pt x="2301240" y="274320"/>
                </a:cubicBezTo>
                <a:cubicBezTo>
                  <a:pt x="2303780" y="281940"/>
                  <a:pt x="2304875" y="290206"/>
                  <a:pt x="2308860" y="297180"/>
                </a:cubicBezTo>
                <a:cubicBezTo>
                  <a:pt x="2334960" y="342854"/>
                  <a:pt x="2325477" y="313102"/>
                  <a:pt x="2354580" y="350520"/>
                </a:cubicBezTo>
                <a:cubicBezTo>
                  <a:pt x="2402449" y="412066"/>
                  <a:pt x="2363665" y="381977"/>
                  <a:pt x="2407920" y="411480"/>
                </a:cubicBezTo>
                <a:cubicBezTo>
                  <a:pt x="2413000" y="419100"/>
                  <a:pt x="2416684" y="427864"/>
                  <a:pt x="2423160" y="434340"/>
                </a:cubicBezTo>
                <a:cubicBezTo>
                  <a:pt x="2436518" y="447698"/>
                  <a:pt x="2451527" y="452242"/>
                  <a:pt x="2468880" y="457200"/>
                </a:cubicBezTo>
                <a:cubicBezTo>
                  <a:pt x="2478950" y="460077"/>
                  <a:pt x="2489200" y="462280"/>
                  <a:pt x="2499360" y="464820"/>
                </a:cubicBezTo>
                <a:cubicBezTo>
                  <a:pt x="2509520" y="462280"/>
                  <a:pt x="2520747" y="462396"/>
                  <a:pt x="2529840" y="457200"/>
                </a:cubicBezTo>
                <a:cubicBezTo>
                  <a:pt x="2554865" y="442900"/>
                  <a:pt x="2565056" y="406744"/>
                  <a:pt x="2583180" y="388620"/>
                </a:cubicBezTo>
                <a:cubicBezTo>
                  <a:pt x="2598420" y="373380"/>
                  <a:pt x="2616945" y="360833"/>
                  <a:pt x="2628900" y="342900"/>
                </a:cubicBezTo>
                <a:cubicBezTo>
                  <a:pt x="2640961" y="324808"/>
                  <a:pt x="2652823" y="306100"/>
                  <a:pt x="2667000" y="289560"/>
                </a:cubicBezTo>
                <a:cubicBezTo>
                  <a:pt x="2674013" y="281378"/>
                  <a:pt x="2682240" y="274320"/>
                  <a:pt x="2689860" y="266700"/>
                </a:cubicBezTo>
                <a:cubicBezTo>
                  <a:pt x="2707077" y="215049"/>
                  <a:pt x="2682760" y="276639"/>
                  <a:pt x="2727960" y="213360"/>
                </a:cubicBezTo>
                <a:cubicBezTo>
                  <a:pt x="2732629" y="206824"/>
                  <a:pt x="2731125" y="197183"/>
                  <a:pt x="2735580" y="190500"/>
                </a:cubicBezTo>
                <a:cubicBezTo>
                  <a:pt x="2741558" y="181534"/>
                  <a:pt x="2750820" y="175260"/>
                  <a:pt x="2758440" y="167640"/>
                </a:cubicBezTo>
                <a:cubicBezTo>
                  <a:pt x="2777088" y="111697"/>
                  <a:pt x="2762321" y="133279"/>
                  <a:pt x="2796540" y="99060"/>
                </a:cubicBezTo>
                <a:cubicBezTo>
                  <a:pt x="2799080" y="91440"/>
                  <a:pt x="2799705" y="82883"/>
                  <a:pt x="2804160" y="76200"/>
                </a:cubicBezTo>
                <a:cubicBezTo>
                  <a:pt x="2828816" y="39216"/>
                  <a:pt x="2827020" y="67022"/>
                  <a:pt x="2827020" y="45720"/>
                </a:cubicBezTo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9932609" y="2830830"/>
            <a:ext cx="1303020" cy="3924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</a:t>
            </a:r>
          </a:p>
          <a:p>
            <a:pPr algn="ctr"/>
            <a:r>
              <a:rPr lang="it-IT" dirty="0"/>
              <a:t>T</a:t>
            </a:r>
          </a:p>
          <a:p>
            <a:pPr algn="ctr"/>
            <a:r>
              <a:rPr lang="it-IT" dirty="0"/>
              <a:t>H</a:t>
            </a:r>
          </a:p>
          <a:p>
            <a:pPr algn="ctr"/>
            <a:r>
              <a:rPr lang="it-IT" dirty="0"/>
              <a:t>E</a:t>
            </a:r>
          </a:p>
          <a:p>
            <a:pPr algn="ctr"/>
            <a:r>
              <a:rPr lang="it-IT" dirty="0"/>
              <a:t>R</a:t>
            </a:r>
          </a:p>
          <a:p>
            <a:pPr algn="ctr"/>
            <a:r>
              <a:rPr lang="it-IT" dirty="0"/>
              <a:t>N</a:t>
            </a:r>
          </a:p>
          <a:p>
            <a:pPr algn="ctr"/>
            <a:r>
              <a:rPr lang="it-IT" dirty="0"/>
              <a:t>E</a:t>
            </a:r>
          </a:p>
          <a:p>
            <a:pPr algn="ctr"/>
            <a:r>
              <a:rPr lang="it-IT" dirty="0"/>
              <a:t>T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F</a:t>
            </a:r>
          </a:p>
          <a:p>
            <a:pPr algn="ctr"/>
            <a:r>
              <a:rPr lang="it-IT" dirty="0"/>
              <a:t>I</a:t>
            </a:r>
          </a:p>
          <a:p>
            <a:pPr algn="ctr"/>
            <a:r>
              <a:rPr lang="it-IT" dirty="0"/>
              <a:t>B</a:t>
            </a:r>
          </a:p>
          <a:p>
            <a:pPr algn="ctr"/>
            <a:r>
              <a:rPr lang="it-IT" dirty="0"/>
              <a:t>E</a:t>
            </a:r>
          </a:p>
          <a:p>
            <a:pPr algn="ctr"/>
            <a:r>
              <a:rPr lang="it-IT" dirty="0"/>
              <a:t>R</a:t>
            </a:r>
          </a:p>
        </p:txBody>
      </p:sp>
      <p:cxnSp>
        <p:nvCxnSpPr>
          <p:cNvPr id="13" name="Connettore 2 12"/>
          <p:cNvCxnSpPr>
            <a:stCxn id="11" idx="3"/>
          </p:cNvCxnSpPr>
          <p:nvPr/>
        </p:nvCxnSpPr>
        <p:spPr>
          <a:xfrm>
            <a:off x="11235629" y="4792980"/>
            <a:ext cx="7430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1294388" y="4820671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fiber</a:t>
            </a:r>
            <a:endParaRPr lang="it-IT" dirty="0"/>
          </a:p>
        </p:txBody>
      </p:sp>
      <p:cxnSp>
        <p:nvCxnSpPr>
          <p:cNvPr id="16" name="Connettore 2 15"/>
          <p:cNvCxnSpPr/>
          <p:nvPr/>
        </p:nvCxnSpPr>
        <p:spPr>
          <a:xfrm flipH="1">
            <a:off x="9014460" y="1508760"/>
            <a:ext cx="449580" cy="1685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9616440" y="1363980"/>
            <a:ext cx="126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Deisy</a:t>
            </a:r>
            <a:r>
              <a:rPr lang="it-IT" dirty="0"/>
              <a:t> Chain</a:t>
            </a:r>
          </a:p>
        </p:txBody>
      </p:sp>
    </p:spTree>
    <p:extLst>
      <p:ext uri="{BB962C8B-B14F-4D97-AF65-F5344CB8AC3E}">
        <p14:creationId xmlns:p14="http://schemas.microsoft.com/office/powerpoint/2010/main" val="25720908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79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Abba</dc:creator>
  <cp:lastModifiedBy>Andrea Abba</cp:lastModifiedBy>
  <cp:revision>5</cp:revision>
  <dcterms:created xsi:type="dcterms:W3CDTF">2017-03-17T07:20:10Z</dcterms:created>
  <dcterms:modified xsi:type="dcterms:W3CDTF">2017-03-18T07:13:03Z</dcterms:modified>
</cp:coreProperties>
</file>