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60" r:id="rId6"/>
    <p:sldId id="265" r:id="rId7"/>
    <p:sldId id="263" r:id="rId8"/>
    <p:sldId id="261" r:id="rId9"/>
    <p:sldId id="262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CB9F3-2784-4448-B4F1-964731EB7CD0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BA36-3A0C-425E-8744-F2CDE29C778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835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CB9F3-2784-4448-B4F1-964731EB7CD0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BA36-3A0C-425E-8744-F2CDE29C778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750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CB9F3-2784-4448-B4F1-964731EB7CD0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BA36-3A0C-425E-8744-F2CDE29C778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1692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CB9F3-2784-4448-B4F1-964731EB7CD0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BA36-3A0C-425E-8744-F2CDE29C778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4717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CB9F3-2784-4448-B4F1-964731EB7CD0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BA36-3A0C-425E-8744-F2CDE29C778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9150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CB9F3-2784-4448-B4F1-964731EB7CD0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BA36-3A0C-425E-8744-F2CDE29C778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5293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CB9F3-2784-4448-B4F1-964731EB7CD0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BA36-3A0C-425E-8744-F2CDE29C778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1145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CB9F3-2784-4448-B4F1-964731EB7CD0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BA36-3A0C-425E-8744-F2CDE29C778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4666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CB9F3-2784-4448-B4F1-964731EB7CD0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BA36-3A0C-425E-8744-F2CDE29C778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6946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CB9F3-2784-4448-B4F1-964731EB7CD0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BA36-3A0C-425E-8744-F2CDE29C778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5685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CB9F3-2784-4448-B4F1-964731EB7CD0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BA36-3A0C-425E-8744-F2CDE29C778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845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CB9F3-2784-4448-B4F1-964731EB7CD0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3BA36-3A0C-425E-8744-F2CDE29C778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7637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GEMINI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summary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8589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Main features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38375"/>
            <a:ext cx="10515600" cy="393858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16 channels</a:t>
            </a:r>
          </a:p>
          <a:p>
            <a:r>
              <a:rPr lang="en-GB" dirty="0"/>
              <a:t>Programmable threshold</a:t>
            </a:r>
          </a:p>
          <a:p>
            <a:pPr lvl="1"/>
            <a:r>
              <a:rPr lang="en-GB" dirty="0"/>
              <a:t>I2C</a:t>
            </a:r>
          </a:p>
          <a:p>
            <a:pPr lvl="1"/>
            <a:r>
              <a:rPr lang="en-GB" dirty="0"/>
              <a:t>9-bit</a:t>
            </a:r>
            <a:endParaRPr lang="it-IT" dirty="0"/>
          </a:p>
          <a:p>
            <a:r>
              <a:rPr lang="en-GB" dirty="0"/>
              <a:t>Both manual and automatic calibration</a:t>
            </a:r>
          </a:p>
          <a:p>
            <a:pPr lvl="1"/>
            <a:r>
              <a:rPr lang="en-GB" dirty="0"/>
              <a:t>I2C</a:t>
            </a:r>
          </a:p>
          <a:p>
            <a:pPr lvl="1"/>
            <a:r>
              <a:rPr lang="en-GB" dirty="0"/>
              <a:t>5 bit</a:t>
            </a:r>
          </a:p>
          <a:p>
            <a:r>
              <a:rPr lang="en-GB" dirty="0"/>
              <a:t>LVDS output</a:t>
            </a:r>
            <a:endParaRPr lang="it-IT" dirty="0"/>
          </a:p>
          <a:p>
            <a:r>
              <a:rPr lang="en-GB" dirty="0"/>
              <a:t>Analog output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369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Biasing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52725"/>
            <a:ext cx="10515600" cy="3424238"/>
          </a:xfrm>
        </p:spPr>
        <p:txBody>
          <a:bodyPr/>
          <a:lstStyle/>
          <a:p>
            <a:r>
              <a:rPr lang="en-GB" dirty="0" err="1"/>
              <a:t>Vdd</a:t>
            </a:r>
            <a:r>
              <a:rPr lang="en-GB" dirty="0"/>
              <a:t> 2 V</a:t>
            </a:r>
          </a:p>
          <a:p>
            <a:r>
              <a:rPr lang="en-GB" dirty="0"/>
              <a:t>Input common mode 1V</a:t>
            </a:r>
          </a:p>
          <a:p>
            <a:r>
              <a:rPr lang="en-GB" dirty="0"/>
              <a:t>Analog output biased at 1 V (optimized for 1 </a:t>
            </a:r>
            <a:r>
              <a:rPr lang="en-GB" dirty="0" err="1"/>
              <a:t>Mohm</a:t>
            </a:r>
            <a:r>
              <a:rPr lang="en-GB" dirty="0"/>
              <a:t> load)</a:t>
            </a:r>
          </a:p>
          <a:p>
            <a:pPr marL="0" indent="0">
              <a:buNone/>
            </a:pPr>
            <a:endParaRPr lang="en-GB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74230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/>
              <a:t>Performance </a:t>
            </a:r>
            <a:br>
              <a:rPr lang="en-GB" dirty="0"/>
            </a:br>
            <a:r>
              <a:rPr lang="en-GB" sz="3600" dirty="0"/>
              <a:t>(from preliminary measurements)</a:t>
            </a:r>
            <a:endParaRPr lang="it-I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2628899"/>
                <a:ext cx="10515600" cy="3548063"/>
              </a:xfrm>
            </p:spPr>
            <p:txBody>
              <a:bodyPr/>
              <a:lstStyle/>
              <a:p>
                <a:r>
                  <a:rPr lang="en-GB" dirty="0"/>
                  <a:t>Input range: 30 </a:t>
                </a:r>
                <a:r>
                  <a:rPr lang="en-GB" dirty="0" err="1"/>
                  <a:t>fC</a:t>
                </a:r>
                <a:r>
                  <a:rPr lang="en-GB" dirty="0"/>
                  <a:t> - 500 </a:t>
                </a:r>
                <a:r>
                  <a:rPr lang="en-GB" dirty="0" err="1"/>
                  <a:t>fC</a:t>
                </a:r>
                <a:r>
                  <a:rPr lang="en-GB" dirty="0"/>
                  <a:t> </a:t>
                </a:r>
              </a:p>
              <a:p>
                <a:r>
                  <a:rPr lang="en-GB" dirty="0"/>
                  <a:t>Q to V:   ̴1mV/</a:t>
                </a:r>
                <a:r>
                  <a:rPr lang="en-GB" dirty="0" err="1"/>
                  <a:t>fC</a:t>
                </a:r>
                <a:endParaRPr lang="en-GB" dirty="0"/>
              </a:p>
              <a:p>
                <a:r>
                  <a:rPr lang="en-GB" dirty="0"/>
                  <a:t>Max count rate: 5 </a:t>
                </a:r>
                <a:r>
                  <a:rPr lang="en-GB" dirty="0" err="1"/>
                  <a:t>Mcps</a:t>
                </a:r>
                <a:endParaRPr lang="en-GB" dirty="0"/>
              </a:p>
              <a:p>
                <a:r>
                  <a:rPr lang="en-GB" dirty="0"/>
                  <a:t>Minimum distance between two events (double peak):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+mj-lt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+mj-lt"/>
                          </a:rPr>
                          <m:t>10</m:t>
                        </m:r>
                      </m:e>
                      <m:sup>
                        <m:r>
                          <a:rPr lang="en-GB" b="0" i="1" smtClean="0">
                            <a:latin typeface="+mj-lt"/>
                          </a:rPr>
                          <m:t>−7</m:t>
                        </m:r>
                      </m:sup>
                    </m:sSup>
                  </m:oMath>
                </a14:m>
                <a:r>
                  <a:rPr lang="en-GB" dirty="0"/>
                  <a:t>s</a:t>
                </a:r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628899"/>
                <a:ext cx="10515600" cy="3548063"/>
              </a:xfrm>
              <a:blipFill>
                <a:blip r:embed="rId2"/>
                <a:stretch>
                  <a:fillRect l="-1043" t="-274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9600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ASIC Block Diagram</a:t>
            </a:r>
            <a:endParaRPr lang="it-IT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3373" y="2599098"/>
            <a:ext cx="8765255" cy="2523955"/>
          </a:xfrm>
        </p:spPr>
      </p:pic>
    </p:spTree>
    <p:extLst>
      <p:ext uri="{BB962C8B-B14F-4D97-AF65-F5344CB8AC3E}">
        <p14:creationId xmlns:p14="http://schemas.microsoft.com/office/powerpoint/2010/main" val="4016524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Nominal power consumption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71749"/>
            <a:ext cx="10515600" cy="3605213"/>
          </a:xfrm>
        </p:spPr>
        <p:txBody>
          <a:bodyPr/>
          <a:lstStyle/>
          <a:p>
            <a:r>
              <a:rPr lang="en-US" dirty="0"/>
              <a:t>Without LVDS: 2.7mW/</a:t>
            </a:r>
            <a:r>
              <a:rPr lang="en-US" dirty="0" err="1"/>
              <a:t>ch</a:t>
            </a:r>
            <a:r>
              <a:rPr lang="en-US" dirty="0"/>
              <a:t> </a:t>
            </a:r>
          </a:p>
          <a:p>
            <a:r>
              <a:rPr lang="en-US" dirty="0"/>
              <a:t>With LVDS Driver: 10.7mW/</a:t>
            </a:r>
            <a:r>
              <a:rPr lang="en-US" dirty="0" err="1"/>
              <a:t>ch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3924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I2C communication</a:t>
            </a:r>
            <a:endParaRPr lang="it-IT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1130" y="2023904"/>
            <a:ext cx="9349740" cy="3954780"/>
          </a:xfrm>
        </p:spPr>
      </p:pic>
    </p:spTree>
    <p:extLst>
      <p:ext uri="{BB962C8B-B14F-4D97-AF65-F5344CB8AC3E}">
        <p14:creationId xmlns:p14="http://schemas.microsoft.com/office/powerpoint/2010/main" val="1390404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ASIC pinout</a:t>
            </a:r>
            <a:endParaRPr lang="it-IT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028" y="1472375"/>
            <a:ext cx="5647944" cy="4941951"/>
          </a:xfrm>
        </p:spPr>
      </p:pic>
    </p:spTree>
    <p:extLst>
      <p:ext uri="{BB962C8B-B14F-4D97-AF65-F5344CB8AC3E}">
        <p14:creationId xmlns:p14="http://schemas.microsoft.com/office/powerpoint/2010/main" val="4285304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8" t="1895" r="1027" b="896"/>
          <a:stretch/>
        </p:blipFill>
        <p:spPr>
          <a:xfrm>
            <a:off x="2483998" y="767924"/>
            <a:ext cx="8815925" cy="607993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Package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1213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100</Words>
  <Application>Microsoft Office PowerPoint</Application>
  <PresentationFormat>Widescreen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GEMINI</vt:lpstr>
      <vt:lpstr>Main features</vt:lpstr>
      <vt:lpstr>Biasing</vt:lpstr>
      <vt:lpstr>Performance  (from preliminary measurements)</vt:lpstr>
      <vt:lpstr>ASIC Block Diagram</vt:lpstr>
      <vt:lpstr>Nominal power consumption</vt:lpstr>
      <vt:lpstr>I2C communication</vt:lpstr>
      <vt:lpstr>ASIC pinout</vt:lpstr>
      <vt:lpstr>Package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GEMINI</dc:title>
  <dc:creator>Luca Mangiagalli</dc:creator>
  <cp:lastModifiedBy>Luca Mangiagalli</cp:lastModifiedBy>
  <cp:revision>11</cp:revision>
  <dcterms:created xsi:type="dcterms:W3CDTF">2017-04-10T07:33:27Z</dcterms:created>
  <dcterms:modified xsi:type="dcterms:W3CDTF">2017-04-10T09:39:34Z</dcterms:modified>
</cp:coreProperties>
</file>